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59" r:id="rId4"/>
    <p:sldId id="258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>
      <p:cViewPr varScale="1">
        <p:scale>
          <a:sx n="69" d="100"/>
          <a:sy n="69" d="100"/>
        </p:scale>
        <p:origin x="118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0" y="126876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A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411760" y="1268760"/>
            <a:ext cx="72008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B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1115616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547664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555776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2987824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955008" y="226758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87056" y="22768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32112" y="22768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864160" y="22861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l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5292080" y="126876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A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444208" y="1268760"/>
            <a:ext cx="72008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B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22" name="直線コネクタ 21"/>
          <p:cNvCxnSpPr/>
          <p:nvPr/>
        </p:nvCxnSpPr>
        <p:spPr>
          <a:xfrm>
            <a:off x="5652120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21" idx="1"/>
            <a:endCxn id="20" idx="3"/>
          </p:cNvCxnSpPr>
          <p:nvPr/>
        </p:nvCxnSpPr>
        <p:spPr>
          <a:xfrm flipH="1">
            <a:off x="6012160" y="1628800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6804248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3851920" y="1268760"/>
            <a:ext cx="720080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C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>
            <a:off x="3995936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4427984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3844564" y="227687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m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313556" y="22861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l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473040" y="226758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697176" y="227687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l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716016" y="134250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=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4023645" y="2694034"/>
                <a:ext cx="2870209" cy="14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645" y="2694034"/>
                <a:ext cx="2870209" cy="1400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85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0" y="1268760"/>
            <a:ext cx="144016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X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1132208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971600" y="22675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1699300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1538692" y="226758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2203356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2042748" y="226758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30034" y="148478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≃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572000" y="1268760"/>
            <a:ext cx="720080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C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131840" y="1268760"/>
            <a:ext cx="72008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U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012160" y="1268760"/>
            <a:ext cx="720080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V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/>
          <p:cNvCxnSpPr>
            <a:stCxn id="10" idx="1"/>
            <a:endCxn id="11" idx="3"/>
          </p:cNvCxnSpPr>
          <p:nvPr/>
        </p:nvCxnSpPr>
        <p:spPr>
          <a:xfrm flipH="1">
            <a:off x="3851920" y="1628800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2" idx="1"/>
            <a:endCxn id="10" idx="3"/>
          </p:cNvCxnSpPr>
          <p:nvPr/>
        </p:nvCxnSpPr>
        <p:spPr>
          <a:xfrm flipH="1">
            <a:off x="5292080" y="1628800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4932040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771432" y="226758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3490010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3329402" y="22675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</a:t>
            </a:r>
            <a:endParaRPr kumimoji="1" lang="ja-JP" altLang="en-US" dirty="0"/>
          </a:p>
        </p:txBody>
      </p:sp>
      <p:cxnSp>
        <p:nvCxnSpPr>
          <p:cNvPr id="22" name="直線コネクタ 21"/>
          <p:cNvCxnSpPr/>
          <p:nvPr/>
        </p:nvCxnSpPr>
        <p:spPr>
          <a:xfrm>
            <a:off x="6372200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203384" y="226758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049482" y="126876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508104" y="126876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76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20532" y="1628800"/>
            <a:ext cx="1656184" cy="1052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131841" y="1628801"/>
            <a:ext cx="1080120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572000" y="1628800"/>
            <a:ext cx="1656184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826690" y="1343295"/>
            <a:ext cx="1656184" cy="165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45854" y="18522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00192" y="1852227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39752" y="18522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05661" y="1836838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61" y="1836838"/>
                <a:ext cx="45813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3445848" y="1836838"/>
                <a:ext cx="47808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848" y="1836838"/>
                <a:ext cx="47808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7330746" y="1828887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6" y="1828887"/>
                <a:ext cx="703654" cy="631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5220072" y="1836838"/>
                <a:ext cx="3959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1836838"/>
                <a:ext cx="395942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/>
          <p:cNvSpPr txBox="1"/>
          <p:nvPr/>
        </p:nvSpPr>
        <p:spPr>
          <a:xfrm>
            <a:off x="35496" y="1913782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476516" y="1628800"/>
            <a:ext cx="0" cy="10801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620532" y="1484784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345110" y="102311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618812" y="1913782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3059832" y="1628800"/>
            <a:ext cx="0" cy="10801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3131840" y="1484784"/>
            <a:ext cx="108012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3557038" y="1052736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4572000" y="1484784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96578" y="102311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6817718" y="1226369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7542296" y="76470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8617918" y="1340768"/>
            <a:ext cx="0" cy="165618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8617918" y="191378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sp>
        <p:nvSpPr>
          <p:cNvPr id="32" name="正方形/長方形 31"/>
          <p:cNvSpPr/>
          <p:nvPr/>
        </p:nvSpPr>
        <p:spPr>
          <a:xfrm>
            <a:off x="2699792" y="3501008"/>
            <a:ext cx="1656184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2699792" y="350100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2915816" y="3717032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3131840" y="3933056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3347864" y="4149080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3563888" y="436510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2699792" y="3356992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3424370" y="289532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123728" y="378599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2564748" y="3501008"/>
            <a:ext cx="0" cy="10801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1115616" y="3717032"/>
                <a:ext cx="92153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717032"/>
                <a:ext cx="921534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/>
          <p:cNvCxnSpPr/>
          <p:nvPr/>
        </p:nvCxnSpPr>
        <p:spPr>
          <a:xfrm>
            <a:off x="2699792" y="4695527"/>
            <a:ext cx="108012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3061954" y="4623519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56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D76626F-41A7-7A48-A8A4-851E727E627E}"/>
              </a:ext>
            </a:extLst>
          </p:cNvPr>
          <p:cNvSpPr/>
          <p:nvPr/>
        </p:nvSpPr>
        <p:spPr>
          <a:xfrm>
            <a:off x="3347865" y="2060849"/>
            <a:ext cx="216024" cy="10801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83568" y="2060848"/>
            <a:ext cx="1656184" cy="1052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347865" y="2060849"/>
            <a:ext cx="1080120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788024" y="2060848"/>
            <a:ext cx="1656184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092280" y="1775343"/>
            <a:ext cx="1656184" cy="165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461878" y="2299461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588224" y="2276872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83339" y="228438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1268697" y="2291882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697" y="2291882"/>
                <a:ext cx="458139" cy="615553"/>
              </a:xfrm>
              <a:prstGeom prst="rect">
                <a:avLst/>
              </a:prstGeom>
              <a:blipFill>
                <a:blip r:embed="rId2"/>
                <a:stretch>
                  <a:fillRect l="-24324" r="-21622"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3584980" y="2291882"/>
                <a:ext cx="47808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80" y="2291882"/>
                <a:ext cx="478080" cy="615553"/>
              </a:xfrm>
              <a:prstGeom prst="rect">
                <a:avLst/>
              </a:prstGeom>
              <a:blipFill>
                <a:blip r:embed="rId3"/>
                <a:stretch>
                  <a:fillRect l="-20513" r="-20513"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7596336" y="2245890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2245890"/>
                <a:ext cx="703654" cy="631455"/>
              </a:xfrm>
              <a:prstGeom prst="rect">
                <a:avLst/>
              </a:prstGeom>
              <a:blipFill>
                <a:blip r:embed="rId4"/>
                <a:stretch>
                  <a:fillRect l="-15789" t="-3922" r="-8772" b="-39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5436096" y="2291882"/>
                <a:ext cx="3959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2291882"/>
                <a:ext cx="395942" cy="615553"/>
              </a:xfrm>
              <a:prstGeom prst="rect">
                <a:avLst/>
              </a:prstGeom>
              <a:blipFill>
                <a:blip r:embed="rId5"/>
                <a:stretch>
                  <a:fillRect l="-25000" r="-28125"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正方形/長方形 22"/>
          <p:cNvSpPr/>
          <p:nvPr/>
        </p:nvSpPr>
        <p:spPr>
          <a:xfrm>
            <a:off x="683568" y="3717032"/>
            <a:ext cx="1656184" cy="1104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1282590" y="3940618"/>
                <a:ext cx="458138" cy="62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590" y="3940618"/>
                <a:ext cx="458138" cy="626646"/>
              </a:xfrm>
              <a:prstGeom prst="rect">
                <a:avLst/>
              </a:prstGeom>
              <a:blipFill>
                <a:blip r:embed="rId6"/>
                <a:stretch>
                  <a:fillRect l="-24324" t="-9804" r="-18919" b="-39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/>
          <p:cNvSpPr txBox="1"/>
          <p:nvPr/>
        </p:nvSpPr>
        <p:spPr>
          <a:xfrm>
            <a:off x="2627784" y="395705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499992" y="122063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ここ</a:t>
            </a:r>
            <a:r>
              <a:rPr kumimoji="1" lang="ja-JP" altLang="en-US" dirty="0"/>
              <a:t>だけ使って再構成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2F44B91-E17F-D94B-8864-2C83DB5AE16B}"/>
              </a:ext>
            </a:extLst>
          </p:cNvPr>
          <p:cNvSpPr/>
          <p:nvPr/>
        </p:nvSpPr>
        <p:spPr>
          <a:xfrm>
            <a:off x="7092280" y="1772816"/>
            <a:ext cx="1658934" cy="24598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DBCCC7D4-347F-A144-9A05-EB9501164C58}"/>
              </a:ext>
            </a:extLst>
          </p:cNvPr>
          <p:cNvSpPr/>
          <p:nvPr/>
        </p:nvSpPr>
        <p:spPr>
          <a:xfrm>
            <a:off x="4788025" y="2060849"/>
            <a:ext cx="216024" cy="21602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345EE92E-5053-B445-A87D-C6233B1DBAF3}"/>
              </a:ext>
            </a:extLst>
          </p:cNvPr>
          <p:cNvSpPr/>
          <p:nvPr/>
        </p:nvSpPr>
        <p:spPr>
          <a:xfrm>
            <a:off x="4788024" y="1484784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D71F3334-AF9C-574A-B6FA-B8A4955CAC01}"/>
              </a:ext>
            </a:extLst>
          </p:cNvPr>
          <p:cNvCxnSpPr>
            <a:cxnSpLocks/>
            <a:stCxn id="8" idx="4"/>
            <a:endCxn id="36" idx="0"/>
          </p:cNvCxnSpPr>
          <p:nvPr/>
        </p:nvCxnSpPr>
        <p:spPr>
          <a:xfrm rot="5400000">
            <a:off x="3887925" y="1124745"/>
            <a:ext cx="504057" cy="136815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カギ線コネクタ 40">
            <a:extLst>
              <a:ext uri="{FF2B5EF4-FFF2-40B4-BE49-F238E27FC236}">
                <a16:creationId xmlns:a16="http://schemas.microsoft.com/office/drawing/2014/main" id="{75AFF7CB-21FC-544A-84D8-8F50A138D57C}"/>
              </a:ext>
            </a:extLst>
          </p:cNvPr>
          <p:cNvCxnSpPr>
            <a:cxnSpLocks/>
            <a:stCxn id="8" idx="4"/>
            <a:endCxn id="40" idx="0"/>
          </p:cNvCxnSpPr>
          <p:nvPr/>
        </p:nvCxnSpPr>
        <p:spPr>
          <a:xfrm rot="16200000" flipH="1">
            <a:off x="4608004" y="1772815"/>
            <a:ext cx="504057" cy="7200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42">
            <a:extLst>
              <a:ext uri="{FF2B5EF4-FFF2-40B4-BE49-F238E27FC236}">
                <a16:creationId xmlns:a16="http://schemas.microsoft.com/office/drawing/2014/main" id="{994CBB96-7522-9E4E-BFD3-F79DFD5C029C}"/>
              </a:ext>
            </a:extLst>
          </p:cNvPr>
          <p:cNvCxnSpPr>
            <a:cxnSpLocks/>
            <a:stCxn id="8" idx="4"/>
            <a:endCxn id="38" idx="0"/>
          </p:cNvCxnSpPr>
          <p:nvPr/>
        </p:nvCxnSpPr>
        <p:spPr>
          <a:xfrm rot="16200000" flipH="1">
            <a:off x="6264875" y="115944"/>
            <a:ext cx="216024" cy="30977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040760B5-1A7C-AF48-BF44-355AA34D326D}"/>
              </a:ext>
            </a:extLst>
          </p:cNvPr>
          <p:cNvSpPr/>
          <p:nvPr/>
        </p:nvSpPr>
        <p:spPr>
          <a:xfrm>
            <a:off x="3347864" y="3861048"/>
            <a:ext cx="216024" cy="10801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AF7EFC5F-507D-3A43-A15F-810CA433EBAF}"/>
              </a:ext>
            </a:extLst>
          </p:cNvPr>
          <p:cNvSpPr/>
          <p:nvPr/>
        </p:nvSpPr>
        <p:spPr>
          <a:xfrm>
            <a:off x="4283968" y="4293096"/>
            <a:ext cx="216024" cy="216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1C3E21C-0A47-A14A-9951-38C0863DCA69}"/>
              </a:ext>
            </a:extLst>
          </p:cNvPr>
          <p:cNvSpPr txBox="1"/>
          <p:nvPr/>
        </p:nvSpPr>
        <p:spPr>
          <a:xfrm>
            <a:off x="3635896" y="4077072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D86FAC70-EB0A-804A-895F-0BAF484B0DE7}"/>
                  </a:ext>
                </a:extLst>
              </p:cNvPr>
              <p:cNvSpPr txBox="1"/>
              <p:nvPr/>
            </p:nvSpPr>
            <p:spPr>
              <a:xfrm>
                <a:off x="3923928" y="4005064"/>
                <a:ext cx="745232" cy="5607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ja-JP" alt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rad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D86FAC70-EB0A-804A-895F-0BAF484B0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005064"/>
                <a:ext cx="745232" cy="560731"/>
              </a:xfrm>
              <a:prstGeom prst="rect">
                <a:avLst/>
              </a:prstGeom>
              <a:blipFill>
                <a:blip r:embed="rId7"/>
                <a:stretch>
                  <a:fillRect t="-4348" r="-18333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8D3B70E1-89C8-EA43-AA52-3DA4A2DB7095}"/>
              </a:ext>
            </a:extLst>
          </p:cNvPr>
          <p:cNvSpPr/>
          <p:nvPr/>
        </p:nvSpPr>
        <p:spPr>
          <a:xfrm>
            <a:off x="5220072" y="4293096"/>
            <a:ext cx="216024" cy="216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AAAF0BF-F5ED-8E4E-BF01-F1F7F01DDC2C}"/>
              </a:ext>
            </a:extLst>
          </p:cNvPr>
          <p:cNvSpPr txBox="1"/>
          <p:nvPr/>
        </p:nvSpPr>
        <p:spPr>
          <a:xfrm>
            <a:off x="4572000" y="4077072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E3B839C-7C29-2A45-86D9-6C04D8249812}"/>
                  </a:ext>
                </a:extLst>
              </p:cNvPr>
              <p:cNvSpPr txBox="1"/>
              <p:nvPr/>
            </p:nvSpPr>
            <p:spPr>
              <a:xfrm>
                <a:off x="4860032" y="4005064"/>
                <a:ext cx="745232" cy="5607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ja-JP" alt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rad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E3B839C-7C29-2A45-86D9-6C04D8249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005064"/>
                <a:ext cx="745232" cy="560731"/>
              </a:xfrm>
              <a:prstGeom prst="rect">
                <a:avLst/>
              </a:prstGeom>
              <a:blipFill>
                <a:blip r:embed="rId8"/>
                <a:stretch>
                  <a:fillRect t="-4348" r="-18644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90BDA80-110B-D64B-8E1A-3F974748871D}"/>
              </a:ext>
            </a:extLst>
          </p:cNvPr>
          <p:cNvSpPr/>
          <p:nvPr/>
        </p:nvSpPr>
        <p:spPr>
          <a:xfrm>
            <a:off x="6012160" y="4263136"/>
            <a:ext cx="1658934" cy="24598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A8B8348-8E98-2649-AFA0-787EF698C8D4}"/>
              </a:ext>
            </a:extLst>
          </p:cNvPr>
          <p:cNvSpPr txBox="1"/>
          <p:nvPr/>
        </p:nvSpPr>
        <p:spPr>
          <a:xfrm>
            <a:off x="5508104" y="4077072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D3670B8-C1EC-0B4A-B2CC-9523ED2A824C}"/>
              </a:ext>
            </a:extLst>
          </p:cNvPr>
          <p:cNvSpPr txBox="1"/>
          <p:nvPr/>
        </p:nvSpPr>
        <p:spPr>
          <a:xfrm>
            <a:off x="2627784" y="537321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28F5EBFA-C982-624E-A22F-C0763246291E}"/>
              </a:ext>
            </a:extLst>
          </p:cNvPr>
          <p:cNvSpPr/>
          <p:nvPr/>
        </p:nvSpPr>
        <p:spPr>
          <a:xfrm>
            <a:off x="3851920" y="5301208"/>
            <a:ext cx="216024" cy="1080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4D068CD-39B7-C142-A87C-484193E94326}"/>
              </a:ext>
            </a:extLst>
          </p:cNvPr>
          <p:cNvSpPr/>
          <p:nvPr/>
        </p:nvSpPr>
        <p:spPr>
          <a:xfrm>
            <a:off x="5436096" y="5661248"/>
            <a:ext cx="1658934" cy="2459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E4BAB61-5E74-1E49-BC22-D92D8B6C5041}"/>
              </a:ext>
            </a:extLst>
          </p:cNvPr>
          <p:cNvSpPr txBox="1"/>
          <p:nvPr/>
        </p:nvSpPr>
        <p:spPr>
          <a:xfrm>
            <a:off x="4572000" y="5445224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61" name="右中かっこ 60">
            <a:extLst>
              <a:ext uri="{FF2B5EF4-FFF2-40B4-BE49-F238E27FC236}">
                <a16:creationId xmlns:a16="http://schemas.microsoft.com/office/drawing/2014/main" id="{831A13DF-22B7-364A-9834-C0A471101064}"/>
              </a:ext>
            </a:extLst>
          </p:cNvPr>
          <p:cNvSpPr/>
          <p:nvPr/>
        </p:nvSpPr>
        <p:spPr>
          <a:xfrm rot="5400000">
            <a:off x="3846204" y="4370820"/>
            <a:ext cx="155448" cy="144016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右中かっこ 61">
            <a:extLst>
              <a:ext uri="{FF2B5EF4-FFF2-40B4-BE49-F238E27FC236}">
                <a16:creationId xmlns:a16="http://schemas.microsoft.com/office/drawing/2014/main" id="{2B6521DD-0280-BF4F-8243-EE4AC3E3E7DD}"/>
              </a:ext>
            </a:extLst>
          </p:cNvPr>
          <p:cNvSpPr/>
          <p:nvPr/>
        </p:nvSpPr>
        <p:spPr>
          <a:xfrm rot="5400000">
            <a:off x="6258472" y="3758752"/>
            <a:ext cx="155448" cy="266429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04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692540" y="875998"/>
            <a:ext cx="1656184" cy="1052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203849" y="875999"/>
            <a:ext cx="1080120" cy="10801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4716016" y="875998"/>
            <a:ext cx="1656184" cy="108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898698" y="590493"/>
            <a:ext cx="1656184" cy="1653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317862" y="1099425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467796" y="1099425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411760" y="10994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1277669" y="1084036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669" y="1084036"/>
                <a:ext cx="45813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3517856" y="1084036"/>
                <a:ext cx="47808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856" y="1084036"/>
                <a:ext cx="47808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7402754" y="1076085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754" y="1076085"/>
                <a:ext cx="703654" cy="631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5364088" y="1084036"/>
                <a:ext cx="3959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084036"/>
                <a:ext cx="395942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/>
          <p:cNvSpPr txBox="1"/>
          <p:nvPr/>
        </p:nvSpPr>
        <p:spPr>
          <a:xfrm>
            <a:off x="107504" y="116098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548524" y="875998"/>
            <a:ext cx="0" cy="10801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692540" y="731982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1331640" y="30303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n</a:t>
            </a:r>
            <a:endParaRPr kumimoji="1" lang="ja-JP" altLang="en-US" sz="2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0820" y="116098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3131840" y="875998"/>
            <a:ext cx="0" cy="10801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3203848" y="731982"/>
            <a:ext cx="108012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3629046" y="299934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4716016" y="731982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5440594" y="27031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6889726" y="473567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7614304" y="1190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cxnSp>
        <p:nvCxnSpPr>
          <p:cNvPr id="43" name="直線矢印コネクタ 42"/>
          <p:cNvCxnSpPr/>
          <p:nvPr/>
        </p:nvCxnSpPr>
        <p:spPr>
          <a:xfrm>
            <a:off x="8689926" y="587966"/>
            <a:ext cx="0" cy="165618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8689926" y="116098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411760" y="278092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46" name="正方形/長方形 45"/>
          <p:cNvSpPr/>
          <p:nvPr/>
        </p:nvSpPr>
        <p:spPr>
          <a:xfrm>
            <a:off x="3131840" y="2564904"/>
            <a:ext cx="1656184" cy="10527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5292080" y="2348880"/>
            <a:ext cx="1656184" cy="1653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860032" y="2780928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5812562" y="2852936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562" y="2852936"/>
                <a:ext cx="703654" cy="6314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3707904" y="2780928"/>
                <a:ext cx="3984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2780928"/>
                <a:ext cx="398442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矢印コネクタ 51"/>
          <p:cNvCxnSpPr>
            <a:stCxn id="22" idx="2"/>
          </p:cNvCxnSpPr>
          <p:nvPr/>
        </p:nvCxnSpPr>
        <p:spPr>
          <a:xfrm flipH="1">
            <a:off x="4499992" y="1956118"/>
            <a:ext cx="1044116" cy="5367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>
            <a:off x="3779912" y="1988840"/>
            <a:ext cx="1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3131840" y="4727671"/>
            <a:ext cx="1656184" cy="1052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3716969" y="4935709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969" y="4935709"/>
                <a:ext cx="458139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テキスト ボックス 60"/>
          <p:cNvSpPr txBox="1"/>
          <p:nvPr/>
        </p:nvSpPr>
        <p:spPr>
          <a:xfrm>
            <a:off x="4860032" y="4943695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62" name="正方形/長方形 61"/>
          <p:cNvSpPr/>
          <p:nvPr/>
        </p:nvSpPr>
        <p:spPr>
          <a:xfrm>
            <a:off x="5292080" y="4439639"/>
            <a:ext cx="1656184" cy="1653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5868144" y="4943695"/>
                <a:ext cx="45230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943695"/>
                <a:ext cx="452303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テキスト ボックス 64"/>
          <p:cNvSpPr txBox="1"/>
          <p:nvPr/>
        </p:nvSpPr>
        <p:spPr>
          <a:xfrm>
            <a:off x="2411760" y="494116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66" name="正方形/長方形 65"/>
          <p:cNvSpPr/>
          <p:nvPr/>
        </p:nvSpPr>
        <p:spPr>
          <a:xfrm>
            <a:off x="683568" y="4725144"/>
            <a:ext cx="1656184" cy="10527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1259632" y="4941168"/>
                <a:ext cx="3984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941168"/>
                <a:ext cx="398442" cy="6155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7236296" y="5013176"/>
                <a:ext cx="1648848" cy="442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sSup>
                        <m:sSupPr>
                          <m:ctrlPr>
                            <a:rPr kumimoji="1" lang="el-GR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5013176"/>
                <a:ext cx="1648848" cy="4420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933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755576" y="2564904"/>
            <a:ext cx="1656184" cy="1052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755576" y="692696"/>
            <a:ext cx="1656184" cy="1052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40705" y="900734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705" y="900734"/>
                <a:ext cx="45813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170540" y="97767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611560" y="692696"/>
            <a:ext cx="0" cy="10801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755576" y="54868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1403648" y="15902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n</a:t>
            </a:r>
            <a:endParaRPr kumimoji="1"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3418013" y="692696"/>
            <a:ext cx="1656184" cy="10527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5578253" y="476672"/>
            <a:ext cx="1656184" cy="16536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146205" y="908720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6098735" y="980728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735" y="980728"/>
                <a:ext cx="703654" cy="6314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994077" y="908720"/>
                <a:ext cx="3984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077" y="908720"/>
                <a:ext cx="398442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/>
          <p:cNvSpPr txBox="1"/>
          <p:nvPr/>
        </p:nvSpPr>
        <p:spPr>
          <a:xfrm>
            <a:off x="2540871" y="90000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1331640" y="2802354"/>
                <a:ext cx="458138" cy="62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802354"/>
                <a:ext cx="458138" cy="6266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/>
          <p:cNvSpPr txBox="1"/>
          <p:nvPr/>
        </p:nvSpPr>
        <p:spPr>
          <a:xfrm>
            <a:off x="170540" y="2849886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611560" y="2564904"/>
            <a:ext cx="0" cy="10801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755576" y="2420888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1403648" y="20312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n</a:t>
            </a:r>
            <a:endParaRPr kumimoji="1" lang="ja-JP" altLang="en-US" sz="2400" dirty="0"/>
          </a:p>
        </p:txBody>
      </p:sp>
      <p:sp>
        <p:nvSpPr>
          <p:cNvPr id="23" name="正方形/長方形 22"/>
          <p:cNvSpPr/>
          <p:nvPr/>
        </p:nvSpPr>
        <p:spPr>
          <a:xfrm>
            <a:off x="3418013" y="2564904"/>
            <a:ext cx="1656184" cy="10527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578253" y="2348880"/>
            <a:ext cx="1656184" cy="1653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146205" y="2780928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6098735" y="2852936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kumimoji="1" lang="el-GR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735" y="2852936"/>
                <a:ext cx="703654" cy="6314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3994077" y="2780928"/>
                <a:ext cx="398442" cy="62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077" y="2780928"/>
                <a:ext cx="398442" cy="6266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/>
          <p:cNvSpPr txBox="1"/>
          <p:nvPr/>
        </p:nvSpPr>
        <p:spPr>
          <a:xfrm>
            <a:off x="2540871" y="278092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D76626F-41A7-7A48-A8A4-851E727E627E}"/>
              </a:ext>
            </a:extLst>
          </p:cNvPr>
          <p:cNvSpPr/>
          <p:nvPr/>
        </p:nvSpPr>
        <p:spPr>
          <a:xfrm>
            <a:off x="3418012" y="2564903"/>
            <a:ext cx="248669" cy="10557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C2F44B91-E17F-D94B-8864-2C83DB5AE16B}"/>
              </a:ext>
            </a:extLst>
          </p:cNvPr>
          <p:cNvSpPr/>
          <p:nvPr/>
        </p:nvSpPr>
        <p:spPr>
          <a:xfrm>
            <a:off x="5577362" y="2348880"/>
            <a:ext cx="1658934" cy="245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418013" y="4727671"/>
            <a:ext cx="1656184" cy="1052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4003142" y="4935709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142" y="4935709"/>
                <a:ext cx="458139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/>
          <p:cNvSpPr txBox="1"/>
          <p:nvPr/>
        </p:nvSpPr>
        <p:spPr>
          <a:xfrm>
            <a:off x="5146205" y="4943695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34" name="正方形/長方形 33"/>
          <p:cNvSpPr/>
          <p:nvPr/>
        </p:nvSpPr>
        <p:spPr>
          <a:xfrm>
            <a:off x="5578253" y="4439639"/>
            <a:ext cx="1656184" cy="1653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6154317" y="4943695"/>
                <a:ext cx="452303" cy="62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17" y="4943695"/>
                <a:ext cx="452303" cy="6266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/>
          <p:cNvSpPr txBox="1"/>
          <p:nvPr/>
        </p:nvSpPr>
        <p:spPr>
          <a:xfrm>
            <a:off x="2540871" y="494987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3410877" y="55330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4058949" y="16364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n</a:t>
            </a:r>
            <a:endParaRPr kumimoji="1" lang="ja-JP" altLang="en-US" sz="24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899737" y="945354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m</a:t>
            </a:r>
            <a:endParaRPr kumimoji="1" lang="ja-JP" altLang="en-US" sz="2400" dirty="0"/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3340757" y="678844"/>
            <a:ext cx="0" cy="108012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5580112" y="389626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6228184" y="-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n</a:t>
            </a:r>
            <a:endParaRPr kumimoji="1" lang="ja-JP" altLang="en-US" sz="2400" dirty="0"/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7321774" y="476672"/>
            <a:ext cx="0" cy="165618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7321774" y="104968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</a:t>
            </a:r>
            <a:endParaRPr kumimoji="1" lang="ja-JP" altLang="en-US" sz="2400" dirty="0"/>
          </a:p>
        </p:txBody>
      </p:sp>
      <p:cxnSp>
        <p:nvCxnSpPr>
          <p:cNvPr id="47" name="直線矢印コネクタ 46"/>
          <p:cNvCxnSpPr/>
          <p:nvPr/>
        </p:nvCxnSpPr>
        <p:spPr>
          <a:xfrm>
            <a:off x="3419872" y="2492896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3414869" y="2058940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r</a:t>
            </a:r>
            <a:endParaRPr kumimoji="1" lang="ja-JP" altLang="en-US" sz="2400" dirty="0"/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7308304" y="2348880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7308304" y="2204864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r</a:t>
            </a:r>
            <a:endParaRPr kumimoji="1" lang="ja-JP" altLang="en-US" sz="2400" dirty="0"/>
          </a:p>
        </p:txBody>
      </p:sp>
      <p:sp>
        <p:nvSpPr>
          <p:cNvPr id="53" name="正方形/長方形 52"/>
          <p:cNvSpPr/>
          <p:nvPr/>
        </p:nvSpPr>
        <p:spPr>
          <a:xfrm>
            <a:off x="758720" y="4727052"/>
            <a:ext cx="1656184" cy="10527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1334784" y="4943076"/>
                <a:ext cx="398442" cy="62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784" y="4943076"/>
                <a:ext cx="398442" cy="62664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D76626F-41A7-7A48-A8A4-851E727E627E}"/>
              </a:ext>
            </a:extLst>
          </p:cNvPr>
          <p:cNvSpPr/>
          <p:nvPr/>
        </p:nvSpPr>
        <p:spPr>
          <a:xfrm>
            <a:off x="758719" y="4727051"/>
            <a:ext cx="248669" cy="10557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矢印コネクタ 55"/>
          <p:cNvCxnSpPr/>
          <p:nvPr/>
        </p:nvCxnSpPr>
        <p:spPr>
          <a:xfrm>
            <a:off x="760579" y="46550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755576" y="4221088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r</a:t>
            </a:r>
            <a:endParaRPr kumimoji="1" lang="ja-JP" altLang="en-US" sz="2400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1D76626F-41A7-7A48-A8A4-851E727E627E}"/>
              </a:ext>
            </a:extLst>
          </p:cNvPr>
          <p:cNvSpPr/>
          <p:nvPr/>
        </p:nvSpPr>
        <p:spPr>
          <a:xfrm>
            <a:off x="5580113" y="4437112"/>
            <a:ext cx="216023" cy="16561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7524328" y="292494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復元</a:t>
            </a:r>
            <a:endParaRPr kumimoji="1" lang="ja-JP" altLang="en-US" sz="2400" dirty="0"/>
          </a:p>
        </p:txBody>
      </p:sp>
      <p:cxnSp>
        <p:nvCxnSpPr>
          <p:cNvPr id="64" name="直線矢印コネクタ 63"/>
          <p:cNvCxnSpPr>
            <a:stCxn id="59" idx="1"/>
            <a:endCxn id="26" idx="3"/>
          </p:cNvCxnSpPr>
          <p:nvPr/>
        </p:nvCxnSpPr>
        <p:spPr>
          <a:xfrm flipH="1">
            <a:off x="6802389" y="3155777"/>
            <a:ext cx="721939" cy="128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7380312" y="501317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圧縮</a:t>
            </a:r>
            <a:endParaRPr kumimoji="1" lang="ja-JP" altLang="en-US" sz="2400" dirty="0"/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>
            <a:off x="6658374" y="5244009"/>
            <a:ext cx="721938" cy="128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3419872" y="58772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元の</a:t>
            </a:r>
            <a:r>
              <a:rPr lang="ja-JP" altLang="en-US" dirty="0"/>
              <a:t>テンソル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55576" y="37170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近似テンソル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597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411760" y="767231"/>
            <a:ext cx="1656184" cy="1052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/>
              <p:cNvSpPr txBox="1"/>
              <p:nvPr/>
            </p:nvSpPr>
            <p:spPr>
              <a:xfrm>
                <a:off x="2996889" y="975269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889" y="975269"/>
                <a:ext cx="45813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4067944" y="983255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5" name="正方形/長方形 4"/>
          <p:cNvSpPr/>
          <p:nvPr/>
        </p:nvSpPr>
        <p:spPr>
          <a:xfrm>
            <a:off x="4499992" y="479199"/>
            <a:ext cx="1656184" cy="1653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5076056" y="983255"/>
                <a:ext cx="452303" cy="62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983255"/>
                <a:ext cx="452303" cy="6266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D76626F-41A7-7A48-A8A4-851E727E627E}"/>
              </a:ext>
            </a:extLst>
          </p:cNvPr>
          <p:cNvSpPr/>
          <p:nvPr/>
        </p:nvSpPr>
        <p:spPr>
          <a:xfrm>
            <a:off x="4501852" y="476672"/>
            <a:ext cx="216023" cy="16561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27584" y="767231"/>
            <a:ext cx="1080120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115616" y="983255"/>
                <a:ext cx="726160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kumimoji="1" lang="el-GR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983255"/>
                <a:ext cx="726160" cy="631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/>
          <p:cNvSpPr/>
          <p:nvPr/>
        </p:nvSpPr>
        <p:spPr>
          <a:xfrm>
            <a:off x="827584" y="767231"/>
            <a:ext cx="1080120" cy="216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31292" y="911247"/>
            <a:ext cx="40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411760" y="1886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元のテンソル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72000" y="11663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右の圧縮</a:t>
            </a:r>
            <a:r>
              <a:rPr kumimoji="1" lang="ja-JP" altLang="en-US" dirty="0" smtClean="0"/>
              <a:t>テンソル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79512" y="1886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左の圧縮</a:t>
            </a:r>
            <a:r>
              <a:rPr kumimoji="1" lang="ja-JP" altLang="en-US" dirty="0" smtClean="0"/>
              <a:t>テンソル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300192" y="98072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18" name="正方形/長方形 17"/>
          <p:cNvSpPr/>
          <p:nvPr/>
        </p:nvSpPr>
        <p:spPr>
          <a:xfrm>
            <a:off x="6876256" y="836712"/>
            <a:ext cx="1656184" cy="10527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D76626F-41A7-7A48-A8A4-851E727E627E}"/>
              </a:ext>
            </a:extLst>
          </p:cNvPr>
          <p:cNvSpPr/>
          <p:nvPr/>
        </p:nvSpPr>
        <p:spPr>
          <a:xfrm>
            <a:off x="6876256" y="836712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7452320" y="1052736"/>
                <a:ext cx="44416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1052736"/>
                <a:ext cx="444160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/>
          <p:cNvSpPr txBox="1"/>
          <p:nvPr/>
        </p:nvSpPr>
        <p:spPr>
          <a:xfrm>
            <a:off x="6876256" y="2606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コアテンソル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971600" y="3112050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5" name="直線コネクタ 24"/>
          <p:cNvCxnSpPr/>
          <p:nvPr/>
        </p:nvCxnSpPr>
        <p:spPr>
          <a:xfrm flipH="1">
            <a:off x="611560" y="3472090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1691680" y="3472090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237934" y="317534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32" name="正方形/長方形 31"/>
          <p:cNvSpPr/>
          <p:nvPr/>
        </p:nvSpPr>
        <p:spPr>
          <a:xfrm>
            <a:off x="5292080" y="3112050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3" name="直線コネクタ 32"/>
          <p:cNvCxnSpPr/>
          <p:nvPr/>
        </p:nvCxnSpPr>
        <p:spPr>
          <a:xfrm flipH="1">
            <a:off x="4932040" y="3472090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6012160" y="3472090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4211960" y="3112050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5436096" y="3184058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3184058"/>
                <a:ext cx="458139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コネクタ 36"/>
          <p:cNvCxnSpPr/>
          <p:nvPr/>
        </p:nvCxnSpPr>
        <p:spPr>
          <a:xfrm flipH="1">
            <a:off x="3851920" y="3472090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3131840" y="3112050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9" name="直線コネクタ 38"/>
          <p:cNvCxnSpPr/>
          <p:nvPr/>
        </p:nvCxnSpPr>
        <p:spPr>
          <a:xfrm flipH="1">
            <a:off x="2771800" y="3472090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7092280" y="3472090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6372200" y="3112050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2" name="直線コネクタ 41"/>
          <p:cNvCxnSpPr/>
          <p:nvPr/>
        </p:nvCxnSpPr>
        <p:spPr>
          <a:xfrm flipH="1">
            <a:off x="8172400" y="3472090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7452320" y="3112050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6516216" y="3184058"/>
                <a:ext cx="45230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3184058"/>
                <a:ext cx="452303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7524328" y="3184058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3184058"/>
                <a:ext cx="703654" cy="6314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3275856" y="3184058"/>
                <a:ext cx="47808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184058"/>
                <a:ext cx="478080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4283968" y="3184058"/>
                <a:ext cx="726160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3184058"/>
                <a:ext cx="726160" cy="6314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1115616" y="3184058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184058"/>
                <a:ext cx="458139" cy="6155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テキスト ボックス 48"/>
          <p:cNvSpPr txBox="1"/>
          <p:nvPr/>
        </p:nvSpPr>
        <p:spPr>
          <a:xfrm>
            <a:off x="611560" y="311205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691680" y="31120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771800" y="312134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851920" y="312134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932040" y="312134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012160" y="31213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145826" y="31120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225946" y="31120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87" name="正方形/長方形 86"/>
          <p:cNvSpPr/>
          <p:nvPr/>
        </p:nvSpPr>
        <p:spPr>
          <a:xfrm>
            <a:off x="971600" y="4336186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88" name="直線コネクタ 87"/>
          <p:cNvCxnSpPr/>
          <p:nvPr/>
        </p:nvCxnSpPr>
        <p:spPr>
          <a:xfrm flipH="1">
            <a:off x="611560" y="4696226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 flipH="1">
            <a:off x="1691680" y="4696226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/>
          <p:cNvSpPr txBox="1"/>
          <p:nvPr/>
        </p:nvSpPr>
        <p:spPr>
          <a:xfrm>
            <a:off x="2237934" y="439948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91" name="正方形/長方形 90"/>
          <p:cNvSpPr/>
          <p:nvPr/>
        </p:nvSpPr>
        <p:spPr>
          <a:xfrm>
            <a:off x="5292080" y="4336186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2" name="直線コネクタ 91"/>
          <p:cNvCxnSpPr/>
          <p:nvPr/>
        </p:nvCxnSpPr>
        <p:spPr>
          <a:xfrm flipH="1">
            <a:off x="4932040" y="4696226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/>
        </p:nvCxnSpPr>
        <p:spPr>
          <a:xfrm flipH="1">
            <a:off x="6012160" y="4686934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93"/>
          <p:cNvSpPr/>
          <p:nvPr/>
        </p:nvSpPr>
        <p:spPr>
          <a:xfrm>
            <a:off x="4211960" y="4336186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テキスト ボックス 94"/>
              <p:cNvSpPr txBox="1"/>
              <p:nvPr/>
            </p:nvSpPr>
            <p:spPr>
              <a:xfrm>
                <a:off x="5436096" y="4408194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95" name="テキスト ボックス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408194"/>
                <a:ext cx="458139" cy="61555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線コネクタ 95"/>
          <p:cNvCxnSpPr/>
          <p:nvPr/>
        </p:nvCxnSpPr>
        <p:spPr>
          <a:xfrm flipH="1">
            <a:off x="3851920" y="4696226"/>
            <a:ext cx="360040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3131840" y="4336186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8" name="直線コネクタ 97"/>
          <p:cNvCxnSpPr/>
          <p:nvPr/>
        </p:nvCxnSpPr>
        <p:spPr>
          <a:xfrm flipH="1">
            <a:off x="2771800" y="4696226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 flipH="1">
            <a:off x="7092280" y="4696226"/>
            <a:ext cx="360040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99"/>
          <p:cNvSpPr/>
          <p:nvPr/>
        </p:nvSpPr>
        <p:spPr>
          <a:xfrm>
            <a:off x="6372200" y="4336186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1" name="直線コネクタ 100"/>
          <p:cNvCxnSpPr/>
          <p:nvPr/>
        </p:nvCxnSpPr>
        <p:spPr>
          <a:xfrm flipH="1">
            <a:off x="8172400" y="4696226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7452320" y="4336186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テキスト ボックス 102"/>
              <p:cNvSpPr txBox="1"/>
              <p:nvPr/>
            </p:nvSpPr>
            <p:spPr>
              <a:xfrm>
                <a:off x="6516216" y="4408194"/>
                <a:ext cx="452303" cy="62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03" name="テキスト ボックス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4408194"/>
                <a:ext cx="452303" cy="62664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テキスト ボックス 103"/>
              <p:cNvSpPr txBox="1"/>
              <p:nvPr/>
            </p:nvSpPr>
            <p:spPr>
              <a:xfrm>
                <a:off x="7524328" y="4408194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04" name="テキスト ボックス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4408194"/>
                <a:ext cx="703654" cy="6314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テキスト ボックス 104"/>
              <p:cNvSpPr txBox="1"/>
              <p:nvPr/>
            </p:nvSpPr>
            <p:spPr>
              <a:xfrm>
                <a:off x="3275856" y="4408194"/>
                <a:ext cx="478080" cy="630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05" name="テキスト ボックス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408194"/>
                <a:ext cx="478080" cy="63087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テキスト ボックス 105"/>
              <p:cNvSpPr txBox="1"/>
              <p:nvPr/>
            </p:nvSpPr>
            <p:spPr>
              <a:xfrm>
                <a:off x="4283968" y="4408194"/>
                <a:ext cx="726160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kumimoji="1" lang="el-GR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06" name="テキスト ボックス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408194"/>
                <a:ext cx="726160" cy="63145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テキスト ボックス 106"/>
              <p:cNvSpPr txBox="1"/>
              <p:nvPr/>
            </p:nvSpPr>
            <p:spPr>
              <a:xfrm>
                <a:off x="1115616" y="4408194"/>
                <a:ext cx="458138" cy="62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07" name="テキスト ボックス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408194"/>
                <a:ext cx="458138" cy="62664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テキスト ボックス 107"/>
          <p:cNvSpPr txBox="1"/>
          <p:nvPr/>
        </p:nvSpPr>
        <p:spPr>
          <a:xfrm>
            <a:off x="611560" y="433618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</a:t>
            </a:r>
            <a:endParaRPr kumimoji="1" lang="ja-JP" altLang="en-US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1691680" y="43361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2771800" y="433618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</a:t>
            </a:r>
            <a:endParaRPr kumimoji="1" lang="ja-JP" altLang="en-US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3893598" y="433618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r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4932040" y="433618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</a:t>
            </a:r>
            <a:endParaRPr kumimoji="1" lang="ja-JP" altLang="en-US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6012160" y="43361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7164288" y="433618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r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8225946" y="43361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116" name="左中かっこ 115"/>
          <p:cNvSpPr/>
          <p:nvPr/>
        </p:nvSpPr>
        <p:spPr>
          <a:xfrm rot="16200000">
            <a:off x="5472100" y="3724118"/>
            <a:ext cx="324036" cy="298833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4860032" y="63000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コアテンソル</a:t>
            </a:r>
            <a:endParaRPr kumimoji="1" lang="ja-JP" altLang="en-US" dirty="0"/>
          </a:p>
        </p:txBody>
      </p:sp>
      <p:sp>
        <p:nvSpPr>
          <p:cNvPr id="119" name="左中かっこ 118"/>
          <p:cNvSpPr/>
          <p:nvPr/>
        </p:nvSpPr>
        <p:spPr>
          <a:xfrm rot="16200000" flipH="1">
            <a:off x="3887924" y="1923918"/>
            <a:ext cx="216024" cy="187220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テキスト ボックス 119"/>
              <p:cNvSpPr txBox="1"/>
              <p:nvPr/>
            </p:nvSpPr>
            <p:spPr>
              <a:xfrm>
                <a:off x="3851920" y="2103938"/>
                <a:ext cx="3256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20" name="テキスト ボックス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103938"/>
                <a:ext cx="325667" cy="61555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左中かっこ 120"/>
          <p:cNvSpPr/>
          <p:nvPr/>
        </p:nvSpPr>
        <p:spPr>
          <a:xfrm rot="16200000" flipH="1">
            <a:off x="7200292" y="1851910"/>
            <a:ext cx="216024" cy="187220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テキスト ボックス 121"/>
              <p:cNvSpPr txBox="1"/>
              <p:nvPr/>
            </p:nvSpPr>
            <p:spPr>
              <a:xfrm>
                <a:off x="7164288" y="2031930"/>
                <a:ext cx="3256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22" name="テキスト ボックス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2031930"/>
                <a:ext cx="325667" cy="61555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テキスト ボックス 129"/>
          <p:cNvSpPr txBox="1"/>
          <p:nvPr/>
        </p:nvSpPr>
        <p:spPr>
          <a:xfrm>
            <a:off x="2237934" y="556032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=</a:t>
            </a:r>
            <a:endParaRPr kumimoji="1" lang="ja-JP" altLang="en-US" sz="3200" dirty="0"/>
          </a:p>
        </p:txBody>
      </p:sp>
      <p:cxnSp>
        <p:nvCxnSpPr>
          <p:cNvPr id="131" name="直線コネクタ 130"/>
          <p:cNvCxnSpPr/>
          <p:nvPr/>
        </p:nvCxnSpPr>
        <p:spPr>
          <a:xfrm flipH="1">
            <a:off x="4932040" y="5920362"/>
            <a:ext cx="360040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正方形/長方形 131"/>
          <p:cNvSpPr/>
          <p:nvPr/>
        </p:nvSpPr>
        <p:spPr>
          <a:xfrm>
            <a:off x="4211960" y="5560322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33" name="直線コネクタ 132"/>
          <p:cNvCxnSpPr/>
          <p:nvPr/>
        </p:nvCxnSpPr>
        <p:spPr>
          <a:xfrm flipH="1">
            <a:off x="3851920" y="5920362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テキスト ボックス 133"/>
              <p:cNvSpPr txBox="1"/>
              <p:nvPr/>
            </p:nvSpPr>
            <p:spPr>
              <a:xfrm>
                <a:off x="4355976" y="5632330"/>
                <a:ext cx="478080" cy="630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34" name="テキスト ボックス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5632330"/>
                <a:ext cx="478080" cy="63087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テキスト ボックス 134"/>
          <p:cNvSpPr txBox="1"/>
          <p:nvPr/>
        </p:nvSpPr>
        <p:spPr>
          <a:xfrm>
            <a:off x="3851920" y="556032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</a:t>
            </a:r>
            <a:endParaRPr kumimoji="1" lang="ja-JP" altLang="en-US" dirty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4973718" y="556032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r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7" name="正方形/長方形 136"/>
          <p:cNvSpPr/>
          <p:nvPr/>
        </p:nvSpPr>
        <p:spPr>
          <a:xfrm>
            <a:off x="5292080" y="5560322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テキスト ボックス 137"/>
              <p:cNvSpPr txBox="1"/>
              <p:nvPr/>
            </p:nvSpPr>
            <p:spPr>
              <a:xfrm>
                <a:off x="5436096" y="5632330"/>
                <a:ext cx="4581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38" name="テキスト ボックス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5632330"/>
                <a:ext cx="458139" cy="61555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線コネクタ 138"/>
          <p:cNvCxnSpPr/>
          <p:nvPr/>
        </p:nvCxnSpPr>
        <p:spPr>
          <a:xfrm flipH="1">
            <a:off x="7092280" y="5920362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正方形/長方形 139"/>
          <p:cNvSpPr/>
          <p:nvPr/>
        </p:nvSpPr>
        <p:spPr>
          <a:xfrm>
            <a:off x="6372200" y="5560322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テキスト ボックス 140"/>
              <p:cNvSpPr txBox="1"/>
              <p:nvPr/>
            </p:nvSpPr>
            <p:spPr>
              <a:xfrm>
                <a:off x="6444208" y="5632330"/>
                <a:ext cx="703654" cy="631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41" name="テキスト ボックス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5632330"/>
                <a:ext cx="703654" cy="63145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テキスト ボックス 141"/>
          <p:cNvSpPr txBox="1"/>
          <p:nvPr/>
        </p:nvSpPr>
        <p:spPr>
          <a:xfrm>
            <a:off x="6084168" y="556032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r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7145826" y="55603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cxnSp>
        <p:nvCxnSpPr>
          <p:cNvPr id="144" name="直線コネクタ 143"/>
          <p:cNvCxnSpPr/>
          <p:nvPr/>
        </p:nvCxnSpPr>
        <p:spPr>
          <a:xfrm flipH="1">
            <a:off x="6012160" y="5920362"/>
            <a:ext cx="360040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931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713</TotalTime>
  <Words>162</Words>
  <Application>Microsoft Office PowerPoint</Application>
  <PresentationFormat>画面に合わせる (4:3)</PresentationFormat>
  <Paragraphs>169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173</cp:revision>
  <dcterms:created xsi:type="dcterms:W3CDTF">2019-01-02T05:23:01Z</dcterms:created>
  <dcterms:modified xsi:type="dcterms:W3CDTF">2020-11-09T14:20:21Z</dcterms:modified>
</cp:coreProperties>
</file>