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>
      <p:cViewPr varScale="1">
        <p:scale>
          <a:sx n="159" d="100"/>
          <a:sy n="159" d="100"/>
        </p:scale>
        <p:origin x="2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FED41E8-7E65-E748-ADBE-637B2C8DB676}"/>
              </a:ext>
            </a:extLst>
          </p:cNvPr>
          <p:cNvGrpSpPr/>
          <p:nvPr/>
        </p:nvGrpSpPr>
        <p:grpSpPr>
          <a:xfrm>
            <a:off x="2483768" y="980728"/>
            <a:ext cx="792088" cy="792088"/>
            <a:chOff x="395536" y="5085184"/>
            <a:chExt cx="792088" cy="792088"/>
          </a:xfrm>
        </p:grpSpPr>
        <p:sp>
          <p:nvSpPr>
            <p:cNvPr id="3" name="角丸四角形 2">
              <a:extLst>
                <a:ext uri="{FF2B5EF4-FFF2-40B4-BE49-F238E27FC236}">
                  <a16:creationId xmlns:a16="http://schemas.microsoft.com/office/drawing/2014/main" id="{8B33426C-757D-734E-B508-4731907BD5CD}"/>
                </a:ext>
              </a:extLst>
            </p:cNvPr>
            <p:cNvSpPr/>
            <p:nvPr/>
          </p:nvSpPr>
          <p:spPr>
            <a:xfrm>
              <a:off x="39553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6CA4F56-A3D9-1741-AEE0-E6CAB1B1BE11}"/>
                </a:ext>
              </a:extLst>
            </p:cNvPr>
            <p:cNvSpPr/>
            <p:nvPr/>
          </p:nvSpPr>
          <p:spPr>
            <a:xfrm>
              <a:off x="611560" y="530120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B062AD6-3CEA-DD41-920B-623DF6E973BA}"/>
              </a:ext>
            </a:extLst>
          </p:cNvPr>
          <p:cNvGrpSpPr/>
          <p:nvPr/>
        </p:nvGrpSpPr>
        <p:grpSpPr>
          <a:xfrm>
            <a:off x="4427984" y="980728"/>
            <a:ext cx="792088" cy="792088"/>
            <a:chOff x="2555776" y="5085184"/>
            <a:chExt cx="792088" cy="792088"/>
          </a:xfrm>
        </p:grpSpPr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2E2FD7C7-FD2D-1047-8231-3ED159AE6D74}"/>
                </a:ext>
              </a:extLst>
            </p:cNvPr>
            <p:cNvSpPr/>
            <p:nvPr/>
          </p:nvSpPr>
          <p:spPr>
            <a:xfrm>
              <a:off x="255577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59BDC907-74AA-AD4D-83EA-8C92518AFBB9}"/>
                </a:ext>
              </a:extLst>
            </p:cNvPr>
            <p:cNvSpPr/>
            <p:nvPr/>
          </p:nvSpPr>
          <p:spPr>
            <a:xfrm>
              <a:off x="262778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09DC839B-DCA5-594B-A108-514FDD2DF22D}"/>
                </a:ext>
              </a:extLst>
            </p:cNvPr>
            <p:cNvSpPr/>
            <p:nvPr/>
          </p:nvSpPr>
          <p:spPr>
            <a:xfrm>
              <a:off x="3059832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3EEF7C29-9989-4940-BC5A-B9AAFA18E0EE}"/>
                </a:ext>
              </a:extLst>
            </p:cNvPr>
            <p:cNvSpPr/>
            <p:nvPr/>
          </p:nvSpPr>
          <p:spPr>
            <a:xfrm>
              <a:off x="2843808" y="537321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E2B4E7D-FD8B-E343-BBBB-B3E351C830FF}"/>
              </a:ext>
            </a:extLst>
          </p:cNvPr>
          <p:cNvGrpSpPr/>
          <p:nvPr/>
        </p:nvGrpSpPr>
        <p:grpSpPr>
          <a:xfrm>
            <a:off x="5436096" y="980728"/>
            <a:ext cx="792088" cy="792088"/>
            <a:chOff x="3563888" y="5085184"/>
            <a:chExt cx="792088" cy="792088"/>
          </a:xfrm>
        </p:grpSpPr>
        <p:sp>
          <p:nvSpPr>
            <p:cNvPr id="11" name="角丸四角形 10">
              <a:extLst>
                <a:ext uri="{FF2B5EF4-FFF2-40B4-BE49-F238E27FC236}">
                  <a16:creationId xmlns:a16="http://schemas.microsoft.com/office/drawing/2014/main" id="{725175C3-F52F-7E48-9951-E9FECB3FFE2D}"/>
                </a:ext>
              </a:extLst>
            </p:cNvPr>
            <p:cNvSpPr/>
            <p:nvPr/>
          </p:nvSpPr>
          <p:spPr>
            <a:xfrm>
              <a:off x="3563888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F287B27A-712B-3644-BB93-B6A3672B44C7}"/>
                </a:ext>
              </a:extLst>
            </p:cNvPr>
            <p:cNvSpPr/>
            <p:nvPr/>
          </p:nvSpPr>
          <p:spPr>
            <a:xfrm>
              <a:off x="3635896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33DAE82C-2147-334E-8AA6-7554045B0D33}"/>
                </a:ext>
              </a:extLst>
            </p:cNvPr>
            <p:cNvSpPr/>
            <p:nvPr/>
          </p:nvSpPr>
          <p:spPr>
            <a:xfrm>
              <a:off x="4067944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22A2B21-D27B-6448-AFBD-8EDFA03B1BB0}"/>
                </a:ext>
              </a:extLst>
            </p:cNvPr>
            <p:cNvSpPr/>
            <p:nvPr/>
          </p:nvSpPr>
          <p:spPr>
            <a:xfrm>
              <a:off x="3635896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10E293B3-1723-A842-A09D-74A3D418635D}"/>
                </a:ext>
              </a:extLst>
            </p:cNvPr>
            <p:cNvSpPr/>
            <p:nvPr/>
          </p:nvSpPr>
          <p:spPr>
            <a:xfrm>
              <a:off x="406794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66498D-36D8-DE42-8417-8279E65DCD09}"/>
              </a:ext>
            </a:extLst>
          </p:cNvPr>
          <p:cNvGrpSpPr/>
          <p:nvPr/>
        </p:nvGrpSpPr>
        <p:grpSpPr>
          <a:xfrm>
            <a:off x="7380312" y="980728"/>
            <a:ext cx="792088" cy="792088"/>
            <a:chOff x="6588224" y="2996952"/>
            <a:chExt cx="792088" cy="792088"/>
          </a:xfrm>
        </p:grpSpPr>
        <p:sp>
          <p:nvSpPr>
            <p:cNvPr id="17" name="角丸四角形 16">
              <a:extLst>
                <a:ext uri="{FF2B5EF4-FFF2-40B4-BE49-F238E27FC236}">
                  <a16:creationId xmlns:a16="http://schemas.microsoft.com/office/drawing/2014/main" id="{1A29C594-9543-1C48-9AD6-EC2D92E008B9}"/>
                </a:ext>
              </a:extLst>
            </p:cNvPr>
            <p:cNvSpPr/>
            <p:nvPr/>
          </p:nvSpPr>
          <p:spPr>
            <a:xfrm>
              <a:off x="6588224" y="2996952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1F5F0BDB-4C43-FA42-96BE-7C325A8E0073}"/>
                </a:ext>
              </a:extLst>
            </p:cNvPr>
            <p:cNvGrpSpPr/>
            <p:nvPr/>
          </p:nvGrpSpPr>
          <p:grpSpPr>
            <a:xfrm>
              <a:off x="6713476" y="3083520"/>
              <a:ext cx="541584" cy="618953"/>
              <a:chOff x="6228184" y="4149080"/>
              <a:chExt cx="504056" cy="576064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47A861A1-FCB9-0F49-8407-E3D9C31452F5}"/>
                  </a:ext>
                </a:extLst>
              </p:cNvPr>
              <p:cNvSpPr/>
              <p:nvPr/>
            </p:nvSpPr>
            <p:spPr>
              <a:xfrm>
                <a:off x="6588224" y="45811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0E7EB34C-0B69-874F-AF50-97B0D42D2E75}"/>
                  </a:ext>
                </a:extLst>
              </p:cNvPr>
              <p:cNvSpPr/>
              <p:nvPr/>
            </p:nvSpPr>
            <p:spPr>
              <a:xfrm>
                <a:off x="6588224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FB06F9FA-62A2-D14D-BD28-C7AABA4CCE46}"/>
                  </a:ext>
                </a:extLst>
              </p:cNvPr>
              <p:cNvSpPr/>
              <p:nvPr/>
            </p:nvSpPr>
            <p:spPr>
              <a:xfrm>
                <a:off x="6588224" y="436510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>
                <a:extLst>
                  <a:ext uri="{FF2B5EF4-FFF2-40B4-BE49-F238E27FC236}">
                    <a16:creationId xmlns:a16="http://schemas.microsoft.com/office/drawing/2014/main" id="{50360A64-C612-4443-B001-66F0ADDC0BAE}"/>
                  </a:ext>
                </a:extLst>
              </p:cNvPr>
              <p:cNvSpPr/>
              <p:nvPr/>
            </p:nvSpPr>
            <p:spPr>
              <a:xfrm>
                <a:off x="6228184" y="45811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689AC61C-03C6-F743-9C3B-D15148BA2906}"/>
                  </a:ext>
                </a:extLst>
              </p:cNvPr>
              <p:cNvSpPr/>
              <p:nvPr/>
            </p:nvSpPr>
            <p:spPr>
              <a:xfrm>
                <a:off x="6228184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847A55BE-E7CC-544B-88D4-7FC78F222EA1}"/>
                  </a:ext>
                </a:extLst>
              </p:cNvPr>
              <p:cNvSpPr/>
              <p:nvPr/>
            </p:nvSpPr>
            <p:spPr>
              <a:xfrm>
                <a:off x="6228184" y="436510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D0EA87C-F0DB-3549-B968-0FBC51C1C68A}"/>
              </a:ext>
            </a:extLst>
          </p:cNvPr>
          <p:cNvGrpSpPr/>
          <p:nvPr/>
        </p:nvGrpSpPr>
        <p:grpSpPr>
          <a:xfrm>
            <a:off x="3419872" y="980728"/>
            <a:ext cx="792088" cy="792088"/>
            <a:chOff x="2555776" y="5085184"/>
            <a:chExt cx="792088" cy="792088"/>
          </a:xfrm>
        </p:grpSpPr>
        <p:sp>
          <p:nvSpPr>
            <p:cNvPr id="36" name="角丸四角形 35">
              <a:extLst>
                <a:ext uri="{FF2B5EF4-FFF2-40B4-BE49-F238E27FC236}">
                  <a16:creationId xmlns:a16="http://schemas.microsoft.com/office/drawing/2014/main" id="{17AFC8C2-25FC-6D4E-B5F0-43A7692B289D}"/>
                </a:ext>
              </a:extLst>
            </p:cNvPr>
            <p:cNvSpPr/>
            <p:nvPr/>
          </p:nvSpPr>
          <p:spPr>
            <a:xfrm>
              <a:off x="255577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2AC84551-4302-B24F-B9E4-3A7925637D91}"/>
                </a:ext>
              </a:extLst>
            </p:cNvPr>
            <p:cNvSpPr/>
            <p:nvPr/>
          </p:nvSpPr>
          <p:spPr>
            <a:xfrm>
              <a:off x="262778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7B03BDA2-29C2-F546-86AE-D5C7CA234558}"/>
                </a:ext>
              </a:extLst>
            </p:cNvPr>
            <p:cNvSpPr/>
            <p:nvPr/>
          </p:nvSpPr>
          <p:spPr>
            <a:xfrm>
              <a:off x="3059832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CBE7353-4871-3641-B443-767F0C693248}"/>
              </a:ext>
            </a:extLst>
          </p:cNvPr>
          <p:cNvGrpSpPr/>
          <p:nvPr/>
        </p:nvGrpSpPr>
        <p:grpSpPr>
          <a:xfrm>
            <a:off x="6444208" y="980728"/>
            <a:ext cx="792088" cy="792088"/>
            <a:chOff x="4355976" y="836712"/>
            <a:chExt cx="792088" cy="792088"/>
          </a:xfrm>
        </p:grpSpPr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97A6C2AE-F6B7-4C40-B631-65FF611EBE6D}"/>
                </a:ext>
              </a:extLst>
            </p:cNvPr>
            <p:cNvSpPr/>
            <p:nvPr/>
          </p:nvSpPr>
          <p:spPr>
            <a:xfrm>
              <a:off x="4355976" y="836712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B4115C72-F6C4-9241-BE90-0CEFD10654FB}"/>
                </a:ext>
              </a:extLst>
            </p:cNvPr>
            <p:cNvSpPr/>
            <p:nvPr/>
          </p:nvSpPr>
          <p:spPr>
            <a:xfrm>
              <a:off x="4427984" y="90872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5F021EA5-9982-884D-8C4E-2ADFA595057D}"/>
                </a:ext>
              </a:extLst>
            </p:cNvPr>
            <p:cNvSpPr/>
            <p:nvPr/>
          </p:nvSpPr>
          <p:spPr>
            <a:xfrm>
              <a:off x="4860032" y="1340768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9D7BA52D-E68C-4B43-8975-A0B2F21DF336}"/>
                </a:ext>
              </a:extLst>
            </p:cNvPr>
            <p:cNvSpPr/>
            <p:nvPr/>
          </p:nvSpPr>
          <p:spPr>
            <a:xfrm>
              <a:off x="4427984" y="1340768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2F58DBE8-555B-F744-84CF-DE73D363587D}"/>
                </a:ext>
              </a:extLst>
            </p:cNvPr>
            <p:cNvSpPr/>
            <p:nvPr/>
          </p:nvSpPr>
          <p:spPr>
            <a:xfrm>
              <a:off x="4860032" y="90872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CCD2524F-DE89-B548-8E92-33890CB47E88}"/>
                </a:ext>
              </a:extLst>
            </p:cNvPr>
            <p:cNvSpPr/>
            <p:nvPr/>
          </p:nvSpPr>
          <p:spPr>
            <a:xfrm>
              <a:off x="4644008" y="1124744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9" name="図 48">
            <a:extLst>
              <a:ext uri="{FF2B5EF4-FFF2-40B4-BE49-F238E27FC236}">
                <a16:creationId xmlns:a16="http://schemas.microsoft.com/office/drawing/2014/main" id="{04A93B65-FA3F-D043-8466-BBFB65B7D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952500" cy="952500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C9DCF82-527D-C043-9E0A-42EAAA0AC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356992"/>
            <a:ext cx="936104" cy="936104"/>
          </a:xfrm>
          <a:prstGeom prst="rect">
            <a:avLst/>
          </a:prstGeom>
        </p:spPr>
      </p:pic>
      <p:sp>
        <p:nvSpPr>
          <p:cNvPr id="51" name="角丸四角形 50">
            <a:extLst>
              <a:ext uri="{FF2B5EF4-FFF2-40B4-BE49-F238E27FC236}">
                <a16:creationId xmlns:a16="http://schemas.microsoft.com/office/drawing/2014/main" id="{7BA4C1DB-8901-CC47-8DB4-B64D390256A6}"/>
              </a:ext>
            </a:extLst>
          </p:cNvPr>
          <p:cNvSpPr/>
          <p:nvPr/>
        </p:nvSpPr>
        <p:spPr>
          <a:xfrm>
            <a:off x="2123728" y="836712"/>
            <a:ext cx="6336704" cy="115212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51">
            <a:extLst>
              <a:ext uri="{FF2B5EF4-FFF2-40B4-BE49-F238E27FC236}">
                <a16:creationId xmlns:a16="http://schemas.microsoft.com/office/drawing/2014/main" id="{F345CC00-46D8-6341-B16B-F91DF7E31089}"/>
              </a:ext>
            </a:extLst>
          </p:cNvPr>
          <p:cNvSpPr/>
          <p:nvPr/>
        </p:nvSpPr>
        <p:spPr>
          <a:xfrm>
            <a:off x="1475656" y="1196752"/>
            <a:ext cx="490471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矢印 52">
            <a:extLst>
              <a:ext uri="{FF2B5EF4-FFF2-40B4-BE49-F238E27FC236}">
                <a16:creationId xmlns:a16="http://schemas.microsoft.com/office/drawing/2014/main" id="{0D7AF3FE-D7CF-6645-94B1-1BE953E01105}"/>
              </a:ext>
            </a:extLst>
          </p:cNvPr>
          <p:cNvSpPr/>
          <p:nvPr/>
        </p:nvSpPr>
        <p:spPr>
          <a:xfrm rot="18900000">
            <a:off x="1621720" y="3397964"/>
            <a:ext cx="490471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>
            <a:extLst>
              <a:ext uri="{FF2B5EF4-FFF2-40B4-BE49-F238E27FC236}">
                <a16:creationId xmlns:a16="http://schemas.microsoft.com/office/drawing/2014/main" id="{57E39CAB-1220-5144-9D6F-3C4737864C35}"/>
              </a:ext>
            </a:extLst>
          </p:cNvPr>
          <p:cNvSpPr/>
          <p:nvPr/>
        </p:nvSpPr>
        <p:spPr>
          <a:xfrm rot="2700000">
            <a:off x="1621721" y="4478084"/>
            <a:ext cx="490471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264045A-7EA0-8F43-B3B5-AB4165EF5404}"/>
              </a:ext>
            </a:extLst>
          </p:cNvPr>
          <p:cNvGrpSpPr/>
          <p:nvPr/>
        </p:nvGrpSpPr>
        <p:grpSpPr>
          <a:xfrm>
            <a:off x="2699792" y="2708920"/>
            <a:ext cx="792088" cy="792088"/>
            <a:chOff x="395536" y="5085184"/>
            <a:chExt cx="792088" cy="792088"/>
          </a:xfrm>
        </p:grpSpPr>
        <p:sp>
          <p:nvSpPr>
            <p:cNvPr id="56" name="角丸四角形 55">
              <a:extLst>
                <a:ext uri="{FF2B5EF4-FFF2-40B4-BE49-F238E27FC236}">
                  <a16:creationId xmlns:a16="http://schemas.microsoft.com/office/drawing/2014/main" id="{39C64E9F-5B04-6B4B-8CC3-7EDF0D5A8D6A}"/>
                </a:ext>
              </a:extLst>
            </p:cNvPr>
            <p:cNvSpPr/>
            <p:nvPr/>
          </p:nvSpPr>
          <p:spPr>
            <a:xfrm>
              <a:off x="39553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5C346012-E514-DB4E-B48D-8B0E2A3A6985}"/>
                </a:ext>
              </a:extLst>
            </p:cNvPr>
            <p:cNvSpPr/>
            <p:nvPr/>
          </p:nvSpPr>
          <p:spPr>
            <a:xfrm>
              <a:off x="611560" y="530120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146A87A-6E20-F048-AB8A-C1F56C1435C2}"/>
              </a:ext>
            </a:extLst>
          </p:cNvPr>
          <p:cNvGrpSpPr/>
          <p:nvPr/>
        </p:nvGrpSpPr>
        <p:grpSpPr>
          <a:xfrm>
            <a:off x="3635896" y="2708920"/>
            <a:ext cx="792088" cy="792088"/>
            <a:chOff x="2555776" y="5085184"/>
            <a:chExt cx="792088" cy="792088"/>
          </a:xfrm>
        </p:grpSpPr>
        <p:sp>
          <p:nvSpPr>
            <p:cNvPr id="59" name="角丸四角形 58">
              <a:extLst>
                <a:ext uri="{FF2B5EF4-FFF2-40B4-BE49-F238E27FC236}">
                  <a16:creationId xmlns:a16="http://schemas.microsoft.com/office/drawing/2014/main" id="{711FA8E4-5F83-864A-9DAA-388F6FCADC58}"/>
                </a:ext>
              </a:extLst>
            </p:cNvPr>
            <p:cNvSpPr/>
            <p:nvPr/>
          </p:nvSpPr>
          <p:spPr>
            <a:xfrm>
              <a:off x="255577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>
              <a:extLst>
                <a:ext uri="{FF2B5EF4-FFF2-40B4-BE49-F238E27FC236}">
                  <a16:creationId xmlns:a16="http://schemas.microsoft.com/office/drawing/2014/main" id="{990FA4A0-D7C8-FF46-ABB3-B5CE524285CE}"/>
                </a:ext>
              </a:extLst>
            </p:cNvPr>
            <p:cNvSpPr/>
            <p:nvPr/>
          </p:nvSpPr>
          <p:spPr>
            <a:xfrm>
              <a:off x="262778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604C22EC-9CA4-1843-9D8A-0046546CD4EA}"/>
                </a:ext>
              </a:extLst>
            </p:cNvPr>
            <p:cNvSpPr/>
            <p:nvPr/>
          </p:nvSpPr>
          <p:spPr>
            <a:xfrm>
              <a:off x="3059832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E6F00EB7-EF31-AA45-ACD9-C6386BFD0534}"/>
                </a:ext>
              </a:extLst>
            </p:cNvPr>
            <p:cNvSpPr/>
            <p:nvPr/>
          </p:nvSpPr>
          <p:spPr>
            <a:xfrm>
              <a:off x="2843808" y="537321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0AD6B5F-DA29-354D-B548-3D65E4B121BB}"/>
              </a:ext>
            </a:extLst>
          </p:cNvPr>
          <p:cNvGrpSpPr/>
          <p:nvPr/>
        </p:nvGrpSpPr>
        <p:grpSpPr>
          <a:xfrm>
            <a:off x="3635896" y="4581128"/>
            <a:ext cx="792088" cy="792088"/>
            <a:chOff x="3563888" y="5085184"/>
            <a:chExt cx="792088" cy="792088"/>
          </a:xfrm>
        </p:grpSpPr>
        <p:sp>
          <p:nvSpPr>
            <p:cNvPr id="64" name="角丸四角形 63">
              <a:extLst>
                <a:ext uri="{FF2B5EF4-FFF2-40B4-BE49-F238E27FC236}">
                  <a16:creationId xmlns:a16="http://schemas.microsoft.com/office/drawing/2014/main" id="{86FA1D65-0B42-C14B-9A4A-04C8BFB1E15B}"/>
                </a:ext>
              </a:extLst>
            </p:cNvPr>
            <p:cNvSpPr/>
            <p:nvPr/>
          </p:nvSpPr>
          <p:spPr>
            <a:xfrm>
              <a:off x="3563888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44DF9899-00C4-3941-9ADA-3E13C10E7877}"/>
                </a:ext>
              </a:extLst>
            </p:cNvPr>
            <p:cNvSpPr/>
            <p:nvPr/>
          </p:nvSpPr>
          <p:spPr>
            <a:xfrm>
              <a:off x="3635896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7B7631E4-722B-A44B-ABD1-9867FFFFC50C}"/>
                </a:ext>
              </a:extLst>
            </p:cNvPr>
            <p:cNvSpPr/>
            <p:nvPr/>
          </p:nvSpPr>
          <p:spPr>
            <a:xfrm>
              <a:off x="4067944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>
              <a:extLst>
                <a:ext uri="{FF2B5EF4-FFF2-40B4-BE49-F238E27FC236}">
                  <a16:creationId xmlns:a16="http://schemas.microsoft.com/office/drawing/2014/main" id="{43BD8D11-7DDA-6840-AA69-059EC2860C70}"/>
                </a:ext>
              </a:extLst>
            </p:cNvPr>
            <p:cNvSpPr/>
            <p:nvPr/>
          </p:nvSpPr>
          <p:spPr>
            <a:xfrm>
              <a:off x="3635896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788F1B93-9A22-664B-979C-2790B8EFF22F}"/>
                </a:ext>
              </a:extLst>
            </p:cNvPr>
            <p:cNvSpPr/>
            <p:nvPr/>
          </p:nvSpPr>
          <p:spPr>
            <a:xfrm>
              <a:off x="406794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86D22C80-D80C-3E46-A918-77E0D9781198}"/>
              </a:ext>
            </a:extLst>
          </p:cNvPr>
          <p:cNvGrpSpPr/>
          <p:nvPr/>
        </p:nvGrpSpPr>
        <p:grpSpPr>
          <a:xfrm>
            <a:off x="4572000" y="4581128"/>
            <a:ext cx="792088" cy="792088"/>
            <a:chOff x="6588224" y="2996952"/>
            <a:chExt cx="792088" cy="792088"/>
          </a:xfrm>
        </p:grpSpPr>
        <p:sp>
          <p:nvSpPr>
            <p:cNvPr id="70" name="角丸四角形 69">
              <a:extLst>
                <a:ext uri="{FF2B5EF4-FFF2-40B4-BE49-F238E27FC236}">
                  <a16:creationId xmlns:a16="http://schemas.microsoft.com/office/drawing/2014/main" id="{DAA786BC-C12B-FC4B-A022-1B356B6DA82E}"/>
                </a:ext>
              </a:extLst>
            </p:cNvPr>
            <p:cNvSpPr/>
            <p:nvPr/>
          </p:nvSpPr>
          <p:spPr>
            <a:xfrm>
              <a:off x="6588224" y="2996952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9B24DC29-F550-6041-9679-0B4FC050AB3A}"/>
                </a:ext>
              </a:extLst>
            </p:cNvPr>
            <p:cNvGrpSpPr/>
            <p:nvPr/>
          </p:nvGrpSpPr>
          <p:grpSpPr>
            <a:xfrm>
              <a:off x="6713476" y="3083520"/>
              <a:ext cx="541584" cy="618953"/>
              <a:chOff x="6228184" y="4149080"/>
              <a:chExt cx="504056" cy="576064"/>
            </a:xfrm>
          </p:grpSpPr>
          <p:sp>
            <p:nvSpPr>
              <p:cNvPr id="72" name="円/楕円 71">
                <a:extLst>
                  <a:ext uri="{FF2B5EF4-FFF2-40B4-BE49-F238E27FC236}">
                    <a16:creationId xmlns:a16="http://schemas.microsoft.com/office/drawing/2014/main" id="{9329B11B-FDFE-AF47-987E-EA2E324A0BAC}"/>
                  </a:ext>
                </a:extLst>
              </p:cNvPr>
              <p:cNvSpPr/>
              <p:nvPr/>
            </p:nvSpPr>
            <p:spPr>
              <a:xfrm>
                <a:off x="6588224" y="45811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A3FF57F9-ABB9-DE4B-940B-BA75301D88B6}"/>
                  </a:ext>
                </a:extLst>
              </p:cNvPr>
              <p:cNvSpPr/>
              <p:nvPr/>
            </p:nvSpPr>
            <p:spPr>
              <a:xfrm>
                <a:off x="6588224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円/楕円 73">
                <a:extLst>
                  <a:ext uri="{FF2B5EF4-FFF2-40B4-BE49-F238E27FC236}">
                    <a16:creationId xmlns:a16="http://schemas.microsoft.com/office/drawing/2014/main" id="{CD534A20-E546-BD43-B9DE-D55D8539B177}"/>
                  </a:ext>
                </a:extLst>
              </p:cNvPr>
              <p:cNvSpPr/>
              <p:nvPr/>
            </p:nvSpPr>
            <p:spPr>
              <a:xfrm>
                <a:off x="6588224" y="436510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円/楕円 74">
                <a:extLst>
                  <a:ext uri="{FF2B5EF4-FFF2-40B4-BE49-F238E27FC236}">
                    <a16:creationId xmlns:a16="http://schemas.microsoft.com/office/drawing/2014/main" id="{FE05C453-DC90-B94C-8F74-45E845609D69}"/>
                  </a:ext>
                </a:extLst>
              </p:cNvPr>
              <p:cNvSpPr/>
              <p:nvPr/>
            </p:nvSpPr>
            <p:spPr>
              <a:xfrm>
                <a:off x="6228184" y="45811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円/楕円 75">
                <a:extLst>
                  <a:ext uri="{FF2B5EF4-FFF2-40B4-BE49-F238E27FC236}">
                    <a16:creationId xmlns:a16="http://schemas.microsoft.com/office/drawing/2014/main" id="{4C4A456D-89FF-A547-BCF8-0C3CA3A639D4}"/>
                  </a:ext>
                </a:extLst>
              </p:cNvPr>
              <p:cNvSpPr/>
              <p:nvPr/>
            </p:nvSpPr>
            <p:spPr>
              <a:xfrm>
                <a:off x="6228184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円/楕円 76">
                <a:extLst>
                  <a:ext uri="{FF2B5EF4-FFF2-40B4-BE49-F238E27FC236}">
                    <a16:creationId xmlns:a16="http://schemas.microsoft.com/office/drawing/2014/main" id="{D8AF516C-EC07-2B48-A37C-B31FF3C09B48}"/>
                  </a:ext>
                </a:extLst>
              </p:cNvPr>
              <p:cNvSpPr/>
              <p:nvPr/>
            </p:nvSpPr>
            <p:spPr>
              <a:xfrm>
                <a:off x="6228184" y="436510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7D26D60-4187-BC49-AEE1-3360B9ADF38E}"/>
              </a:ext>
            </a:extLst>
          </p:cNvPr>
          <p:cNvGrpSpPr/>
          <p:nvPr/>
        </p:nvGrpSpPr>
        <p:grpSpPr>
          <a:xfrm>
            <a:off x="2699792" y="4581128"/>
            <a:ext cx="792088" cy="792088"/>
            <a:chOff x="2555776" y="5085184"/>
            <a:chExt cx="792088" cy="792088"/>
          </a:xfrm>
        </p:grpSpPr>
        <p:sp>
          <p:nvSpPr>
            <p:cNvPr id="79" name="角丸四角形 78">
              <a:extLst>
                <a:ext uri="{FF2B5EF4-FFF2-40B4-BE49-F238E27FC236}">
                  <a16:creationId xmlns:a16="http://schemas.microsoft.com/office/drawing/2014/main" id="{540C156D-4701-3341-9A94-DF57980733FC}"/>
                </a:ext>
              </a:extLst>
            </p:cNvPr>
            <p:cNvSpPr/>
            <p:nvPr/>
          </p:nvSpPr>
          <p:spPr>
            <a:xfrm>
              <a:off x="255577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>
              <a:extLst>
                <a:ext uri="{FF2B5EF4-FFF2-40B4-BE49-F238E27FC236}">
                  <a16:creationId xmlns:a16="http://schemas.microsoft.com/office/drawing/2014/main" id="{53CFC519-F215-C443-A1FA-35C25785AFDA}"/>
                </a:ext>
              </a:extLst>
            </p:cNvPr>
            <p:cNvSpPr/>
            <p:nvPr/>
          </p:nvSpPr>
          <p:spPr>
            <a:xfrm>
              <a:off x="262778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722BDDD2-5E2E-554B-B886-0B740282E6C5}"/>
                </a:ext>
              </a:extLst>
            </p:cNvPr>
            <p:cNvSpPr/>
            <p:nvPr/>
          </p:nvSpPr>
          <p:spPr>
            <a:xfrm>
              <a:off x="3059832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3A33F941-9978-9443-846A-109CBD27C8F2}"/>
              </a:ext>
            </a:extLst>
          </p:cNvPr>
          <p:cNvGrpSpPr/>
          <p:nvPr/>
        </p:nvGrpSpPr>
        <p:grpSpPr>
          <a:xfrm>
            <a:off x="4572000" y="2708920"/>
            <a:ext cx="792088" cy="792088"/>
            <a:chOff x="4355976" y="836712"/>
            <a:chExt cx="792088" cy="792088"/>
          </a:xfrm>
        </p:grpSpPr>
        <p:sp>
          <p:nvSpPr>
            <p:cNvPr id="83" name="角丸四角形 82">
              <a:extLst>
                <a:ext uri="{FF2B5EF4-FFF2-40B4-BE49-F238E27FC236}">
                  <a16:creationId xmlns:a16="http://schemas.microsoft.com/office/drawing/2014/main" id="{DC75643C-8699-C841-8EBC-874EC71CF578}"/>
                </a:ext>
              </a:extLst>
            </p:cNvPr>
            <p:cNvSpPr/>
            <p:nvPr/>
          </p:nvSpPr>
          <p:spPr>
            <a:xfrm>
              <a:off x="4355976" y="836712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CAC0ED3A-66FC-AB46-95C6-B7AA4E8F8CEB}"/>
                </a:ext>
              </a:extLst>
            </p:cNvPr>
            <p:cNvSpPr/>
            <p:nvPr/>
          </p:nvSpPr>
          <p:spPr>
            <a:xfrm>
              <a:off x="4427984" y="90872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2CC330A4-79FB-194D-BD63-66DF9F9C3012}"/>
                </a:ext>
              </a:extLst>
            </p:cNvPr>
            <p:cNvSpPr/>
            <p:nvPr/>
          </p:nvSpPr>
          <p:spPr>
            <a:xfrm>
              <a:off x="4860032" y="1340768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452DDBBD-AF0B-FB40-B176-8CC64ECFB79C}"/>
                </a:ext>
              </a:extLst>
            </p:cNvPr>
            <p:cNvSpPr/>
            <p:nvPr/>
          </p:nvSpPr>
          <p:spPr>
            <a:xfrm>
              <a:off x="4427984" y="1340768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E35D6630-A27F-AF49-8EAF-32A7A58D2551}"/>
                </a:ext>
              </a:extLst>
            </p:cNvPr>
            <p:cNvSpPr/>
            <p:nvPr/>
          </p:nvSpPr>
          <p:spPr>
            <a:xfrm>
              <a:off x="4860032" y="90872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8248182D-25F1-9543-9E73-DAF94CA41177}"/>
                </a:ext>
              </a:extLst>
            </p:cNvPr>
            <p:cNvSpPr/>
            <p:nvPr/>
          </p:nvSpPr>
          <p:spPr>
            <a:xfrm>
              <a:off x="4644008" y="1124744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9" name="角丸四角形 88">
            <a:extLst>
              <a:ext uri="{FF2B5EF4-FFF2-40B4-BE49-F238E27FC236}">
                <a16:creationId xmlns:a16="http://schemas.microsoft.com/office/drawing/2014/main" id="{9FEEAB8D-2CB7-0443-B646-705C7A0E0B0E}"/>
              </a:ext>
            </a:extLst>
          </p:cNvPr>
          <p:cNvSpPr/>
          <p:nvPr/>
        </p:nvSpPr>
        <p:spPr>
          <a:xfrm>
            <a:off x="2483768" y="2564904"/>
            <a:ext cx="3024336" cy="115212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EF1191C7-64EE-8B4E-A49A-9E2344310CD6}"/>
              </a:ext>
            </a:extLst>
          </p:cNvPr>
          <p:cNvSpPr/>
          <p:nvPr/>
        </p:nvSpPr>
        <p:spPr>
          <a:xfrm>
            <a:off x="2483768" y="4365104"/>
            <a:ext cx="3024336" cy="115212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43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22EAF30-CF31-7446-9879-D593F56C85F4}"/>
              </a:ext>
            </a:extLst>
          </p:cNvPr>
          <p:cNvSpPr/>
          <p:nvPr/>
        </p:nvSpPr>
        <p:spPr>
          <a:xfrm>
            <a:off x="1691680" y="980728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BC3CA8-12DF-4341-97B5-56A239CA1B04}"/>
              </a:ext>
            </a:extLst>
          </p:cNvPr>
          <p:cNvSpPr/>
          <p:nvPr/>
        </p:nvSpPr>
        <p:spPr>
          <a:xfrm>
            <a:off x="1691680" y="1700808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75F0D6-9568-624B-AFF0-899E9A27B3D6}"/>
              </a:ext>
            </a:extLst>
          </p:cNvPr>
          <p:cNvSpPr/>
          <p:nvPr/>
        </p:nvSpPr>
        <p:spPr>
          <a:xfrm>
            <a:off x="2411760" y="980728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E228150-B804-3549-93F7-00D816C465B3}"/>
              </a:ext>
            </a:extLst>
          </p:cNvPr>
          <p:cNvSpPr/>
          <p:nvPr/>
        </p:nvSpPr>
        <p:spPr>
          <a:xfrm>
            <a:off x="2411760" y="1700808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35E942D8-27FB-7548-B738-48ED629E84CE}"/>
              </a:ext>
            </a:extLst>
          </p:cNvPr>
          <p:cNvSpPr/>
          <p:nvPr/>
        </p:nvSpPr>
        <p:spPr>
          <a:xfrm>
            <a:off x="2987824" y="836712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ACED7324-662E-7645-BCA2-3853C0153932}"/>
              </a:ext>
            </a:extLst>
          </p:cNvPr>
          <p:cNvSpPr/>
          <p:nvPr/>
        </p:nvSpPr>
        <p:spPr>
          <a:xfrm>
            <a:off x="2267744" y="836712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2AA8724E-5451-C14D-B157-72B4F49FE6C1}"/>
              </a:ext>
            </a:extLst>
          </p:cNvPr>
          <p:cNvSpPr/>
          <p:nvPr/>
        </p:nvSpPr>
        <p:spPr>
          <a:xfrm>
            <a:off x="1547664" y="836712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8C57FC03-E638-7046-8A47-DCBC2EDA74BA}"/>
              </a:ext>
            </a:extLst>
          </p:cNvPr>
          <p:cNvSpPr/>
          <p:nvPr/>
        </p:nvSpPr>
        <p:spPr>
          <a:xfrm>
            <a:off x="2987824" y="1556792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AE435E8-BE2B-5840-A572-E17124266EDC}"/>
              </a:ext>
            </a:extLst>
          </p:cNvPr>
          <p:cNvSpPr/>
          <p:nvPr/>
        </p:nvSpPr>
        <p:spPr>
          <a:xfrm>
            <a:off x="2267744" y="1556792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28CC8471-FC30-6446-AE68-F6E54E651D64}"/>
              </a:ext>
            </a:extLst>
          </p:cNvPr>
          <p:cNvSpPr/>
          <p:nvPr/>
        </p:nvSpPr>
        <p:spPr>
          <a:xfrm>
            <a:off x="1547664" y="1556792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7687C510-72C6-3F46-AD33-1B4844D8A408}"/>
              </a:ext>
            </a:extLst>
          </p:cNvPr>
          <p:cNvSpPr/>
          <p:nvPr/>
        </p:nvSpPr>
        <p:spPr>
          <a:xfrm>
            <a:off x="2987824" y="2276872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B4F3F18B-F709-A349-AE03-570F2A8877DA}"/>
              </a:ext>
            </a:extLst>
          </p:cNvPr>
          <p:cNvSpPr/>
          <p:nvPr/>
        </p:nvSpPr>
        <p:spPr>
          <a:xfrm>
            <a:off x="2267744" y="2276872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CC2812EB-0D0F-CC43-9366-0088DAD597E2}"/>
              </a:ext>
            </a:extLst>
          </p:cNvPr>
          <p:cNvSpPr/>
          <p:nvPr/>
        </p:nvSpPr>
        <p:spPr>
          <a:xfrm>
            <a:off x="1547664" y="2276872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CAD2322-329E-7C40-A68E-2CBA91BA385A}"/>
              </a:ext>
            </a:extLst>
          </p:cNvPr>
          <p:cNvSpPr/>
          <p:nvPr/>
        </p:nvSpPr>
        <p:spPr>
          <a:xfrm>
            <a:off x="4932040" y="980728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79DB990-57E9-6045-BA81-3F4AE9422281}"/>
              </a:ext>
            </a:extLst>
          </p:cNvPr>
          <p:cNvSpPr/>
          <p:nvPr/>
        </p:nvSpPr>
        <p:spPr>
          <a:xfrm>
            <a:off x="4932040" y="1700808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E292C12-5AB5-4946-AC0A-0291BCCF403E}"/>
              </a:ext>
            </a:extLst>
          </p:cNvPr>
          <p:cNvSpPr/>
          <p:nvPr/>
        </p:nvSpPr>
        <p:spPr>
          <a:xfrm>
            <a:off x="5652120" y="980728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01FE349-5BBD-794E-8202-3C4017C7E8BE}"/>
              </a:ext>
            </a:extLst>
          </p:cNvPr>
          <p:cNvSpPr/>
          <p:nvPr/>
        </p:nvSpPr>
        <p:spPr>
          <a:xfrm>
            <a:off x="5652120" y="1700808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DD4FF8FC-9F33-404E-A1CB-3B4616554942}"/>
              </a:ext>
            </a:extLst>
          </p:cNvPr>
          <p:cNvGrpSpPr/>
          <p:nvPr/>
        </p:nvGrpSpPr>
        <p:grpSpPr>
          <a:xfrm>
            <a:off x="6228184" y="836712"/>
            <a:ext cx="288032" cy="288032"/>
            <a:chOff x="2987824" y="836712"/>
            <a:chExt cx="288032" cy="28803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198E7FB3-2B62-6044-9366-C5A143AAB39E}"/>
                </a:ext>
              </a:extLst>
            </p:cNvPr>
            <p:cNvSpPr/>
            <p:nvPr/>
          </p:nvSpPr>
          <p:spPr>
            <a:xfrm>
              <a:off x="2987824" y="836712"/>
              <a:ext cx="288032" cy="288032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E2198DFF-F013-0A44-8E49-BABCB0D78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840" y="868797"/>
              <a:ext cx="0" cy="216024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50CCF421-54F3-454A-B506-97549E9F3F17}"/>
              </a:ext>
            </a:extLst>
          </p:cNvPr>
          <p:cNvGrpSpPr/>
          <p:nvPr/>
        </p:nvGrpSpPr>
        <p:grpSpPr>
          <a:xfrm>
            <a:off x="5508104" y="836712"/>
            <a:ext cx="288032" cy="288032"/>
            <a:chOff x="2987824" y="836712"/>
            <a:chExt cx="288032" cy="2880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49AFFCA6-5972-9F47-9CF6-AEFBAEB84CFD}"/>
                </a:ext>
              </a:extLst>
            </p:cNvPr>
            <p:cNvSpPr/>
            <p:nvPr/>
          </p:nvSpPr>
          <p:spPr>
            <a:xfrm>
              <a:off x="2987824" y="836712"/>
              <a:ext cx="288032" cy="28803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9473AF14-A90B-FD42-9366-5F473E9A94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840" y="868797"/>
              <a:ext cx="0" cy="216024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FF353EB7-97E0-584E-B159-EBF44A8D05F8}"/>
              </a:ext>
            </a:extLst>
          </p:cNvPr>
          <p:cNvGrpSpPr/>
          <p:nvPr/>
        </p:nvGrpSpPr>
        <p:grpSpPr>
          <a:xfrm>
            <a:off x="4788024" y="836712"/>
            <a:ext cx="288032" cy="288032"/>
            <a:chOff x="2987824" y="836712"/>
            <a:chExt cx="288032" cy="2880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8" name="円/楕円 57">
              <a:extLst>
                <a:ext uri="{FF2B5EF4-FFF2-40B4-BE49-F238E27FC236}">
                  <a16:creationId xmlns:a16="http://schemas.microsoft.com/office/drawing/2014/main" id="{E8A6F9AE-8865-9D4F-AC0E-3B93F7795890}"/>
                </a:ext>
              </a:extLst>
            </p:cNvPr>
            <p:cNvSpPr/>
            <p:nvPr/>
          </p:nvSpPr>
          <p:spPr>
            <a:xfrm>
              <a:off x="2987824" y="836712"/>
              <a:ext cx="288032" cy="28803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E298D708-F48C-374B-83AC-34CA6882E3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840" y="868797"/>
              <a:ext cx="0" cy="216024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DB2581C7-E28D-D040-AF96-6A73952B6368}"/>
              </a:ext>
            </a:extLst>
          </p:cNvPr>
          <p:cNvGrpSpPr/>
          <p:nvPr/>
        </p:nvGrpSpPr>
        <p:grpSpPr>
          <a:xfrm>
            <a:off x="6228184" y="1556792"/>
            <a:ext cx="288032" cy="288032"/>
            <a:chOff x="2987824" y="836712"/>
            <a:chExt cx="288032" cy="28803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E4C76B4E-0D2F-FC44-B4BF-3B52F5FC44A2}"/>
                </a:ext>
              </a:extLst>
            </p:cNvPr>
            <p:cNvSpPr/>
            <p:nvPr/>
          </p:nvSpPr>
          <p:spPr>
            <a:xfrm>
              <a:off x="2987824" y="836712"/>
              <a:ext cx="288032" cy="288032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63C944B0-407E-D84A-B161-E903C97BAA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840" y="868797"/>
              <a:ext cx="0" cy="216024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DC861F-EF64-8A4D-88D2-F5D7590F57E8}"/>
              </a:ext>
            </a:extLst>
          </p:cNvPr>
          <p:cNvGrpSpPr/>
          <p:nvPr/>
        </p:nvGrpSpPr>
        <p:grpSpPr>
          <a:xfrm>
            <a:off x="5508104" y="1556792"/>
            <a:ext cx="288032" cy="288032"/>
            <a:chOff x="2987824" y="836712"/>
            <a:chExt cx="288032" cy="2880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AC00281C-5676-3543-8436-CAD72D288822}"/>
                </a:ext>
              </a:extLst>
            </p:cNvPr>
            <p:cNvSpPr/>
            <p:nvPr/>
          </p:nvSpPr>
          <p:spPr>
            <a:xfrm>
              <a:off x="2987824" y="836712"/>
              <a:ext cx="288032" cy="28803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30FB0D1C-8157-F84A-8B7E-E802C0260B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840" y="868797"/>
              <a:ext cx="0" cy="216024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FD9C6993-5C0E-6541-9C4E-CABB2977BA40}"/>
              </a:ext>
            </a:extLst>
          </p:cNvPr>
          <p:cNvGrpSpPr/>
          <p:nvPr/>
        </p:nvGrpSpPr>
        <p:grpSpPr>
          <a:xfrm>
            <a:off x="4788024" y="1556792"/>
            <a:ext cx="288032" cy="288032"/>
            <a:chOff x="2987824" y="836712"/>
            <a:chExt cx="288032" cy="2880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7" name="円/楕円 66">
              <a:extLst>
                <a:ext uri="{FF2B5EF4-FFF2-40B4-BE49-F238E27FC236}">
                  <a16:creationId xmlns:a16="http://schemas.microsoft.com/office/drawing/2014/main" id="{C180D54A-10E7-644B-8749-00E14C80F951}"/>
                </a:ext>
              </a:extLst>
            </p:cNvPr>
            <p:cNvSpPr/>
            <p:nvPr/>
          </p:nvSpPr>
          <p:spPr>
            <a:xfrm>
              <a:off x="2987824" y="836712"/>
              <a:ext cx="288032" cy="28803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A6E34DA7-84A4-564D-95C9-6F0FBF83A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840" y="868797"/>
              <a:ext cx="0" cy="216024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68615551-2DB1-1E49-ABA0-BA25B432C935}"/>
              </a:ext>
            </a:extLst>
          </p:cNvPr>
          <p:cNvGrpSpPr/>
          <p:nvPr/>
        </p:nvGrpSpPr>
        <p:grpSpPr>
          <a:xfrm>
            <a:off x="6228184" y="2276872"/>
            <a:ext cx="288032" cy="288032"/>
            <a:chOff x="2987824" y="836712"/>
            <a:chExt cx="288032" cy="28803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732E8A21-D614-6247-B7DD-266466D049B2}"/>
                </a:ext>
              </a:extLst>
            </p:cNvPr>
            <p:cNvSpPr/>
            <p:nvPr/>
          </p:nvSpPr>
          <p:spPr>
            <a:xfrm>
              <a:off x="2987824" y="836712"/>
              <a:ext cx="288032" cy="288032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D1B97667-84DE-F748-9C33-48EC593C3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840" y="868797"/>
              <a:ext cx="0" cy="216024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EF7CC15C-58D0-F14B-9021-C7DCDA078759}"/>
              </a:ext>
            </a:extLst>
          </p:cNvPr>
          <p:cNvGrpSpPr/>
          <p:nvPr/>
        </p:nvGrpSpPr>
        <p:grpSpPr>
          <a:xfrm>
            <a:off x="5508104" y="2276872"/>
            <a:ext cx="288032" cy="288032"/>
            <a:chOff x="2987824" y="836712"/>
            <a:chExt cx="288032" cy="28803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3" name="円/楕円 72">
              <a:extLst>
                <a:ext uri="{FF2B5EF4-FFF2-40B4-BE49-F238E27FC236}">
                  <a16:creationId xmlns:a16="http://schemas.microsoft.com/office/drawing/2014/main" id="{945D7C92-ED17-A147-808E-888EFB2010F1}"/>
                </a:ext>
              </a:extLst>
            </p:cNvPr>
            <p:cNvSpPr/>
            <p:nvPr/>
          </p:nvSpPr>
          <p:spPr>
            <a:xfrm>
              <a:off x="2987824" y="836712"/>
              <a:ext cx="288032" cy="288032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052FFFEF-F641-EB42-8284-9FDFD8A7F4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840" y="868797"/>
              <a:ext cx="0" cy="216024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F316FE38-71E6-1D43-9CEA-C6A02D486BC1}"/>
              </a:ext>
            </a:extLst>
          </p:cNvPr>
          <p:cNvGrpSpPr/>
          <p:nvPr/>
        </p:nvGrpSpPr>
        <p:grpSpPr>
          <a:xfrm>
            <a:off x="4788024" y="2276872"/>
            <a:ext cx="288032" cy="288032"/>
            <a:chOff x="2987824" y="836712"/>
            <a:chExt cx="288032" cy="2880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CBBC4634-58C1-6642-BA0C-1126B9737022}"/>
                </a:ext>
              </a:extLst>
            </p:cNvPr>
            <p:cNvSpPr/>
            <p:nvPr/>
          </p:nvSpPr>
          <p:spPr>
            <a:xfrm>
              <a:off x="2987824" y="836712"/>
              <a:ext cx="288032" cy="28803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1EAA8D84-CE09-A84C-B0E8-1A28F0A50D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840" y="868797"/>
              <a:ext cx="0" cy="216024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右矢印 77">
            <a:extLst>
              <a:ext uri="{FF2B5EF4-FFF2-40B4-BE49-F238E27FC236}">
                <a16:creationId xmlns:a16="http://schemas.microsoft.com/office/drawing/2014/main" id="{3B4EDDC9-327D-6C4E-8139-F0C41DAEC5E4}"/>
              </a:ext>
            </a:extLst>
          </p:cNvPr>
          <p:cNvSpPr/>
          <p:nvPr/>
        </p:nvSpPr>
        <p:spPr>
          <a:xfrm>
            <a:off x="539552" y="1484784"/>
            <a:ext cx="432048" cy="36347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右矢印 78">
            <a:extLst>
              <a:ext uri="{FF2B5EF4-FFF2-40B4-BE49-F238E27FC236}">
                <a16:creationId xmlns:a16="http://schemas.microsoft.com/office/drawing/2014/main" id="{1A1DF6B6-3CE6-5B4C-9477-74C4D26454F1}"/>
              </a:ext>
            </a:extLst>
          </p:cNvPr>
          <p:cNvSpPr/>
          <p:nvPr/>
        </p:nvSpPr>
        <p:spPr>
          <a:xfrm>
            <a:off x="3707904" y="1484784"/>
            <a:ext cx="432048" cy="36347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右矢印 79">
            <a:extLst>
              <a:ext uri="{FF2B5EF4-FFF2-40B4-BE49-F238E27FC236}">
                <a16:creationId xmlns:a16="http://schemas.microsoft.com/office/drawing/2014/main" id="{CB5CA9FA-4A41-0044-9090-6D9325840DAF}"/>
              </a:ext>
            </a:extLst>
          </p:cNvPr>
          <p:cNvSpPr/>
          <p:nvPr/>
        </p:nvSpPr>
        <p:spPr>
          <a:xfrm>
            <a:off x="6804248" y="1484784"/>
            <a:ext cx="432048" cy="36347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F34DAA8-3406-DC4B-976B-D9EBC291F5BF}"/>
              </a:ext>
            </a:extLst>
          </p:cNvPr>
          <p:cNvSpPr txBox="1"/>
          <p:nvPr/>
        </p:nvSpPr>
        <p:spPr>
          <a:xfrm>
            <a:off x="107504" y="112474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グラフの更新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E8E213C3-72F0-2644-800D-CEB9BA4DF9EE}"/>
              </a:ext>
            </a:extLst>
          </p:cNvPr>
          <p:cNvSpPr txBox="1"/>
          <p:nvPr/>
        </p:nvSpPr>
        <p:spPr>
          <a:xfrm>
            <a:off x="3347864" y="112474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スピンの更新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0C86B81-0957-6F4B-878B-988EFBB94F2A}"/>
              </a:ext>
            </a:extLst>
          </p:cNvPr>
          <p:cNvSpPr txBox="1"/>
          <p:nvPr/>
        </p:nvSpPr>
        <p:spPr>
          <a:xfrm>
            <a:off x="6516216" y="105273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グラフの更新</a:t>
            </a:r>
          </a:p>
        </p:txBody>
      </p:sp>
    </p:spTree>
    <p:extLst>
      <p:ext uri="{BB962C8B-B14F-4D97-AF65-F5344CB8AC3E}">
        <p14:creationId xmlns:p14="http://schemas.microsoft.com/office/powerpoint/2010/main" val="18692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7ADC5BF-C001-5F44-85E9-2D524F9D600F}"/>
              </a:ext>
            </a:extLst>
          </p:cNvPr>
          <p:cNvSpPr/>
          <p:nvPr/>
        </p:nvSpPr>
        <p:spPr>
          <a:xfrm>
            <a:off x="539552" y="2060848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3761D33-9659-F641-A35A-EC94DADF4344}"/>
              </a:ext>
            </a:extLst>
          </p:cNvPr>
          <p:cNvSpPr/>
          <p:nvPr/>
        </p:nvSpPr>
        <p:spPr>
          <a:xfrm>
            <a:off x="539552" y="2780928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35F5AF2-AE90-A046-99C3-C4917BA7B2BB}"/>
              </a:ext>
            </a:extLst>
          </p:cNvPr>
          <p:cNvSpPr/>
          <p:nvPr/>
        </p:nvSpPr>
        <p:spPr>
          <a:xfrm>
            <a:off x="1259632" y="2060848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CDA96BD-FD07-2748-B253-FC7EE0A634F7}"/>
              </a:ext>
            </a:extLst>
          </p:cNvPr>
          <p:cNvSpPr/>
          <p:nvPr/>
        </p:nvSpPr>
        <p:spPr>
          <a:xfrm>
            <a:off x="1259632" y="2780928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74497432-9F6B-B347-822D-2B7A0174AFC1}"/>
              </a:ext>
            </a:extLst>
          </p:cNvPr>
          <p:cNvSpPr/>
          <p:nvPr/>
        </p:nvSpPr>
        <p:spPr>
          <a:xfrm>
            <a:off x="1835696" y="1916832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B12BDC26-E63E-7040-9BCE-C677570D2F7F}"/>
              </a:ext>
            </a:extLst>
          </p:cNvPr>
          <p:cNvSpPr/>
          <p:nvPr/>
        </p:nvSpPr>
        <p:spPr>
          <a:xfrm>
            <a:off x="1115616" y="1916832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C7431A12-D07F-DD49-9A1E-7C9991BD9648}"/>
              </a:ext>
            </a:extLst>
          </p:cNvPr>
          <p:cNvSpPr/>
          <p:nvPr/>
        </p:nvSpPr>
        <p:spPr>
          <a:xfrm>
            <a:off x="395536" y="1916832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ADC965D0-2A89-4D49-A72F-8FF3DC17E4E1}"/>
              </a:ext>
            </a:extLst>
          </p:cNvPr>
          <p:cNvSpPr/>
          <p:nvPr/>
        </p:nvSpPr>
        <p:spPr>
          <a:xfrm>
            <a:off x="1835696" y="2636912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563D68F-64C0-CA4C-B8A9-105E1981F5F7}"/>
              </a:ext>
            </a:extLst>
          </p:cNvPr>
          <p:cNvSpPr/>
          <p:nvPr/>
        </p:nvSpPr>
        <p:spPr>
          <a:xfrm>
            <a:off x="1115616" y="2636912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259D039-A445-F743-AC15-09B513DAFABB}"/>
              </a:ext>
            </a:extLst>
          </p:cNvPr>
          <p:cNvSpPr/>
          <p:nvPr/>
        </p:nvSpPr>
        <p:spPr>
          <a:xfrm>
            <a:off x="395536" y="2636912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BBD4ED06-C132-C542-B2C9-D8481A169E4B}"/>
              </a:ext>
            </a:extLst>
          </p:cNvPr>
          <p:cNvSpPr/>
          <p:nvPr/>
        </p:nvSpPr>
        <p:spPr>
          <a:xfrm>
            <a:off x="1835696" y="3356992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1003C219-E83E-EC4C-BE5F-D98C09E8F35A}"/>
              </a:ext>
            </a:extLst>
          </p:cNvPr>
          <p:cNvSpPr/>
          <p:nvPr/>
        </p:nvSpPr>
        <p:spPr>
          <a:xfrm>
            <a:off x="1115616" y="3356992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7D815AE6-11EC-CC4E-8676-09563619E863}"/>
              </a:ext>
            </a:extLst>
          </p:cNvPr>
          <p:cNvSpPr/>
          <p:nvPr/>
        </p:nvSpPr>
        <p:spPr>
          <a:xfrm>
            <a:off x="395536" y="3356992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6A1B7431-53FC-E742-B818-1208A5F1149D}"/>
              </a:ext>
            </a:extLst>
          </p:cNvPr>
          <p:cNvGrpSpPr/>
          <p:nvPr/>
        </p:nvGrpSpPr>
        <p:grpSpPr>
          <a:xfrm>
            <a:off x="5436096" y="1196752"/>
            <a:ext cx="1296144" cy="1296144"/>
            <a:chOff x="3347864" y="4365104"/>
            <a:chExt cx="1728192" cy="1728192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BC634E6-B0DF-AD48-943A-B0816A9AEE81}"/>
                </a:ext>
              </a:extLst>
            </p:cNvPr>
            <p:cNvSpPr/>
            <p:nvPr/>
          </p:nvSpPr>
          <p:spPr>
            <a:xfrm>
              <a:off x="3491880" y="450912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5CC6D19-3FB8-DF4D-BEC6-26344364C8E1}"/>
                </a:ext>
              </a:extLst>
            </p:cNvPr>
            <p:cNvSpPr/>
            <p:nvPr/>
          </p:nvSpPr>
          <p:spPr>
            <a:xfrm>
              <a:off x="3491880" y="522920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5083BAEB-F07C-134D-9222-B06B4B0957B8}"/>
                </a:ext>
              </a:extLst>
            </p:cNvPr>
            <p:cNvSpPr/>
            <p:nvPr/>
          </p:nvSpPr>
          <p:spPr>
            <a:xfrm>
              <a:off x="4211960" y="450912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3280FBA-8019-634D-BFDA-275943906C9E}"/>
                </a:ext>
              </a:extLst>
            </p:cNvPr>
            <p:cNvSpPr/>
            <p:nvPr/>
          </p:nvSpPr>
          <p:spPr>
            <a:xfrm>
              <a:off x="4211960" y="522920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A0334AC8-BEE2-5646-8FFA-A0BA24636CAE}"/>
                </a:ext>
              </a:extLst>
            </p:cNvPr>
            <p:cNvGrpSpPr/>
            <p:nvPr/>
          </p:nvGrpSpPr>
          <p:grpSpPr>
            <a:xfrm>
              <a:off x="4788024" y="4365104"/>
              <a:ext cx="288032" cy="288032"/>
              <a:chOff x="2987824" y="836712"/>
              <a:chExt cx="288032" cy="28803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3C828FE2-E1A8-BB4C-A4C0-83FC1287C163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1A46243C-1EAF-AD4C-92BE-64A1DB5793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10F560C2-EF35-2E45-8E79-7EB691A2D0ED}"/>
                </a:ext>
              </a:extLst>
            </p:cNvPr>
            <p:cNvGrpSpPr/>
            <p:nvPr/>
          </p:nvGrpSpPr>
          <p:grpSpPr>
            <a:xfrm>
              <a:off x="4067944" y="4365104"/>
              <a:ext cx="288032" cy="288032"/>
              <a:chOff x="2987824" y="836712"/>
              <a:chExt cx="288032" cy="28803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B5972246-AF95-9047-92F2-8887DE409E93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72496C8C-4165-6647-8BE8-3CF22D5E85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034742EC-B060-5E4C-B543-195DA26B7901}"/>
                </a:ext>
              </a:extLst>
            </p:cNvPr>
            <p:cNvGrpSpPr/>
            <p:nvPr/>
          </p:nvGrpSpPr>
          <p:grpSpPr>
            <a:xfrm>
              <a:off x="3347864" y="4365104"/>
              <a:ext cx="288032" cy="288032"/>
              <a:chOff x="2987824" y="836712"/>
              <a:chExt cx="288032" cy="28803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9D091CD4-2151-8545-8642-3B5CEE95A0D8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086B59A6-7640-9547-9B72-B8666A00B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1BAEB849-1AAA-234A-8E4A-C3CCEC54B79C}"/>
                </a:ext>
              </a:extLst>
            </p:cNvPr>
            <p:cNvGrpSpPr/>
            <p:nvPr/>
          </p:nvGrpSpPr>
          <p:grpSpPr>
            <a:xfrm>
              <a:off x="4788024" y="5085184"/>
              <a:ext cx="288032" cy="288032"/>
              <a:chOff x="2987824" y="836712"/>
              <a:chExt cx="288032" cy="28803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A1A5EA0-D7C0-464B-8725-DE316F21E28D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E53EE94D-353C-F749-B860-CCE7FDD44A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12FBD774-50E7-4F45-8183-36EAAE5B2C3A}"/>
                </a:ext>
              </a:extLst>
            </p:cNvPr>
            <p:cNvGrpSpPr/>
            <p:nvPr/>
          </p:nvGrpSpPr>
          <p:grpSpPr>
            <a:xfrm>
              <a:off x="4067944" y="5085184"/>
              <a:ext cx="288032" cy="288032"/>
              <a:chOff x="2987824" y="836712"/>
              <a:chExt cx="288032" cy="28803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855C3778-DDD6-6445-A910-4DEFA9E69CDD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矢印コネクタ 32">
                <a:extLst>
                  <a:ext uri="{FF2B5EF4-FFF2-40B4-BE49-F238E27FC236}">
                    <a16:creationId xmlns:a16="http://schemas.microsoft.com/office/drawing/2014/main" id="{2B7809A3-1E02-5D48-B8E8-E9A46A5BA3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2ACD2246-7291-3846-A73A-7531765BCC5F}"/>
                </a:ext>
              </a:extLst>
            </p:cNvPr>
            <p:cNvGrpSpPr/>
            <p:nvPr/>
          </p:nvGrpSpPr>
          <p:grpSpPr>
            <a:xfrm>
              <a:off x="3347864" y="5085184"/>
              <a:ext cx="288032" cy="288032"/>
              <a:chOff x="2987824" y="836712"/>
              <a:chExt cx="288032" cy="28803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D9252FF7-3F58-7249-B38E-59F272930F9E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866A73D9-5BF3-BA4F-93D0-31CB9ABBB6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C0533C53-6646-5F42-A401-E4C0A0D7ABA2}"/>
                </a:ext>
              </a:extLst>
            </p:cNvPr>
            <p:cNvGrpSpPr/>
            <p:nvPr/>
          </p:nvGrpSpPr>
          <p:grpSpPr>
            <a:xfrm>
              <a:off x="4788024" y="5805264"/>
              <a:ext cx="288032" cy="288032"/>
              <a:chOff x="2987824" y="836712"/>
              <a:chExt cx="288032" cy="28803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D71B9B72-8517-3843-A97E-2413DAAF0B5F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AC2EB719-7CD4-8949-A5AF-A4D3EB5F4E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B6C59FAE-A6EA-AF49-ABC2-9AED3E01226D}"/>
                </a:ext>
              </a:extLst>
            </p:cNvPr>
            <p:cNvGrpSpPr/>
            <p:nvPr/>
          </p:nvGrpSpPr>
          <p:grpSpPr>
            <a:xfrm>
              <a:off x="4067944" y="5805264"/>
              <a:ext cx="288032" cy="288032"/>
              <a:chOff x="2987824" y="836712"/>
              <a:chExt cx="288032" cy="28803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FF341595-3000-9342-9FA7-41F33B8267DF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8F68F24A-3545-3A4B-8612-6FF4F0ACC6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9EE3C3E1-ED90-F24F-8FD0-0DF0445F0B13}"/>
                </a:ext>
              </a:extLst>
            </p:cNvPr>
            <p:cNvGrpSpPr/>
            <p:nvPr/>
          </p:nvGrpSpPr>
          <p:grpSpPr>
            <a:xfrm>
              <a:off x="3347864" y="5805264"/>
              <a:ext cx="288032" cy="288032"/>
              <a:chOff x="2987824" y="836712"/>
              <a:chExt cx="288032" cy="28803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0D20BD75-20B6-9241-B1F6-CEDCBECD0FD2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902D963E-30B3-4047-B50C-182C38F7C9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F52AFECF-1F67-1845-9B95-9D969E8A1D02}"/>
              </a:ext>
            </a:extLst>
          </p:cNvPr>
          <p:cNvGrpSpPr/>
          <p:nvPr/>
        </p:nvGrpSpPr>
        <p:grpSpPr>
          <a:xfrm>
            <a:off x="3707904" y="1196752"/>
            <a:ext cx="1296144" cy="1296144"/>
            <a:chOff x="1115616" y="4365104"/>
            <a:chExt cx="1728192" cy="1728192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1D4E455-9F59-3E4D-9F93-563B6D61BAEC}"/>
                </a:ext>
              </a:extLst>
            </p:cNvPr>
            <p:cNvSpPr/>
            <p:nvPr/>
          </p:nvSpPr>
          <p:spPr>
            <a:xfrm>
              <a:off x="1259632" y="450912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71883A88-069B-FA4B-86DC-E8EB08F26F55}"/>
                </a:ext>
              </a:extLst>
            </p:cNvPr>
            <p:cNvSpPr/>
            <p:nvPr/>
          </p:nvSpPr>
          <p:spPr>
            <a:xfrm>
              <a:off x="1259632" y="522920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2B0FDD0-9550-1345-8597-A2AA8E25B10D}"/>
                </a:ext>
              </a:extLst>
            </p:cNvPr>
            <p:cNvSpPr/>
            <p:nvPr/>
          </p:nvSpPr>
          <p:spPr>
            <a:xfrm>
              <a:off x="1979712" y="450912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2A62ACB-DD1E-C344-8B20-B473B79DBC4B}"/>
                </a:ext>
              </a:extLst>
            </p:cNvPr>
            <p:cNvSpPr/>
            <p:nvPr/>
          </p:nvSpPr>
          <p:spPr>
            <a:xfrm>
              <a:off x="1979712" y="522920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E56207DB-5553-B24C-AE0A-28761A8EEBBC}"/>
                </a:ext>
              </a:extLst>
            </p:cNvPr>
            <p:cNvGrpSpPr/>
            <p:nvPr/>
          </p:nvGrpSpPr>
          <p:grpSpPr>
            <a:xfrm>
              <a:off x="2555776" y="4365104"/>
              <a:ext cx="288032" cy="288032"/>
              <a:chOff x="2987824" y="836712"/>
              <a:chExt cx="288032" cy="28803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51" name="円/楕円 50">
                <a:extLst>
                  <a:ext uri="{FF2B5EF4-FFF2-40B4-BE49-F238E27FC236}">
                    <a16:creationId xmlns:a16="http://schemas.microsoft.com/office/drawing/2014/main" id="{5B86AE04-5D30-4B43-8C10-C9294871CDD8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83E450CD-6A18-4449-9B27-33D453F0FC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64C51B4D-0E01-7C49-B04D-95FFE4776CD3}"/>
                </a:ext>
              </a:extLst>
            </p:cNvPr>
            <p:cNvGrpSpPr/>
            <p:nvPr/>
          </p:nvGrpSpPr>
          <p:grpSpPr>
            <a:xfrm>
              <a:off x="1835696" y="4365104"/>
              <a:ext cx="288032" cy="288032"/>
              <a:chOff x="2987824" y="836712"/>
              <a:chExt cx="288032" cy="28803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89ECD531-AFEE-2C47-A9E8-C6220CCA0BCF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F103D5EC-5BB3-594A-A7F8-9506BCAEF9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61E895C6-CE50-1F4F-B97E-C4AD6A0B51EE}"/>
                </a:ext>
              </a:extLst>
            </p:cNvPr>
            <p:cNvGrpSpPr/>
            <p:nvPr/>
          </p:nvGrpSpPr>
          <p:grpSpPr>
            <a:xfrm>
              <a:off x="1115616" y="4365104"/>
              <a:ext cx="288032" cy="288032"/>
              <a:chOff x="2987824" y="836712"/>
              <a:chExt cx="288032" cy="28803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7F753885-C7C8-4148-8D3B-247551493285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8" name="直線矢印コネクタ 57">
                <a:extLst>
                  <a:ext uri="{FF2B5EF4-FFF2-40B4-BE49-F238E27FC236}">
                    <a16:creationId xmlns:a16="http://schemas.microsoft.com/office/drawing/2014/main" id="{8046F8DE-D0A1-C84E-AB69-3A2C4A8FD9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3B6CAF3E-D6E4-F941-BB47-E519D79DFC20}"/>
                </a:ext>
              </a:extLst>
            </p:cNvPr>
            <p:cNvGrpSpPr/>
            <p:nvPr/>
          </p:nvGrpSpPr>
          <p:grpSpPr>
            <a:xfrm>
              <a:off x="2555776" y="5085184"/>
              <a:ext cx="288032" cy="288032"/>
              <a:chOff x="2987824" y="836712"/>
              <a:chExt cx="288032" cy="28803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2F294AD1-449C-354E-9AF3-7D6440BEA7A2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52A60395-D18A-5947-BD02-9CC9ED9B81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499FB64E-D516-D147-9AC2-76242C35AAD2}"/>
                </a:ext>
              </a:extLst>
            </p:cNvPr>
            <p:cNvGrpSpPr/>
            <p:nvPr/>
          </p:nvGrpSpPr>
          <p:grpSpPr>
            <a:xfrm>
              <a:off x="1835696" y="5085184"/>
              <a:ext cx="288032" cy="288032"/>
              <a:chOff x="2987824" y="836712"/>
              <a:chExt cx="288032" cy="28803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3" name="円/楕円 62">
                <a:extLst>
                  <a:ext uri="{FF2B5EF4-FFF2-40B4-BE49-F238E27FC236}">
                    <a16:creationId xmlns:a16="http://schemas.microsoft.com/office/drawing/2014/main" id="{81072603-2EAA-CD45-AC97-93BEECD34BFC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1AA147B3-5AB4-D547-B3B5-7B69688D16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18027637-DE62-0D47-9246-89E32572B67D}"/>
                </a:ext>
              </a:extLst>
            </p:cNvPr>
            <p:cNvGrpSpPr/>
            <p:nvPr/>
          </p:nvGrpSpPr>
          <p:grpSpPr>
            <a:xfrm>
              <a:off x="1115616" y="5085184"/>
              <a:ext cx="288032" cy="288032"/>
              <a:chOff x="2987824" y="836712"/>
              <a:chExt cx="288032" cy="28803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6" name="円/楕円 65">
                <a:extLst>
                  <a:ext uri="{FF2B5EF4-FFF2-40B4-BE49-F238E27FC236}">
                    <a16:creationId xmlns:a16="http://schemas.microsoft.com/office/drawing/2014/main" id="{8FFCB22E-34FE-DD46-A3AB-F0B56D804C1C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485B99F4-9B8C-6C4B-AEF7-23EEA648F0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ADE18C44-9A94-0B49-96B5-ACCD4F37B3EA}"/>
                </a:ext>
              </a:extLst>
            </p:cNvPr>
            <p:cNvGrpSpPr/>
            <p:nvPr/>
          </p:nvGrpSpPr>
          <p:grpSpPr>
            <a:xfrm>
              <a:off x="2555776" y="5805264"/>
              <a:ext cx="288032" cy="288032"/>
              <a:chOff x="2987824" y="836712"/>
              <a:chExt cx="288032" cy="28803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FDC52A9A-B90B-AC40-B91F-B72389455F18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810B4650-A45C-7B41-893A-D81504945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DD014EBC-E20E-1D46-A83F-29D4E6F33ADA}"/>
                </a:ext>
              </a:extLst>
            </p:cNvPr>
            <p:cNvGrpSpPr/>
            <p:nvPr/>
          </p:nvGrpSpPr>
          <p:grpSpPr>
            <a:xfrm>
              <a:off x="1835696" y="5805264"/>
              <a:ext cx="288032" cy="288032"/>
              <a:chOff x="2987824" y="836712"/>
              <a:chExt cx="288032" cy="28803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72" name="円/楕円 71">
                <a:extLst>
                  <a:ext uri="{FF2B5EF4-FFF2-40B4-BE49-F238E27FC236}">
                    <a16:creationId xmlns:a16="http://schemas.microsoft.com/office/drawing/2014/main" id="{2CC16B39-7F94-E342-BEAA-F641C6CE93C0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3" name="直線矢印コネクタ 72">
                <a:extLst>
                  <a:ext uri="{FF2B5EF4-FFF2-40B4-BE49-F238E27FC236}">
                    <a16:creationId xmlns:a16="http://schemas.microsoft.com/office/drawing/2014/main" id="{621D8BCA-CC1E-2F4C-AD83-3C406DAAD0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6355CF96-3558-EF41-BB50-5B063DDD0E5E}"/>
                </a:ext>
              </a:extLst>
            </p:cNvPr>
            <p:cNvGrpSpPr/>
            <p:nvPr/>
          </p:nvGrpSpPr>
          <p:grpSpPr>
            <a:xfrm>
              <a:off x="1115616" y="5805264"/>
              <a:ext cx="288032" cy="288032"/>
              <a:chOff x="2987824" y="836712"/>
              <a:chExt cx="288032" cy="28803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75" name="円/楕円 74">
                <a:extLst>
                  <a:ext uri="{FF2B5EF4-FFF2-40B4-BE49-F238E27FC236}">
                    <a16:creationId xmlns:a16="http://schemas.microsoft.com/office/drawing/2014/main" id="{0DCDD5BD-A55B-F345-85F5-5B5C9CAFA76E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6" name="直線矢印コネクタ 75">
                <a:extLst>
                  <a:ext uri="{FF2B5EF4-FFF2-40B4-BE49-F238E27FC236}">
                    <a16:creationId xmlns:a16="http://schemas.microsoft.com/office/drawing/2014/main" id="{E9A19CF6-D52D-A746-B1F6-728231A30D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2BA67545-8D74-204C-88BF-1B5184F28430}"/>
              </a:ext>
            </a:extLst>
          </p:cNvPr>
          <p:cNvGrpSpPr/>
          <p:nvPr/>
        </p:nvGrpSpPr>
        <p:grpSpPr>
          <a:xfrm>
            <a:off x="5436096" y="2852936"/>
            <a:ext cx="1296144" cy="1296144"/>
            <a:chOff x="5580112" y="2348880"/>
            <a:chExt cx="1728192" cy="1728192"/>
          </a:xfrm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C8773764-1CC9-FA47-9A5F-602E5C0D3804}"/>
                </a:ext>
              </a:extLst>
            </p:cNvPr>
            <p:cNvSpPr/>
            <p:nvPr/>
          </p:nvSpPr>
          <p:spPr>
            <a:xfrm>
              <a:off x="5724128" y="2492896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F7F1FFD4-BDFA-CD44-B1F7-CD7B98BC1763}"/>
                </a:ext>
              </a:extLst>
            </p:cNvPr>
            <p:cNvSpPr/>
            <p:nvPr/>
          </p:nvSpPr>
          <p:spPr>
            <a:xfrm>
              <a:off x="5724128" y="3212976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276D83C4-F0B6-6F45-8F2E-C6F0A00BE3DC}"/>
                </a:ext>
              </a:extLst>
            </p:cNvPr>
            <p:cNvSpPr/>
            <p:nvPr/>
          </p:nvSpPr>
          <p:spPr>
            <a:xfrm>
              <a:off x="6444208" y="2492896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A1D4EED-B815-AD4D-84E9-ED8833D87DA0}"/>
                </a:ext>
              </a:extLst>
            </p:cNvPr>
            <p:cNvSpPr/>
            <p:nvPr/>
          </p:nvSpPr>
          <p:spPr>
            <a:xfrm>
              <a:off x="6444208" y="3212976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F62FA727-450C-2049-B1CD-E3C253057A16}"/>
                </a:ext>
              </a:extLst>
            </p:cNvPr>
            <p:cNvGrpSpPr/>
            <p:nvPr/>
          </p:nvGrpSpPr>
          <p:grpSpPr>
            <a:xfrm>
              <a:off x="7020272" y="2348880"/>
              <a:ext cx="288032" cy="288032"/>
              <a:chOff x="2987824" y="836712"/>
              <a:chExt cx="288032" cy="28803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82" name="円/楕円 81">
                <a:extLst>
                  <a:ext uri="{FF2B5EF4-FFF2-40B4-BE49-F238E27FC236}">
                    <a16:creationId xmlns:a16="http://schemas.microsoft.com/office/drawing/2014/main" id="{46C92BAF-7544-0740-A3DA-4E06A62AF96C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20070CEC-F9FB-2E48-A145-35A1680205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8EBF9793-8BAF-C040-840A-305330356291}"/>
                </a:ext>
              </a:extLst>
            </p:cNvPr>
            <p:cNvGrpSpPr/>
            <p:nvPr/>
          </p:nvGrpSpPr>
          <p:grpSpPr>
            <a:xfrm>
              <a:off x="6300192" y="2348880"/>
              <a:ext cx="288032" cy="288032"/>
              <a:chOff x="2987824" y="836712"/>
              <a:chExt cx="288032" cy="28803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5" name="円/楕円 84">
                <a:extLst>
                  <a:ext uri="{FF2B5EF4-FFF2-40B4-BE49-F238E27FC236}">
                    <a16:creationId xmlns:a16="http://schemas.microsoft.com/office/drawing/2014/main" id="{78EB8E71-AA6B-5047-AE75-C0A5274167D1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6" name="直線矢印コネクタ 85">
                <a:extLst>
                  <a:ext uri="{FF2B5EF4-FFF2-40B4-BE49-F238E27FC236}">
                    <a16:creationId xmlns:a16="http://schemas.microsoft.com/office/drawing/2014/main" id="{3C9AC57F-7F16-8B44-8203-8EE8F6BE14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5AEFE3E2-996C-1D40-A2A5-294F2B004ED7}"/>
                </a:ext>
              </a:extLst>
            </p:cNvPr>
            <p:cNvGrpSpPr/>
            <p:nvPr/>
          </p:nvGrpSpPr>
          <p:grpSpPr>
            <a:xfrm>
              <a:off x="5580112" y="2348880"/>
              <a:ext cx="288032" cy="288032"/>
              <a:chOff x="2987824" y="836712"/>
              <a:chExt cx="288032" cy="28803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A82FB872-943B-5F45-8C27-8AD60938968D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9" name="直線矢印コネクタ 88">
                <a:extLst>
                  <a:ext uri="{FF2B5EF4-FFF2-40B4-BE49-F238E27FC236}">
                    <a16:creationId xmlns:a16="http://schemas.microsoft.com/office/drawing/2014/main" id="{B7529C5D-64BA-9347-B517-581F0746E4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062A24B6-7F75-F741-8F4C-DF11782FB30F}"/>
                </a:ext>
              </a:extLst>
            </p:cNvPr>
            <p:cNvGrpSpPr/>
            <p:nvPr/>
          </p:nvGrpSpPr>
          <p:grpSpPr>
            <a:xfrm>
              <a:off x="7020272" y="3068960"/>
              <a:ext cx="288032" cy="288032"/>
              <a:chOff x="2987824" y="836712"/>
              <a:chExt cx="288032" cy="28803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B048DA34-035A-6142-ADBF-D69B8A1E88EF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2" name="直線矢印コネクタ 91">
                <a:extLst>
                  <a:ext uri="{FF2B5EF4-FFF2-40B4-BE49-F238E27FC236}">
                    <a16:creationId xmlns:a16="http://schemas.microsoft.com/office/drawing/2014/main" id="{F50594D9-A916-844D-9FA5-DC74771213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8B84E197-42F5-3348-B2BE-61A83B6EB33F}"/>
                </a:ext>
              </a:extLst>
            </p:cNvPr>
            <p:cNvGrpSpPr/>
            <p:nvPr/>
          </p:nvGrpSpPr>
          <p:grpSpPr>
            <a:xfrm>
              <a:off x="6300192" y="3068960"/>
              <a:ext cx="288032" cy="288032"/>
              <a:chOff x="2987824" y="836712"/>
              <a:chExt cx="288032" cy="28803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94" name="円/楕円 93">
                <a:extLst>
                  <a:ext uri="{FF2B5EF4-FFF2-40B4-BE49-F238E27FC236}">
                    <a16:creationId xmlns:a16="http://schemas.microsoft.com/office/drawing/2014/main" id="{6B52E9E7-DE8F-A043-B7D1-0A928A448522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5" name="直線矢印コネクタ 94">
                <a:extLst>
                  <a:ext uri="{FF2B5EF4-FFF2-40B4-BE49-F238E27FC236}">
                    <a16:creationId xmlns:a16="http://schemas.microsoft.com/office/drawing/2014/main" id="{1F999477-F13E-994B-BD42-E3E93C85D3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9E191B43-B0A6-144D-930C-FC8D11ED377B}"/>
                </a:ext>
              </a:extLst>
            </p:cNvPr>
            <p:cNvGrpSpPr/>
            <p:nvPr/>
          </p:nvGrpSpPr>
          <p:grpSpPr>
            <a:xfrm>
              <a:off x="5580112" y="3068960"/>
              <a:ext cx="288032" cy="288032"/>
              <a:chOff x="2987824" y="836712"/>
              <a:chExt cx="288032" cy="28803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5C2185EF-2772-234A-AB0D-3B4476D8F9B3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8" name="直線矢印コネクタ 97">
                <a:extLst>
                  <a:ext uri="{FF2B5EF4-FFF2-40B4-BE49-F238E27FC236}">
                    <a16:creationId xmlns:a16="http://schemas.microsoft.com/office/drawing/2014/main" id="{2618F859-224C-8141-BE29-D97B1BD0D9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F1D3B16A-8A52-4E4C-B7F5-5D9279A46C99}"/>
                </a:ext>
              </a:extLst>
            </p:cNvPr>
            <p:cNvGrpSpPr/>
            <p:nvPr/>
          </p:nvGrpSpPr>
          <p:grpSpPr>
            <a:xfrm>
              <a:off x="7020272" y="3789040"/>
              <a:ext cx="288032" cy="288032"/>
              <a:chOff x="2987824" y="836712"/>
              <a:chExt cx="288032" cy="28803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00" name="円/楕円 99">
                <a:extLst>
                  <a:ext uri="{FF2B5EF4-FFF2-40B4-BE49-F238E27FC236}">
                    <a16:creationId xmlns:a16="http://schemas.microsoft.com/office/drawing/2014/main" id="{E5BDB5EE-C735-F44C-B842-B8D7028152CC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1" name="直線矢印コネクタ 100">
                <a:extLst>
                  <a:ext uri="{FF2B5EF4-FFF2-40B4-BE49-F238E27FC236}">
                    <a16:creationId xmlns:a16="http://schemas.microsoft.com/office/drawing/2014/main" id="{BFE3E4EA-1535-BC48-97C1-C5DD3B160A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CAA9970B-D607-F24E-9F00-53D92C787AC3}"/>
                </a:ext>
              </a:extLst>
            </p:cNvPr>
            <p:cNvGrpSpPr/>
            <p:nvPr/>
          </p:nvGrpSpPr>
          <p:grpSpPr>
            <a:xfrm>
              <a:off x="6300192" y="3789040"/>
              <a:ext cx="288032" cy="288032"/>
              <a:chOff x="2987824" y="836712"/>
              <a:chExt cx="288032" cy="28803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03" name="円/楕円 102">
                <a:extLst>
                  <a:ext uri="{FF2B5EF4-FFF2-40B4-BE49-F238E27FC236}">
                    <a16:creationId xmlns:a16="http://schemas.microsoft.com/office/drawing/2014/main" id="{6E094268-F475-A745-ABF8-6ED57C4B81EC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4" name="直線矢印コネクタ 103">
                <a:extLst>
                  <a:ext uri="{FF2B5EF4-FFF2-40B4-BE49-F238E27FC236}">
                    <a16:creationId xmlns:a16="http://schemas.microsoft.com/office/drawing/2014/main" id="{03CDF869-D2E7-7C47-ACF6-D85577CDC7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A7E49494-C2FD-2F4D-87D6-A3FE5F810E75}"/>
                </a:ext>
              </a:extLst>
            </p:cNvPr>
            <p:cNvGrpSpPr/>
            <p:nvPr/>
          </p:nvGrpSpPr>
          <p:grpSpPr>
            <a:xfrm>
              <a:off x="5580112" y="3789040"/>
              <a:ext cx="288032" cy="288032"/>
              <a:chOff x="2987824" y="836712"/>
              <a:chExt cx="288032" cy="28803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36984A17-615E-B74A-9CDF-B09B9C4CEEBE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矢印コネクタ 106">
                <a:extLst>
                  <a:ext uri="{FF2B5EF4-FFF2-40B4-BE49-F238E27FC236}">
                    <a16:creationId xmlns:a16="http://schemas.microsoft.com/office/drawing/2014/main" id="{669F0CD1-C03E-2448-B35A-D177E007BE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グループ化 139">
            <a:extLst>
              <a:ext uri="{FF2B5EF4-FFF2-40B4-BE49-F238E27FC236}">
                <a16:creationId xmlns:a16="http://schemas.microsoft.com/office/drawing/2014/main" id="{437DDB47-6966-694B-A13D-FCD86ED40BE1}"/>
              </a:ext>
            </a:extLst>
          </p:cNvPr>
          <p:cNvGrpSpPr/>
          <p:nvPr/>
        </p:nvGrpSpPr>
        <p:grpSpPr>
          <a:xfrm>
            <a:off x="3707904" y="2852936"/>
            <a:ext cx="1296144" cy="1296144"/>
            <a:chOff x="3347864" y="2348880"/>
            <a:chExt cx="1728192" cy="1728192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E3F35E92-EBB3-4A4D-B7A2-926EDF528587}"/>
                </a:ext>
              </a:extLst>
            </p:cNvPr>
            <p:cNvSpPr/>
            <p:nvPr/>
          </p:nvSpPr>
          <p:spPr>
            <a:xfrm>
              <a:off x="3491880" y="2492896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B59A662F-85A9-2F49-B737-4D824F5ED575}"/>
                </a:ext>
              </a:extLst>
            </p:cNvPr>
            <p:cNvSpPr/>
            <p:nvPr/>
          </p:nvSpPr>
          <p:spPr>
            <a:xfrm>
              <a:off x="3491880" y="3212976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AEF4108F-49C0-E647-B53B-13A5C97EBD53}"/>
                </a:ext>
              </a:extLst>
            </p:cNvPr>
            <p:cNvSpPr/>
            <p:nvPr/>
          </p:nvSpPr>
          <p:spPr>
            <a:xfrm>
              <a:off x="4211960" y="2492896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19C98A3C-36F8-2F40-A31F-36921679E319}"/>
                </a:ext>
              </a:extLst>
            </p:cNvPr>
            <p:cNvSpPr/>
            <p:nvPr/>
          </p:nvSpPr>
          <p:spPr>
            <a:xfrm>
              <a:off x="4211960" y="3212976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334A3001-8443-234D-A1BB-CD4C4E598067}"/>
                </a:ext>
              </a:extLst>
            </p:cNvPr>
            <p:cNvGrpSpPr/>
            <p:nvPr/>
          </p:nvGrpSpPr>
          <p:grpSpPr>
            <a:xfrm>
              <a:off x="4788024" y="2348880"/>
              <a:ext cx="288032" cy="288032"/>
              <a:chOff x="2987824" y="836712"/>
              <a:chExt cx="288032" cy="28803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A8C25AF-B288-3D4E-856F-B0856982F699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4" name="直線矢印コネクタ 113">
                <a:extLst>
                  <a:ext uri="{FF2B5EF4-FFF2-40B4-BE49-F238E27FC236}">
                    <a16:creationId xmlns:a16="http://schemas.microsoft.com/office/drawing/2014/main" id="{A488CAFD-EA0B-F148-8521-0AACD41776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23CE7689-F349-8046-AA0C-B6CCB6D99776}"/>
                </a:ext>
              </a:extLst>
            </p:cNvPr>
            <p:cNvGrpSpPr/>
            <p:nvPr/>
          </p:nvGrpSpPr>
          <p:grpSpPr>
            <a:xfrm>
              <a:off x="4067944" y="2348880"/>
              <a:ext cx="288032" cy="288032"/>
              <a:chOff x="2987824" y="836712"/>
              <a:chExt cx="288032" cy="28803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BB5B9948-FF4F-7A44-B112-14EB4A55B4F4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7" name="直線矢印コネクタ 116">
                <a:extLst>
                  <a:ext uri="{FF2B5EF4-FFF2-40B4-BE49-F238E27FC236}">
                    <a16:creationId xmlns:a16="http://schemas.microsoft.com/office/drawing/2014/main" id="{7569FA57-0FF7-214F-B232-F06D860A56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C376AB05-B0BA-2742-89B9-EA6DD726B5F6}"/>
                </a:ext>
              </a:extLst>
            </p:cNvPr>
            <p:cNvGrpSpPr/>
            <p:nvPr/>
          </p:nvGrpSpPr>
          <p:grpSpPr>
            <a:xfrm>
              <a:off x="3347864" y="2348880"/>
              <a:ext cx="288032" cy="288032"/>
              <a:chOff x="2987824" y="836712"/>
              <a:chExt cx="288032" cy="28803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8BAFBF92-E4DC-B348-8AA1-27021733AE37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449E2302-6901-8D49-96ED-E4617D9FC8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8CFD6FD2-14AF-554F-9763-38DB9DBECB00}"/>
                </a:ext>
              </a:extLst>
            </p:cNvPr>
            <p:cNvGrpSpPr/>
            <p:nvPr/>
          </p:nvGrpSpPr>
          <p:grpSpPr>
            <a:xfrm>
              <a:off x="4788024" y="3068960"/>
              <a:ext cx="288032" cy="288032"/>
              <a:chOff x="2987824" y="836712"/>
              <a:chExt cx="288032" cy="28803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22" name="円/楕円 121">
                <a:extLst>
                  <a:ext uri="{FF2B5EF4-FFF2-40B4-BE49-F238E27FC236}">
                    <a16:creationId xmlns:a16="http://schemas.microsoft.com/office/drawing/2014/main" id="{514421FB-B277-2941-9F15-EFFE5C4A0FCF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3" name="直線矢印コネクタ 122">
                <a:extLst>
                  <a:ext uri="{FF2B5EF4-FFF2-40B4-BE49-F238E27FC236}">
                    <a16:creationId xmlns:a16="http://schemas.microsoft.com/office/drawing/2014/main" id="{471269F1-5C60-0641-8CE0-2ECD652752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2EC74662-2E64-8E44-BDB5-6A1D1A7EBECB}"/>
                </a:ext>
              </a:extLst>
            </p:cNvPr>
            <p:cNvGrpSpPr/>
            <p:nvPr/>
          </p:nvGrpSpPr>
          <p:grpSpPr>
            <a:xfrm>
              <a:off x="4067944" y="3068960"/>
              <a:ext cx="288032" cy="288032"/>
              <a:chOff x="2987824" y="836712"/>
              <a:chExt cx="288032" cy="28803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25" name="円/楕円 124">
                <a:extLst>
                  <a:ext uri="{FF2B5EF4-FFF2-40B4-BE49-F238E27FC236}">
                    <a16:creationId xmlns:a16="http://schemas.microsoft.com/office/drawing/2014/main" id="{D363D930-2A7F-8143-A400-F192F6E88E80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6" name="直線矢印コネクタ 125">
                <a:extLst>
                  <a:ext uri="{FF2B5EF4-FFF2-40B4-BE49-F238E27FC236}">
                    <a16:creationId xmlns:a16="http://schemas.microsoft.com/office/drawing/2014/main" id="{D3B02629-782D-8145-90FF-03B966BC46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46522BFD-483A-6B45-8CE0-E68D3A3EC1C6}"/>
                </a:ext>
              </a:extLst>
            </p:cNvPr>
            <p:cNvGrpSpPr/>
            <p:nvPr/>
          </p:nvGrpSpPr>
          <p:grpSpPr>
            <a:xfrm>
              <a:off x="3347864" y="3068960"/>
              <a:ext cx="288032" cy="288032"/>
              <a:chOff x="2987824" y="836712"/>
              <a:chExt cx="288032" cy="28803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A9DC1985-7CA3-C145-A548-761A6C5AFB2A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26D93C4C-9C16-C842-AD53-187D2E47B7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383613B7-2469-174A-91E8-4299C85334A4}"/>
                </a:ext>
              </a:extLst>
            </p:cNvPr>
            <p:cNvGrpSpPr/>
            <p:nvPr/>
          </p:nvGrpSpPr>
          <p:grpSpPr>
            <a:xfrm>
              <a:off x="4788024" y="3789040"/>
              <a:ext cx="288032" cy="288032"/>
              <a:chOff x="2987824" y="836712"/>
              <a:chExt cx="288032" cy="28803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31" name="円/楕円 130">
                <a:extLst>
                  <a:ext uri="{FF2B5EF4-FFF2-40B4-BE49-F238E27FC236}">
                    <a16:creationId xmlns:a16="http://schemas.microsoft.com/office/drawing/2014/main" id="{F82E2E67-1BAA-E641-BFBB-6FF0C79863B6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67E40D45-3165-4644-B24D-5BF60FB213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グループ化 132">
              <a:extLst>
                <a:ext uri="{FF2B5EF4-FFF2-40B4-BE49-F238E27FC236}">
                  <a16:creationId xmlns:a16="http://schemas.microsoft.com/office/drawing/2014/main" id="{E2A1BC2D-24C9-334E-88FC-79DBB591E3B4}"/>
                </a:ext>
              </a:extLst>
            </p:cNvPr>
            <p:cNvGrpSpPr/>
            <p:nvPr/>
          </p:nvGrpSpPr>
          <p:grpSpPr>
            <a:xfrm>
              <a:off x="4067944" y="3789040"/>
              <a:ext cx="288032" cy="288032"/>
              <a:chOff x="2987824" y="836712"/>
              <a:chExt cx="288032" cy="28803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99B42E43-E9DB-534C-982F-3DF2832D3E9B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5" name="直線矢印コネクタ 134">
                <a:extLst>
                  <a:ext uri="{FF2B5EF4-FFF2-40B4-BE49-F238E27FC236}">
                    <a16:creationId xmlns:a16="http://schemas.microsoft.com/office/drawing/2014/main" id="{B49EED26-19FA-5A4F-824E-05CD1EF8D5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D6F4FFE6-8AE9-5F4F-82A7-DB1524BDCD46}"/>
                </a:ext>
              </a:extLst>
            </p:cNvPr>
            <p:cNvGrpSpPr/>
            <p:nvPr/>
          </p:nvGrpSpPr>
          <p:grpSpPr>
            <a:xfrm>
              <a:off x="3347864" y="3789040"/>
              <a:ext cx="288032" cy="288032"/>
              <a:chOff x="2987824" y="836712"/>
              <a:chExt cx="288032" cy="288032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4F79E3CC-ECD1-B64F-AAA2-733CE659C453}"/>
                  </a:ext>
                </a:extLst>
              </p:cNvPr>
              <p:cNvSpPr/>
              <p:nvPr/>
            </p:nvSpPr>
            <p:spPr>
              <a:xfrm>
                <a:off x="2987824" y="836712"/>
                <a:ext cx="288032" cy="28803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854325FC-96D1-C340-91E6-EE7A7201F1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1840" y="868797"/>
                <a:ext cx="0" cy="21602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4" name="右矢印 143">
            <a:extLst>
              <a:ext uri="{FF2B5EF4-FFF2-40B4-BE49-F238E27FC236}">
                <a16:creationId xmlns:a16="http://schemas.microsoft.com/office/drawing/2014/main" id="{F9C96B45-83C7-4D49-A687-B96BC9F64FB3}"/>
              </a:ext>
            </a:extLst>
          </p:cNvPr>
          <p:cNvSpPr/>
          <p:nvPr/>
        </p:nvSpPr>
        <p:spPr>
          <a:xfrm>
            <a:off x="2483768" y="2492896"/>
            <a:ext cx="432048" cy="36347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角丸四角形 144">
            <a:extLst>
              <a:ext uri="{FF2B5EF4-FFF2-40B4-BE49-F238E27FC236}">
                <a16:creationId xmlns:a16="http://schemas.microsoft.com/office/drawing/2014/main" id="{28FB9DE3-5845-EA4E-AC9C-E7F8F74FFBE6}"/>
              </a:ext>
            </a:extLst>
          </p:cNvPr>
          <p:cNvSpPr/>
          <p:nvPr/>
        </p:nvSpPr>
        <p:spPr>
          <a:xfrm>
            <a:off x="3347864" y="1052736"/>
            <a:ext cx="3744416" cy="331236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4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</TotalTime>
  <Words>9</Words>
  <Application>Microsoft Macintosh PowerPoint</Application>
  <PresentationFormat>画面に合わせる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77</cp:revision>
  <dcterms:created xsi:type="dcterms:W3CDTF">2019-01-02T05:23:01Z</dcterms:created>
  <dcterms:modified xsi:type="dcterms:W3CDTF">2020-01-24T09:21:52Z</dcterms:modified>
</cp:coreProperties>
</file>