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3536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5544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7.0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77552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49560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1568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4.0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3576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3.0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5584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2.0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75920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5303912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38" idx="0"/>
            <a:endCxn id="12" idx="4"/>
          </p:cNvCxnSpPr>
          <p:nvPr/>
        </p:nvCxnSpPr>
        <p:spPr>
          <a:xfrm rot="16200000" flipV="1">
            <a:off x="5411924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37" idx="0"/>
            <a:endCxn id="12" idx="4"/>
          </p:cNvCxnSpPr>
          <p:nvPr/>
        </p:nvCxnSpPr>
        <p:spPr>
          <a:xfrm rot="5400000" flipH="1" flipV="1">
            <a:off x="5051884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/>
          <p:cNvSpPr/>
          <p:nvPr/>
        </p:nvSpPr>
        <p:spPr>
          <a:xfrm>
            <a:off x="4799856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12" idx="0"/>
            <a:endCxn id="68" idx="4"/>
          </p:cNvCxnSpPr>
          <p:nvPr/>
        </p:nvCxnSpPr>
        <p:spPr>
          <a:xfrm rot="16200000" flipV="1">
            <a:off x="5015880" y="3356992"/>
            <a:ext cx="216024" cy="504056"/>
          </a:xfrm>
          <a:prstGeom prst="bentConnector3">
            <a:avLst>
              <a:gd name="adj1" fmla="val 269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6" idx="0"/>
            <a:endCxn id="68" idx="4"/>
          </p:cNvCxnSpPr>
          <p:nvPr/>
        </p:nvCxnSpPr>
        <p:spPr>
          <a:xfrm rot="5400000" flipH="1" flipV="1">
            <a:off x="4259796" y="3537012"/>
            <a:ext cx="648072" cy="576064"/>
          </a:xfrm>
          <a:prstGeom prst="bentConnector3">
            <a:avLst>
              <a:gd name="adj1" fmla="val 76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4223792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カギ線コネクタ 50"/>
          <p:cNvCxnSpPr>
            <a:stCxn id="68" idx="0"/>
            <a:endCxn id="69" idx="4"/>
          </p:cNvCxnSpPr>
          <p:nvPr/>
        </p:nvCxnSpPr>
        <p:spPr>
          <a:xfrm rot="16200000" flipV="1">
            <a:off x="4475820" y="2960948"/>
            <a:ext cx="216024" cy="576064"/>
          </a:xfrm>
          <a:prstGeom prst="bentConnector3">
            <a:avLst>
              <a:gd name="adj1" fmla="val 269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35" idx="0"/>
            <a:endCxn id="69" idx="4"/>
          </p:cNvCxnSpPr>
          <p:nvPr/>
        </p:nvCxnSpPr>
        <p:spPr>
          <a:xfrm rot="5400000" flipH="1" flipV="1">
            <a:off x="3431704" y="3284984"/>
            <a:ext cx="1008112" cy="720080"/>
          </a:xfrm>
          <a:prstGeom prst="bentConnector3">
            <a:avLst>
              <a:gd name="adj1" fmla="val 845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楕円 73"/>
          <p:cNvSpPr/>
          <p:nvPr/>
        </p:nvSpPr>
        <p:spPr>
          <a:xfrm>
            <a:off x="3503712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カギ線コネクタ 75"/>
          <p:cNvCxnSpPr>
            <a:stCxn id="69" idx="0"/>
            <a:endCxn id="74" idx="4"/>
          </p:cNvCxnSpPr>
          <p:nvPr/>
        </p:nvCxnSpPr>
        <p:spPr>
          <a:xfrm rot="16200000" flipV="1">
            <a:off x="3827748" y="2528900"/>
            <a:ext cx="216024" cy="72008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4" idx="0"/>
            <a:endCxn id="74" idx="4"/>
          </p:cNvCxnSpPr>
          <p:nvPr/>
        </p:nvCxnSpPr>
        <p:spPr>
          <a:xfrm rot="5400000" flipH="1" flipV="1">
            <a:off x="2531604" y="3104964"/>
            <a:ext cx="1368152" cy="720080"/>
          </a:xfrm>
          <a:prstGeom prst="bentConnector3">
            <a:avLst>
              <a:gd name="adj1" fmla="val 89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カギ線コネクタ 84"/>
          <p:cNvCxnSpPr>
            <a:stCxn id="74" idx="0"/>
            <a:endCxn id="83" idx="4"/>
          </p:cNvCxnSpPr>
          <p:nvPr/>
        </p:nvCxnSpPr>
        <p:spPr>
          <a:xfrm rot="16200000" flipV="1">
            <a:off x="3107668" y="2168860"/>
            <a:ext cx="216024" cy="720080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33" idx="0"/>
            <a:endCxn id="83" idx="4"/>
          </p:cNvCxnSpPr>
          <p:nvPr/>
        </p:nvCxnSpPr>
        <p:spPr>
          <a:xfrm rot="5400000" flipH="1" flipV="1">
            <a:off x="1631504" y="2924944"/>
            <a:ext cx="1728192" cy="720080"/>
          </a:xfrm>
          <a:prstGeom prst="bentConnector3">
            <a:avLst>
              <a:gd name="adj1" fmla="val 91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/>
          <p:cNvSpPr/>
          <p:nvPr/>
        </p:nvSpPr>
        <p:spPr>
          <a:xfrm>
            <a:off x="2063552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カギ線コネクタ 96"/>
          <p:cNvCxnSpPr>
            <a:stCxn id="83" idx="0"/>
            <a:endCxn id="95" idx="4"/>
          </p:cNvCxnSpPr>
          <p:nvPr/>
        </p:nvCxnSpPr>
        <p:spPr>
          <a:xfrm rot="16200000" flipV="1">
            <a:off x="2387588" y="1808820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2" idx="0"/>
            <a:endCxn id="95" idx="4"/>
          </p:cNvCxnSpPr>
          <p:nvPr/>
        </p:nvCxnSpPr>
        <p:spPr>
          <a:xfrm rot="5400000" flipH="1" flipV="1">
            <a:off x="731404" y="2744924"/>
            <a:ext cx="2088232" cy="720080"/>
          </a:xfrm>
          <a:prstGeom prst="bentConnector3">
            <a:avLst>
              <a:gd name="adj1" fmla="val 94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/>
          <p:cNvSpPr/>
          <p:nvPr/>
        </p:nvSpPr>
        <p:spPr>
          <a:xfrm>
            <a:off x="1343472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カギ線コネクタ 102"/>
          <p:cNvCxnSpPr>
            <a:stCxn id="95" idx="0"/>
            <a:endCxn id="101" idx="4"/>
          </p:cNvCxnSpPr>
          <p:nvPr/>
        </p:nvCxnSpPr>
        <p:spPr>
          <a:xfrm rot="16200000" flipV="1">
            <a:off x="1667508" y="1448780"/>
            <a:ext cx="216024" cy="720080"/>
          </a:xfrm>
          <a:prstGeom prst="bentConnector3">
            <a:avLst>
              <a:gd name="adj1" fmla="val 453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31" idx="0"/>
            <a:endCxn id="101" idx="4"/>
          </p:cNvCxnSpPr>
          <p:nvPr/>
        </p:nvCxnSpPr>
        <p:spPr>
          <a:xfrm rot="5400000" flipH="1" flipV="1">
            <a:off x="-168696" y="2564904"/>
            <a:ext cx="2448272" cy="720080"/>
          </a:xfrm>
          <a:prstGeom prst="bentConnector3">
            <a:avLst>
              <a:gd name="adj1" fmla="val 95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207568" y="62068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>
                <a:latin typeface="Consolas" panose="020B0609020204030204" pitchFamily="49" charset="0"/>
              </a:rPr>
              <a:t>ADDA</a:t>
            </a:r>
            <a:endParaRPr kumimoji="1" lang="ja-JP" altLang="en-US" sz="3600">
              <a:latin typeface="Consolas" panose="020B0609020204030204" pitchFamily="49" charset="0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631202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703210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7.0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775218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847226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919234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4.0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991242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3.0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63250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2.0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1352584" y="4149080"/>
            <a:ext cx="720080" cy="7200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kumimoji="1" lang="ja-JP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楕円 124"/>
          <p:cNvSpPr/>
          <p:nvPr/>
        </p:nvSpPr>
        <p:spPr>
          <a:xfrm>
            <a:off x="696009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/>
          <p:cNvSpPr/>
          <p:nvPr/>
        </p:nvSpPr>
        <p:spPr>
          <a:xfrm>
            <a:off x="840025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/>
          <p:cNvSpPr/>
          <p:nvPr/>
        </p:nvSpPr>
        <p:spPr>
          <a:xfrm>
            <a:off x="984041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/>
          <p:cNvSpPr/>
          <p:nvPr/>
        </p:nvSpPr>
        <p:spPr>
          <a:xfrm>
            <a:off x="11280576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カギ線コネクタ 129"/>
          <p:cNvCxnSpPr>
            <a:stCxn id="117" idx="0"/>
            <a:endCxn id="125" idx="4"/>
          </p:cNvCxnSpPr>
          <p:nvPr/>
        </p:nvCxnSpPr>
        <p:spPr>
          <a:xfrm rot="5400000" flipH="1" flipV="1">
            <a:off x="670806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カギ線コネクタ 131"/>
          <p:cNvCxnSpPr>
            <a:stCxn id="118" idx="0"/>
            <a:endCxn id="125" idx="4"/>
          </p:cNvCxnSpPr>
          <p:nvPr/>
        </p:nvCxnSpPr>
        <p:spPr>
          <a:xfrm rot="16200000" flipV="1">
            <a:off x="706810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119" idx="0"/>
            <a:endCxn id="126" idx="4"/>
          </p:cNvCxnSpPr>
          <p:nvPr/>
        </p:nvCxnSpPr>
        <p:spPr>
          <a:xfrm rot="5400000" flipH="1" flipV="1">
            <a:off x="814822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stCxn id="120" idx="0"/>
            <a:endCxn id="126" idx="4"/>
          </p:cNvCxnSpPr>
          <p:nvPr/>
        </p:nvCxnSpPr>
        <p:spPr>
          <a:xfrm rot="16200000" flipV="1">
            <a:off x="850826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stCxn id="121" idx="0"/>
            <a:endCxn id="127" idx="4"/>
          </p:cNvCxnSpPr>
          <p:nvPr/>
        </p:nvCxnSpPr>
        <p:spPr>
          <a:xfrm rot="5400000" flipH="1" flipV="1">
            <a:off x="958838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122" idx="0"/>
            <a:endCxn id="127" idx="4"/>
          </p:cNvCxnSpPr>
          <p:nvPr/>
        </p:nvCxnSpPr>
        <p:spPr>
          <a:xfrm rot="16200000" flipV="1">
            <a:off x="994842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123" idx="0"/>
            <a:endCxn id="128" idx="4"/>
          </p:cNvCxnSpPr>
          <p:nvPr/>
        </p:nvCxnSpPr>
        <p:spPr>
          <a:xfrm rot="5400000" flipH="1" flipV="1">
            <a:off x="1102854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カギ線コネクタ 144"/>
          <p:cNvCxnSpPr>
            <a:stCxn id="124" idx="0"/>
            <a:endCxn id="128" idx="4"/>
          </p:cNvCxnSpPr>
          <p:nvPr/>
        </p:nvCxnSpPr>
        <p:spPr>
          <a:xfrm rot="16200000" flipV="1">
            <a:off x="11388588" y="3825044"/>
            <a:ext cx="288032" cy="360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/>
          <p:cNvSpPr/>
          <p:nvPr/>
        </p:nvSpPr>
        <p:spPr>
          <a:xfrm>
            <a:off x="7680176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/>
          <p:cNvSpPr/>
          <p:nvPr/>
        </p:nvSpPr>
        <p:spPr>
          <a:xfrm>
            <a:off x="10560496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カギ線コネクタ 150"/>
          <p:cNvCxnSpPr>
            <a:stCxn id="125" idx="0"/>
            <a:endCxn id="146" idx="4"/>
          </p:cNvCxnSpPr>
          <p:nvPr/>
        </p:nvCxnSpPr>
        <p:spPr>
          <a:xfrm rot="5400000" flipH="1" flipV="1">
            <a:off x="7284132" y="3248980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カギ線コネクタ 152"/>
          <p:cNvCxnSpPr>
            <a:stCxn id="126" idx="0"/>
            <a:endCxn id="146" idx="4"/>
          </p:cNvCxnSpPr>
          <p:nvPr/>
        </p:nvCxnSpPr>
        <p:spPr>
          <a:xfrm rot="16200000" flipV="1">
            <a:off x="8004212" y="3248980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カギ線コネクタ 154"/>
          <p:cNvCxnSpPr>
            <a:stCxn id="127" idx="0"/>
            <a:endCxn id="149" idx="4"/>
          </p:cNvCxnSpPr>
          <p:nvPr/>
        </p:nvCxnSpPr>
        <p:spPr>
          <a:xfrm rot="5400000" flipH="1" flipV="1">
            <a:off x="10164452" y="3248980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カギ線コネクタ 156"/>
          <p:cNvCxnSpPr>
            <a:stCxn id="128" idx="0"/>
            <a:endCxn id="149" idx="4"/>
          </p:cNvCxnSpPr>
          <p:nvPr/>
        </p:nvCxnSpPr>
        <p:spPr>
          <a:xfrm rot="16200000" flipV="1">
            <a:off x="10884532" y="3248980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楕円 157"/>
          <p:cNvSpPr/>
          <p:nvPr/>
        </p:nvSpPr>
        <p:spPr>
          <a:xfrm>
            <a:off x="9120336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カギ線コネクタ 159"/>
          <p:cNvCxnSpPr>
            <a:stCxn id="146" idx="0"/>
            <a:endCxn id="158" idx="4"/>
          </p:cNvCxnSpPr>
          <p:nvPr/>
        </p:nvCxnSpPr>
        <p:spPr>
          <a:xfrm rot="5400000" flipH="1" flipV="1">
            <a:off x="8364252" y="2528900"/>
            <a:ext cx="216024" cy="1440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カギ線コネクタ 161"/>
          <p:cNvCxnSpPr>
            <a:stCxn id="149" idx="0"/>
            <a:endCxn id="158" idx="4"/>
          </p:cNvCxnSpPr>
          <p:nvPr/>
        </p:nvCxnSpPr>
        <p:spPr>
          <a:xfrm rot="16200000" flipV="1">
            <a:off x="9804412" y="2528900"/>
            <a:ext cx="216024" cy="1440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8544272" y="69269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>
                <a:latin typeface="Consolas" panose="020B0609020204030204" pitchFamily="49" charset="0"/>
              </a:rPr>
              <a:t>ADDV</a:t>
            </a:r>
            <a:endParaRPr kumimoji="1" lang="ja-JP" altLang="en-US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4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28</cp:revision>
  <dcterms:created xsi:type="dcterms:W3CDTF">2020-12-11T15:16:38Z</dcterms:created>
  <dcterms:modified xsi:type="dcterms:W3CDTF">2020-12-30T13:02:22Z</dcterms:modified>
</cp:coreProperties>
</file>