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8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56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03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88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53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87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2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4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92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1489-DFF7-4E03-BD03-8BA8A037FE03}" type="datetimeFigureOut">
              <a:rPr kumimoji="1" lang="ja-JP" altLang="en-US" smtClean="0"/>
              <a:t>2021/2/26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8905-A618-4153-B98D-8EDB7DA952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95600" y="98072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935760" y="98072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375920" y="98072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16080" y="98072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495600" y="764704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087888" y="116632"/>
                <a:ext cx="53347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116632"/>
                <a:ext cx="5334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/>
          <p:nvPr/>
        </p:nvCxnSpPr>
        <p:spPr>
          <a:xfrm>
            <a:off x="6816080" y="184482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248128" y="1844824"/>
                <a:ext cx="4962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1844824"/>
                <a:ext cx="49629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2495600" y="3140968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935760" y="314096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375920" y="314096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816080" y="314096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8976320" y="980728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0560496" y="1124744"/>
                <a:ext cx="129614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ja-JP" altLang="en-US" sz="3200" smtClean="0"/>
                  <a:t>個</a:t>
                </a:r>
                <a:endParaRPr kumimoji="1" lang="ja-JP" altLang="en-US" sz="320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496" y="1124744"/>
                <a:ext cx="1296144" cy="492443"/>
              </a:xfrm>
              <a:prstGeom prst="rect">
                <a:avLst/>
              </a:prstGeom>
              <a:blipFill>
                <a:blip r:embed="rId4"/>
                <a:stretch>
                  <a:fillRect t="-25000" b="-5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5159896" y="2276872"/>
                <a:ext cx="194421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3200" smtClean="0"/>
                  <a:t>個</a:t>
                </a:r>
                <a:endParaRPr kumimoji="1" lang="ja-JP" altLang="en-US" sz="3200"/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2276872"/>
                <a:ext cx="1944216" cy="492443"/>
              </a:xfrm>
              <a:prstGeom prst="rect">
                <a:avLst/>
              </a:prstGeom>
              <a:blipFill>
                <a:blip r:embed="rId5"/>
                <a:stretch>
                  <a:fillRect t="-25000" b="-5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479376" y="3284984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3284984"/>
                <a:ext cx="1872208" cy="369332"/>
              </a:xfrm>
              <a:prstGeom prst="rect">
                <a:avLst/>
              </a:prstGeom>
              <a:blipFill>
                <a:blip r:embed="rId6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/>
          <p:cNvSpPr/>
          <p:nvPr/>
        </p:nvSpPr>
        <p:spPr>
          <a:xfrm>
            <a:off x="3935760" y="4149080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495600" y="4149080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375920" y="4149080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816080" y="4149080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中かっこ 28"/>
          <p:cNvSpPr/>
          <p:nvPr/>
        </p:nvSpPr>
        <p:spPr>
          <a:xfrm rot="16200000">
            <a:off x="5987988" y="728700"/>
            <a:ext cx="216024" cy="43204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79376" y="4293096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293096"/>
                <a:ext cx="1872208" cy="369332"/>
              </a:xfrm>
              <a:prstGeom prst="rect">
                <a:avLst/>
              </a:prstGeom>
              <a:blipFill>
                <a:blip r:embed="rId7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479376" y="5805264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5805264"/>
                <a:ext cx="1872208" cy="369332"/>
              </a:xfrm>
              <a:prstGeom prst="rect">
                <a:avLst/>
              </a:prstGeom>
              <a:blipFill>
                <a:blip r:embed="rId8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正方形/長方形 32"/>
          <p:cNvSpPr/>
          <p:nvPr/>
        </p:nvSpPr>
        <p:spPr>
          <a:xfrm>
            <a:off x="2495600" y="5589240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3935760" y="5589240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375920" y="5589240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816080" y="5589240"/>
            <a:ext cx="144016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159896" y="4869160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mtClean="0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75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</cp:revision>
  <dcterms:created xsi:type="dcterms:W3CDTF">2021-02-26T08:56:26Z</dcterms:created>
  <dcterms:modified xsi:type="dcterms:W3CDTF">2021-02-26T09:05:08Z</dcterms:modified>
</cp:coreProperties>
</file>