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>
      <p:cViewPr varScale="1">
        <p:scale>
          <a:sx n="69" d="100"/>
          <a:sy n="69" d="100"/>
        </p:scale>
        <p:origin x="11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 rot="5400000">
            <a:off x="1871700" y="20968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3316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117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5292080" y="23488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10" name="二等辺三角形 9"/>
          <p:cNvSpPr/>
          <p:nvPr/>
        </p:nvSpPr>
        <p:spPr>
          <a:xfrm rot="5400000">
            <a:off x="4391980" y="14487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6192180" y="144878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9" idx="1"/>
            <a:endCxn id="10" idx="0"/>
          </p:cNvCxnSpPr>
          <p:nvPr/>
        </p:nvCxnSpPr>
        <p:spPr>
          <a:xfrm flipH="1">
            <a:off x="493204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9" idx="3"/>
            <a:endCxn id="11" idx="0"/>
          </p:cNvCxnSpPr>
          <p:nvPr/>
        </p:nvCxnSpPr>
        <p:spPr>
          <a:xfrm>
            <a:off x="601216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9" idx="2"/>
            <a:endCxn id="8" idx="0"/>
          </p:cNvCxnSpPr>
          <p:nvPr/>
        </p:nvCxnSpPr>
        <p:spPr>
          <a:xfrm>
            <a:off x="56521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 rot="5400000">
            <a:off x="5472100" y="28169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119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73224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3236495" y="1268760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95" y="1268760"/>
                <a:ext cx="54341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1259632" y="7647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元のテンソル</a:t>
            </a:r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71558" y="75541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近似されたテンソル</a:t>
            </a:r>
            <a:endParaRPr kumimoji="1" lang="ja-JP" altLang="en-US"/>
          </a:p>
        </p:txBody>
      </p:sp>
      <p:sp>
        <p:nvSpPr>
          <p:cNvPr id="36" name="二等辺三角形 35"/>
          <p:cNvSpPr/>
          <p:nvPr/>
        </p:nvSpPr>
        <p:spPr>
          <a:xfrm rot="16200000">
            <a:off x="3527884" y="396906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3347864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4067944" y="407707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419872" y="3284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復元行列</a:t>
            </a:r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763688" y="378904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/>
          <p:cNvCxnSpPr>
            <a:stCxn id="40" idx="1"/>
          </p:cNvCxnSpPr>
          <p:nvPr/>
        </p:nvCxnSpPr>
        <p:spPr>
          <a:xfrm flipH="1">
            <a:off x="1403648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40" idx="3"/>
          </p:cNvCxnSpPr>
          <p:nvPr/>
        </p:nvCxnSpPr>
        <p:spPr>
          <a:xfrm>
            <a:off x="2483768" y="414908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40" idx="2"/>
          </p:cNvCxnSpPr>
          <p:nvPr/>
        </p:nvCxnSpPr>
        <p:spPr>
          <a:xfrm>
            <a:off x="2123728" y="450912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1403648" y="32129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コアテンソル</a:t>
            </a:r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883774" y="1916832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Tucker</a:t>
            </a:r>
            <a:r>
              <a:rPr kumimoji="1" lang="ja-JP" altLang="en-US" smtClean="0"/>
              <a:t>分解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73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916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>
                <a:solidFill>
                  <a:schemeClr val="tx1"/>
                </a:solidFill>
              </a:rPr>
              <a:t>C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cxnSp>
        <p:nvCxnSpPr>
          <p:cNvPr id="3" name="直線コネクタ 2"/>
          <p:cNvCxnSpPr>
            <a:stCxn id="2" idx="1"/>
          </p:cNvCxnSpPr>
          <p:nvPr/>
        </p:nvCxnSpPr>
        <p:spPr>
          <a:xfrm flipH="1">
            <a:off x="133164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/>
          <p:cNvCxnSpPr>
            <a:stCxn id="2" idx="3"/>
          </p:cNvCxnSpPr>
          <p:nvPr/>
        </p:nvCxnSpPr>
        <p:spPr>
          <a:xfrm>
            <a:off x="2411760" y="162880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2" idx="2"/>
          </p:cNvCxnSpPr>
          <p:nvPr/>
        </p:nvCxnSpPr>
        <p:spPr>
          <a:xfrm>
            <a:off x="2051720" y="1988840"/>
            <a:ext cx="0" cy="360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31640" y="6926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コアテンソル</a:t>
            </a:r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4211960" y="1268760"/>
            <a:ext cx="1080120" cy="720080"/>
            <a:chOff x="4211960" y="1268760"/>
            <a:chExt cx="1080120" cy="720080"/>
          </a:xfrm>
        </p:grpSpPr>
        <p:sp>
          <p:nvSpPr>
            <p:cNvPr id="7" name="二等辺三角形 6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 rot="16200000">
            <a:off x="5112060" y="2168860"/>
            <a:ext cx="1080120" cy="720080"/>
            <a:chOff x="4211960" y="1268760"/>
            <a:chExt cx="1080120" cy="720080"/>
          </a:xfrm>
        </p:grpSpPr>
        <p:sp>
          <p:nvSpPr>
            <p:cNvPr id="12" name="二等辺三角形 11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正方形/長方形 13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 rot="10800000">
            <a:off x="6012160" y="1268760"/>
            <a:ext cx="1080120" cy="720080"/>
            <a:chOff x="4211960" y="1268760"/>
            <a:chExt cx="1080120" cy="720080"/>
          </a:xfrm>
        </p:grpSpPr>
        <p:sp>
          <p:nvSpPr>
            <p:cNvPr id="16" name="二等辺三角形 15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75856" y="11967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=</a:t>
            </a:r>
            <a:endParaRPr kumimoji="1" lang="ja-JP" altLang="en-US" sz="440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60032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元の</a:t>
            </a:r>
            <a:r>
              <a:rPr lang="ja-JP" altLang="en-US" smtClean="0"/>
              <a:t>テンソル</a:t>
            </a:r>
            <a:endParaRPr kumimoji="1" lang="ja-JP" altLang="en-US"/>
          </a:p>
        </p:txBody>
      </p:sp>
      <p:cxnSp>
        <p:nvCxnSpPr>
          <p:cNvPr id="23" name="直線矢印コネクタ 22"/>
          <p:cNvCxnSpPr>
            <a:stCxn id="21" idx="2"/>
            <a:endCxn id="19" idx="0"/>
          </p:cNvCxnSpPr>
          <p:nvPr/>
        </p:nvCxnSpPr>
        <p:spPr>
          <a:xfrm>
            <a:off x="5644862" y="846004"/>
            <a:ext cx="7258" cy="422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二等辺三角形 23"/>
          <p:cNvSpPr/>
          <p:nvPr/>
        </p:nvSpPr>
        <p:spPr>
          <a:xfrm rot="16200000">
            <a:off x="2231740" y="3609020"/>
            <a:ext cx="720080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2051720" y="3789040"/>
            <a:ext cx="3600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771800" y="371703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23728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復元行列</a:t>
            </a:r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 rot="10800000">
            <a:off x="3851920" y="3429000"/>
            <a:ext cx="1080120" cy="720080"/>
            <a:chOff x="3851920" y="3429000"/>
            <a:chExt cx="1080120" cy="720080"/>
          </a:xfrm>
        </p:grpSpPr>
        <p:sp>
          <p:nvSpPr>
            <p:cNvPr id="28" name="二等辺三角形 27"/>
            <p:cNvSpPr/>
            <p:nvPr/>
          </p:nvSpPr>
          <p:spPr>
            <a:xfrm rot="16200000">
              <a:off x="4031940" y="360902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3851920" y="378904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572000" y="371703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3707904" y="2924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圧縮</a:t>
            </a:r>
            <a:r>
              <a:rPr lang="ja-JP" altLang="en-US" smtClean="0"/>
              <a:t>行列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483768" y="4221088"/>
                <a:ext cx="52879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221088"/>
                <a:ext cx="528798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3923928" y="4221088"/>
                <a:ext cx="5287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221088"/>
                <a:ext cx="528799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779912" y="4149080"/>
                <a:ext cx="2316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149080"/>
                <a:ext cx="2316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9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 rot="5400000">
            <a:off x="1151620" y="209685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1156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691680" y="1556792"/>
            <a:ext cx="360040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/>
          <p:cNvGrpSpPr/>
          <p:nvPr/>
        </p:nvGrpSpPr>
        <p:grpSpPr>
          <a:xfrm>
            <a:off x="4211960" y="1268760"/>
            <a:ext cx="1080120" cy="720080"/>
            <a:chOff x="4211960" y="1268760"/>
            <a:chExt cx="1080120" cy="720080"/>
          </a:xfrm>
        </p:grpSpPr>
        <p:sp>
          <p:nvSpPr>
            <p:cNvPr id="20" name="二等辺三角形 19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正方形/長方形 21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 rot="16200000">
            <a:off x="5112060" y="2168860"/>
            <a:ext cx="1080120" cy="720080"/>
            <a:chOff x="4211960" y="1268760"/>
            <a:chExt cx="1080120" cy="720080"/>
          </a:xfrm>
        </p:grpSpPr>
        <p:sp>
          <p:nvSpPr>
            <p:cNvPr id="24" name="二等辺三角形 23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/>
        </p:nvGrpSpPr>
        <p:grpSpPr>
          <a:xfrm rot="10800000">
            <a:off x="6012160" y="1268760"/>
            <a:ext cx="1080120" cy="720080"/>
            <a:chOff x="4211960" y="1268760"/>
            <a:chExt cx="1080120" cy="720080"/>
          </a:xfrm>
        </p:grpSpPr>
        <p:sp>
          <p:nvSpPr>
            <p:cNvPr id="28" name="二等辺三角形 27"/>
            <p:cNvSpPr/>
            <p:nvPr/>
          </p:nvSpPr>
          <p:spPr>
            <a:xfrm rot="16200000">
              <a:off x="4391980" y="144878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/>
            <p:cNvCxnSpPr/>
            <p:nvPr/>
          </p:nvCxnSpPr>
          <p:spPr>
            <a:xfrm flipH="1">
              <a:off x="4211960" y="162880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正方形/長方形 29"/>
            <p:cNvSpPr/>
            <p:nvPr/>
          </p:nvSpPr>
          <p:spPr>
            <a:xfrm>
              <a:off x="4932040" y="155679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5292080" y="126876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smtClean="0">
                <a:solidFill>
                  <a:schemeClr val="tx1"/>
                </a:solidFill>
              </a:rPr>
              <a:t>X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36" name="グループ化 35"/>
          <p:cNvGrpSpPr/>
          <p:nvPr/>
        </p:nvGrpSpPr>
        <p:grpSpPr>
          <a:xfrm>
            <a:off x="3491880" y="1268760"/>
            <a:ext cx="720080" cy="720080"/>
            <a:chOff x="2051720" y="4149080"/>
            <a:chExt cx="720080" cy="720080"/>
          </a:xfrm>
        </p:grpSpPr>
        <p:sp>
          <p:nvSpPr>
            <p:cNvPr id="32" name="二等辺三角形 31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7" name="グループ化 36"/>
          <p:cNvGrpSpPr/>
          <p:nvPr/>
        </p:nvGrpSpPr>
        <p:grpSpPr>
          <a:xfrm rot="10800000">
            <a:off x="7092280" y="1268760"/>
            <a:ext cx="720080" cy="720080"/>
            <a:chOff x="2051720" y="4149080"/>
            <a:chExt cx="720080" cy="720080"/>
          </a:xfrm>
        </p:grpSpPr>
        <p:sp>
          <p:nvSpPr>
            <p:cNvPr id="38" name="二等辺三角形 37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16200000">
            <a:off x="5292080" y="3068960"/>
            <a:ext cx="720080" cy="720080"/>
            <a:chOff x="2051720" y="4149080"/>
            <a:chExt cx="720080" cy="720080"/>
          </a:xfrm>
        </p:grpSpPr>
        <p:sp>
          <p:nvSpPr>
            <p:cNvPr id="41" name="二等辺三角形 40"/>
            <p:cNvSpPr/>
            <p:nvPr/>
          </p:nvSpPr>
          <p:spPr>
            <a:xfrm rot="5400000">
              <a:off x="2231740" y="4329100"/>
              <a:ext cx="720080" cy="36004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051720" y="4437112"/>
              <a:ext cx="360040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611560" y="4766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元のテンソル</a:t>
            </a:r>
            <a:endParaRPr kumimoji="1" lang="ja-JP" altLang="en-US"/>
          </a:p>
        </p:txBody>
      </p:sp>
      <p:sp>
        <p:nvSpPr>
          <p:cNvPr id="44" name="角丸四角形 43"/>
          <p:cNvSpPr/>
          <p:nvPr/>
        </p:nvSpPr>
        <p:spPr>
          <a:xfrm>
            <a:off x="4427984" y="980728"/>
            <a:ext cx="2520280" cy="187220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/>
              <p:nvPr/>
            </p:nvSpPr>
            <p:spPr>
              <a:xfrm>
                <a:off x="2372399" y="1268760"/>
                <a:ext cx="5434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F3924E14-7FCB-E443-A7EC-8F3DB10D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399" y="1268760"/>
                <a:ext cx="543417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/>
          <p:cNvSpPr txBox="1"/>
          <p:nvPr/>
        </p:nvSpPr>
        <p:spPr>
          <a:xfrm>
            <a:off x="6300192" y="31409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コアテンソル</a:t>
            </a:r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203848" y="548680"/>
            <a:ext cx="4968552" cy="3456384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60032" y="332656"/>
            <a:ext cx="15696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近似</a:t>
            </a:r>
            <a:r>
              <a:rPr lang="ja-JP" altLang="en-US" smtClean="0"/>
              <a:t>テンソル</a:t>
            </a:r>
            <a:endParaRPr kumimoji="1" lang="ja-JP" altLang="en-US"/>
          </a:p>
        </p:txBody>
      </p:sp>
      <p:cxnSp>
        <p:nvCxnSpPr>
          <p:cNvPr id="49" name="直線矢印コネクタ 48"/>
          <p:cNvCxnSpPr>
            <a:stCxn id="46" idx="0"/>
          </p:cNvCxnSpPr>
          <p:nvPr/>
        </p:nvCxnSpPr>
        <p:spPr>
          <a:xfrm flipH="1" flipV="1">
            <a:off x="6876256" y="2780928"/>
            <a:ext cx="20876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2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</TotalTime>
  <Words>38</Words>
  <Application>Microsoft Office PowerPoint</Application>
  <PresentationFormat>画面に合わせる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208</cp:revision>
  <dcterms:created xsi:type="dcterms:W3CDTF">2019-01-02T05:23:01Z</dcterms:created>
  <dcterms:modified xsi:type="dcterms:W3CDTF">2020-12-24T08:19:49Z</dcterms:modified>
</cp:coreProperties>
</file>