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8"/>
  </p:normalViewPr>
  <p:slideViewPr>
    <p:cSldViewPr snapToObjects="1">
      <p:cViewPr varScale="1">
        <p:scale>
          <a:sx n="107" d="100"/>
          <a:sy n="107" d="100"/>
        </p:scale>
        <p:origin x="1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13905E-4377-D84E-B728-293F79911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BE0E9F-A1ED-A243-BE48-8051ABBA5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9698CF-448B-1C41-92EB-A3BE10F1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00C3-DF3D-E949-BDCD-6D895FE6C0C2}" type="datetimeFigureOut">
              <a:t>2019/6/22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4BB440-F3C1-AE4E-B22A-D7143E55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0407A9-5E13-5C49-880E-D2A9E6B2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4048-56B9-0147-B126-D4DA8250688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01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26A2B-14D9-3449-A0A0-5E7CBFEA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31336F-8A7A-DA43-A6A9-96DFDA8C8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598AA4-5A67-7045-9DDC-724A3387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00C3-DF3D-E949-BDCD-6D895FE6C0C2}" type="datetimeFigureOut">
              <a:t>2019/6/22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1C5B19-5063-E242-9A9F-04A79C74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00DA78-F52E-B346-BC3A-9BD25232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4048-56B9-0147-B126-D4DA8250688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59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2FF470-6C2F-A94D-9FE0-CFD328404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FA1CBA-419B-DA4F-918D-E78484D27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3A620A-E8E0-0247-BC9B-67C98C0E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00C3-DF3D-E949-BDCD-6D895FE6C0C2}" type="datetimeFigureOut">
              <a:t>2019/6/22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B68B1-66C5-3949-AFD2-ADD395D0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AD1318-5CC2-D24C-91C0-E03F7E53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4048-56B9-0147-B126-D4DA8250688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17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601EB1-4AC1-A24B-A031-006E3D35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4F817D-1303-414C-8521-F59EAB11A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3C7D33-EA31-C641-B8B0-992CA7A4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00C3-DF3D-E949-BDCD-6D895FE6C0C2}" type="datetimeFigureOut">
              <a:t>2019/6/22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5EDE4E-14CE-B944-9BA4-53869FFC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92D411-4ECA-6448-BEE0-6C5BB516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4048-56B9-0147-B126-D4DA8250688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92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E535C-B5C3-9849-9012-50E02B62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C2726F-6028-3446-9E79-80A771DAB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C96DCF-EF77-B04E-AE1D-31335DCB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00C3-DF3D-E949-BDCD-6D895FE6C0C2}" type="datetimeFigureOut">
              <a:t>2019/6/22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91E31D-FF9E-BC49-98F8-2E57FA03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FAB89-2A4C-FE47-BDC5-AD8CC0E4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4048-56B9-0147-B126-D4DA8250688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97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8AB8D-E7F9-3045-AF7E-D1810B9B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3F564F-F7C6-9947-B7F1-0022A5F3D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080EF6-5F56-C14F-A834-8D36EB1A8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13AA82-F914-624A-A599-223E4E89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00C3-DF3D-E949-BDCD-6D895FE6C0C2}" type="datetimeFigureOut">
              <a:t>2019/6/22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AE74EF-7CF8-9D42-B832-8EF540F2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B88D9F-F955-7D40-8411-89004604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4048-56B9-0147-B126-D4DA8250688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57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1BBC16-37D1-C647-B37E-BD33C857E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46472D-588F-6C4B-9900-5F77010AD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E2375B-E8F2-5A4E-902A-A25ADD7EE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24FDA71-0DAE-784F-91AF-A5D587F17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245464-C72C-294B-9790-F244C5265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D4DCBA5-4C89-CB40-92F6-70686530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00C3-DF3D-E949-BDCD-6D895FE6C0C2}" type="datetimeFigureOut">
              <a:t>2019/6/22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43C5E7-4B02-6040-94E4-465EB7E5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D161C8-6B8B-DA41-A291-47E6DC08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4048-56B9-0147-B126-D4DA8250688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94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65C602-85EC-6D4F-83CD-F6930A36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92BB82-0231-9447-92A8-03EDA08F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00C3-DF3D-E949-BDCD-6D895FE6C0C2}" type="datetimeFigureOut">
              <a:t>2019/6/22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A6174B-32FF-1B49-88AE-676A2CC7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9359D8-B029-374E-9AC9-2B367C6F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4048-56B9-0147-B126-D4DA8250688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06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81067B8-3878-3044-9F02-97A7BC81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00C3-DF3D-E949-BDCD-6D895FE6C0C2}" type="datetimeFigureOut">
              <a:t>2019/6/22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DC03ED-3E76-1443-A819-E558ADD8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03631A-CA67-2749-9D99-7580DA0A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4048-56B9-0147-B126-D4DA8250688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02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E10BDC-77E2-C74A-8B9F-74A7F892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3BB557-7A0A-5E4E-9922-74405270E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0F9CCF-21DD-704D-BE10-194FA508C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FDE7B8-8946-2A40-B705-9BBB6B44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00C3-DF3D-E949-BDCD-6D895FE6C0C2}" type="datetimeFigureOut">
              <a:t>2019/6/22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1CD745-3C09-504F-9BB8-E3895C44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2CBA7B-10E0-AF49-AF71-260FE28C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4048-56B9-0147-B126-D4DA8250688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19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398F31-96CC-B245-B63D-C411E563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9FB5CE-299A-7646-A26F-16B727718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279E51-3F20-1048-BFF0-510C7ACA8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B88A71-9CDC-1E41-B79B-128FBB24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00C3-DF3D-E949-BDCD-6D895FE6C0C2}" type="datetimeFigureOut">
              <a:t>2019/6/22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EB64FE-F8F0-404C-B8BB-5F73798C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F860E4-6975-9842-B1E2-037C7935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4048-56B9-0147-B126-D4DA8250688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27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81425D-5C0B-CE4F-A89F-9695A543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B47787-94FD-DC4B-99C3-A8D2B34F1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A1C81D-4785-C044-B2CD-BAB06937B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F00C3-DF3D-E949-BDCD-6D895FE6C0C2}" type="datetimeFigureOut">
              <a:t>2019/6/22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72BFE6-CBD6-334E-89A2-4A64FE6B4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11560A-1C9E-E644-8A68-D824B5DD1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4048-56B9-0147-B126-D4DA8250688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43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816C4C-D24A-0640-8E48-C91AE8812920}"/>
              </a:ext>
            </a:extLst>
          </p:cNvPr>
          <p:cNvSpPr txBox="1"/>
          <p:nvPr/>
        </p:nvSpPr>
        <p:spPr>
          <a:xfrm>
            <a:off x="4295800" y="836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86968D-710F-EB46-A4D0-334DFB7EDDF9}"/>
              </a:ext>
            </a:extLst>
          </p:cNvPr>
          <p:cNvSpPr txBox="1"/>
          <p:nvPr/>
        </p:nvSpPr>
        <p:spPr>
          <a:xfrm>
            <a:off x="3791744" y="15567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5A992D-2AD0-6144-AEE9-BBF1507F1919}"/>
              </a:ext>
            </a:extLst>
          </p:cNvPr>
          <p:cNvSpPr txBox="1"/>
          <p:nvPr/>
        </p:nvSpPr>
        <p:spPr>
          <a:xfrm>
            <a:off x="4799856" y="15567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F2DD90-5A09-514E-B567-A1E1F76C40CD}"/>
              </a:ext>
            </a:extLst>
          </p:cNvPr>
          <p:cNvSpPr txBox="1"/>
          <p:nvPr/>
        </p:nvSpPr>
        <p:spPr>
          <a:xfrm>
            <a:off x="5375920" y="21328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50726E1-4EEB-1B40-869B-CB79998CE3CE}"/>
              </a:ext>
            </a:extLst>
          </p:cNvPr>
          <p:cNvSpPr txBox="1"/>
          <p:nvPr/>
        </p:nvSpPr>
        <p:spPr>
          <a:xfrm>
            <a:off x="4871864" y="28529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25258DE-B406-AF4C-A5C7-6AE2AE1F0F8F}"/>
              </a:ext>
            </a:extLst>
          </p:cNvPr>
          <p:cNvSpPr txBox="1"/>
          <p:nvPr/>
        </p:nvSpPr>
        <p:spPr>
          <a:xfrm>
            <a:off x="5879976" y="28529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3DCAFF-F6D9-0D40-A31A-FB95EEEE2247}"/>
              </a:ext>
            </a:extLst>
          </p:cNvPr>
          <p:cNvSpPr txBox="1"/>
          <p:nvPr/>
        </p:nvSpPr>
        <p:spPr>
          <a:xfrm>
            <a:off x="4295800" y="21328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F4A4FC-5016-864C-B2B2-8A6B68A06199}"/>
              </a:ext>
            </a:extLst>
          </p:cNvPr>
          <p:cNvSpPr txBox="1"/>
          <p:nvPr/>
        </p:nvSpPr>
        <p:spPr>
          <a:xfrm>
            <a:off x="3791744" y="28529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02DFD3-917C-124B-83BC-D6862363BA3B}"/>
              </a:ext>
            </a:extLst>
          </p:cNvPr>
          <p:cNvSpPr txBox="1"/>
          <p:nvPr/>
        </p:nvSpPr>
        <p:spPr>
          <a:xfrm>
            <a:off x="5447928" y="35730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40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F39267-1C28-EF48-A582-40FE94FAABFE}"/>
              </a:ext>
            </a:extLst>
          </p:cNvPr>
          <p:cNvSpPr txBox="1"/>
          <p:nvPr/>
        </p:nvSpPr>
        <p:spPr>
          <a:xfrm>
            <a:off x="6456040" y="35730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24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0025D98-8259-6347-83F4-5F1B015DE5E0}"/>
              </a:ext>
            </a:extLst>
          </p:cNvPr>
          <p:cNvSpPr txBox="1"/>
          <p:nvPr/>
        </p:nvSpPr>
        <p:spPr>
          <a:xfrm>
            <a:off x="4223792" y="35730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16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77983DC-147C-E846-A26B-B15C83B3F3BC}"/>
              </a:ext>
            </a:extLst>
          </p:cNvPr>
          <p:cNvCxnSpPr>
            <a:endCxn id="5" idx="0"/>
          </p:cNvCxnSpPr>
          <p:nvPr/>
        </p:nvCxnSpPr>
        <p:spPr>
          <a:xfrm flipH="1">
            <a:off x="3948197" y="1196752"/>
            <a:ext cx="347603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C7A9D13-504A-1D44-9716-08C1B9474657}"/>
              </a:ext>
            </a:extLst>
          </p:cNvPr>
          <p:cNvCxnSpPr>
            <a:endCxn id="6" idx="0"/>
          </p:cNvCxnSpPr>
          <p:nvPr/>
        </p:nvCxnSpPr>
        <p:spPr>
          <a:xfrm>
            <a:off x="4583832" y="1196752"/>
            <a:ext cx="372477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4E20798-464B-5E44-AEFF-CBC234D25166}"/>
              </a:ext>
            </a:extLst>
          </p:cNvPr>
          <p:cNvCxnSpPr/>
          <p:nvPr/>
        </p:nvCxnSpPr>
        <p:spPr>
          <a:xfrm flipH="1">
            <a:off x="4452253" y="1844824"/>
            <a:ext cx="347603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01D9F41-1A6C-3D4E-83F0-9EA313237E79}"/>
              </a:ext>
            </a:extLst>
          </p:cNvPr>
          <p:cNvCxnSpPr/>
          <p:nvPr/>
        </p:nvCxnSpPr>
        <p:spPr>
          <a:xfrm>
            <a:off x="5087888" y="1844824"/>
            <a:ext cx="372477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6E14870-D3CF-AF4C-806F-FE7E4F473391}"/>
              </a:ext>
            </a:extLst>
          </p:cNvPr>
          <p:cNvCxnSpPr/>
          <p:nvPr/>
        </p:nvCxnSpPr>
        <p:spPr>
          <a:xfrm flipH="1">
            <a:off x="5028317" y="2492896"/>
            <a:ext cx="347603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4DC7E57-9D3D-C044-8D06-14F63477E1C6}"/>
              </a:ext>
            </a:extLst>
          </p:cNvPr>
          <p:cNvCxnSpPr/>
          <p:nvPr/>
        </p:nvCxnSpPr>
        <p:spPr>
          <a:xfrm>
            <a:off x="5663952" y="2492896"/>
            <a:ext cx="372477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DAABC37-9198-904D-A58A-26DDEE7EDA16}"/>
              </a:ext>
            </a:extLst>
          </p:cNvPr>
          <p:cNvCxnSpPr/>
          <p:nvPr/>
        </p:nvCxnSpPr>
        <p:spPr>
          <a:xfrm flipH="1">
            <a:off x="3948197" y="2492896"/>
            <a:ext cx="347603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A787757-5FD2-5F4C-8E8D-C88405FEF299}"/>
              </a:ext>
            </a:extLst>
          </p:cNvPr>
          <p:cNvCxnSpPr/>
          <p:nvPr/>
        </p:nvCxnSpPr>
        <p:spPr>
          <a:xfrm>
            <a:off x="4583832" y="2492896"/>
            <a:ext cx="372477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102D1B4-58B4-DA43-B293-796A94E3C955}"/>
              </a:ext>
            </a:extLst>
          </p:cNvPr>
          <p:cNvCxnSpPr/>
          <p:nvPr/>
        </p:nvCxnSpPr>
        <p:spPr>
          <a:xfrm flipH="1">
            <a:off x="5604381" y="3212976"/>
            <a:ext cx="347603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4D4DD9C-BF3C-0541-B8DF-5D24D697B15E}"/>
              </a:ext>
            </a:extLst>
          </p:cNvPr>
          <p:cNvCxnSpPr/>
          <p:nvPr/>
        </p:nvCxnSpPr>
        <p:spPr>
          <a:xfrm>
            <a:off x="6240016" y="3212976"/>
            <a:ext cx="372477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BF255DF-150D-9941-9BB6-3856D3C37F9A}"/>
              </a:ext>
            </a:extLst>
          </p:cNvPr>
          <p:cNvCxnSpPr/>
          <p:nvPr/>
        </p:nvCxnSpPr>
        <p:spPr>
          <a:xfrm flipH="1">
            <a:off x="4524261" y="3212976"/>
            <a:ext cx="347603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6E0B991-0740-1F40-96BD-26EF7E858D71}"/>
              </a:ext>
            </a:extLst>
          </p:cNvPr>
          <p:cNvCxnSpPr/>
          <p:nvPr/>
        </p:nvCxnSpPr>
        <p:spPr>
          <a:xfrm>
            <a:off x="5159896" y="3212976"/>
            <a:ext cx="372477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9F5FD59-349C-7E42-80BB-4F7651337932}"/>
              </a:ext>
            </a:extLst>
          </p:cNvPr>
          <p:cNvCxnSpPr/>
          <p:nvPr/>
        </p:nvCxnSpPr>
        <p:spPr>
          <a:xfrm flipH="1">
            <a:off x="3948197" y="4005064"/>
            <a:ext cx="347603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53BB0DC-7D1A-ED40-A7F2-844B7158906B}"/>
              </a:ext>
            </a:extLst>
          </p:cNvPr>
          <p:cNvCxnSpPr/>
          <p:nvPr/>
        </p:nvCxnSpPr>
        <p:spPr>
          <a:xfrm>
            <a:off x="4583832" y="4005064"/>
            <a:ext cx="372477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17A6C61-9A2A-FF4E-A42D-C317E8FDD677}"/>
              </a:ext>
            </a:extLst>
          </p:cNvPr>
          <p:cNvCxnSpPr/>
          <p:nvPr/>
        </p:nvCxnSpPr>
        <p:spPr>
          <a:xfrm flipH="1">
            <a:off x="5172333" y="4005064"/>
            <a:ext cx="347603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64A3DA48-BD32-4F45-A246-75A7232BC1B4}"/>
              </a:ext>
            </a:extLst>
          </p:cNvPr>
          <p:cNvCxnSpPr/>
          <p:nvPr/>
        </p:nvCxnSpPr>
        <p:spPr>
          <a:xfrm>
            <a:off x="5807968" y="4005064"/>
            <a:ext cx="372477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76C722BF-3114-ED4A-8F8E-C2CB0D3850A5}"/>
              </a:ext>
            </a:extLst>
          </p:cNvPr>
          <p:cNvCxnSpPr/>
          <p:nvPr/>
        </p:nvCxnSpPr>
        <p:spPr>
          <a:xfrm flipH="1">
            <a:off x="6180445" y="4005064"/>
            <a:ext cx="347603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68E4596-E8FF-8441-92A1-79A1695D0B27}"/>
              </a:ext>
            </a:extLst>
          </p:cNvPr>
          <p:cNvCxnSpPr/>
          <p:nvPr/>
        </p:nvCxnSpPr>
        <p:spPr>
          <a:xfrm>
            <a:off x="6816080" y="4005064"/>
            <a:ext cx="372477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30100EF-FBCB-7A48-B30C-15C1C6030F71}"/>
              </a:ext>
            </a:extLst>
          </p:cNvPr>
          <p:cNvSpPr txBox="1"/>
          <p:nvPr/>
        </p:nvSpPr>
        <p:spPr>
          <a:xfrm>
            <a:off x="3791744" y="1124744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/>
              <a:t>x1</a:t>
            </a:r>
            <a:endParaRPr kumimoji="1" lang="ja-JP" altLang="en-US" sz="110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AE6B449-2491-FF4D-A36B-6A76AAFE28FF}"/>
              </a:ext>
            </a:extLst>
          </p:cNvPr>
          <p:cNvSpPr txBox="1"/>
          <p:nvPr/>
        </p:nvSpPr>
        <p:spPr>
          <a:xfrm>
            <a:off x="4727848" y="1124744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/>
              <a:t>x1</a:t>
            </a:r>
            <a:endParaRPr kumimoji="1" lang="ja-JP" altLang="en-US" sz="11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BFB13CB-2DD8-AE4B-A36D-FA75D7AD2B25}"/>
              </a:ext>
            </a:extLst>
          </p:cNvPr>
          <p:cNvSpPr txBox="1"/>
          <p:nvPr/>
        </p:nvSpPr>
        <p:spPr>
          <a:xfrm>
            <a:off x="4367808" y="1772816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/>
              <a:t>x2</a:t>
            </a:r>
            <a:endParaRPr kumimoji="1" lang="ja-JP" altLang="en-US" sz="11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A0FAD9E-0F6F-0040-9871-A641B3C73BD4}"/>
              </a:ext>
            </a:extLst>
          </p:cNvPr>
          <p:cNvSpPr txBox="1"/>
          <p:nvPr/>
        </p:nvSpPr>
        <p:spPr>
          <a:xfrm>
            <a:off x="5303912" y="1772816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/>
              <a:t>x2</a:t>
            </a:r>
            <a:endParaRPr kumimoji="1" lang="ja-JP" altLang="en-US" sz="11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37ED817-94C0-C249-A32A-ADFB51576DE7}"/>
              </a:ext>
            </a:extLst>
          </p:cNvPr>
          <p:cNvSpPr txBox="1"/>
          <p:nvPr/>
        </p:nvSpPr>
        <p:spPr>
          <a:xfrm>
            <a:off x="3791744" y="2420888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/>
              <a:t>x1</a:t>
            </a:r>
            <a:endParaRPr kumimoji="1" lang="ja-JP" altLang="en-US" sz="11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4FF81C9-D23D-844F-9C01-744917E621F8}"/>
              </a:ext>
            </a:extLst>
          </p:cNvPr>
          <p:cNvSpPr txBox="1"/>
          <p:nvPr/>
        </p:nvSpPr>
        <p:spPr>
          <a:xfrm>
            <a:off x="4727848" y="2420888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/>
              <a:t>x1</a:t>
            </a:r>
            <a:endParaRPr kumimoji="1" lang="ja-JP" altLang="en-US" sz="11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29F7233-966A-2641-AE13-28F795017A55}"/>
              </a:ext>
            </a:extLst>
          </p:cNvPr>
          <p:cNvSpPr txBox="1"/>
          <p:nvPr/>
        </p:nvSpPr>
        <p:spPr>
          <a:xfrm>
            <a:off x="3891650" y="3933056"/>
            <a:ext cx="332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/>
              <a:t>x1</a:t>
            </a:r>
            <a:endParaRPr kumimoji="1" lang="ja-JP" altLang="en-US" sz="110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C5BEEAA-5B02-5940-9939-AF4B2CD8A9DB}"/>
              </a:ext>
            </a:extLst>
          </p:cNvPr>
          <p:cNvSpPr txBox="1"/>
          <p:nvPr/>
        </p:nvSpPr>
        <p:spPr>
          <a:xfrm>
            <a:off x="4655840" y="3933056"/>
            <a:ext cx="332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/>
              <a:t>x1</a:t>
            </a:r>
            <a:endParaRPr kumimoji="1" lang="ja-JP" altLang="en-US" sz="11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EDE2E2-6CB3-C34B-8059-A4517C3F7865}"/>
              </a:ext>
            </a:extLst>
          </p:cNvPr>
          <p:cNvSpPr txBox="1"/>
          <p:nvPr/>
        </p:nvSpPr>
        <p:spPr>
          <a:xfrm>
            <a:off x="4367808" y="3212976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/>
              <a:t>x2</a:t>
            </a:r>
            <a:endParaRPr kumimoji="1" lang="ja-JP" altLang="en-US" sz="11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6F41BAC-6B84-6941-8FA0-C254DF1C8A17}"/>
              </a:ext>
            </a:extLst>
          </p:cNvPr>
          <p:cNvSpPr txBox="1"/>
          <p:nvPr/>
        </p:nvSpPr>
        <p:spPr>
          <a:xfrm>
            <a:off x="5303912" y="3212976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/>
              <a:t>x2</a:t>
            </a:r>
            <a:endParaRPr kumimoji="1" lang="ja-JP" altLang="en-US" sz="11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6BD477F-87FD-FD4E-A585-63F001077D95}"/>
              </a:ext>
            </a:extLst>
          </p:cNvPr>
          <p:cNvSpPr txBox="1"/>
          <p:nvPr/>
        </p:nvSpPr>
        <p:spPr>
          <a:xfrm>
            <a:off x="5015880" y="2420888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/>
              <a:t>x3</a:t>
            </a:r>
            <a:endParaRPr kumimoji="1" lang="ja-JP" altLang="en-US" sz="11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A042E39-A4EA-5B47-9632-6B7628B3447C}"/>
              </a:ext>
            </a:extLst>
          </p:cNvPr>
          <p:cNvSpPr txBox="1"/>
          <p:nvPr/>
        </p:nvSpPr>
        <p:spPr>
          <a:xfrm>
            <a:off x="5763858" y="2420888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/>
              <a:t>x3</a:t>
            </a:r>
            <a:endParaRPr kumimoji="1" lang="ja-JP" altLang="en-US" sz="110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5F2578C-D9D3-AF44-8945-C4F54786175D}"/>
              </a:ext>
            </a:extLst>
          </p:cNvPr>
          <p:cNvSpPr txBox="1"/>
          <p:nvPr/>
        </p:nvSpPr>
        <p:spPr>
          <a:xfrm>
            <a:off x="5159896" y="3933056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/>
              <a:t>x3</a:t>
            </a:r>
            <a:endParaRPr kumimoji="1" lang="ja-JP" altLang="en-US" sz="11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2E56C70-8C68-DC42-8E72-A1EDDB3644ED}"/>
              </a:ext>
            </a:extLst>
          </p:cNvPr>
          <p:cNvSpPr txBox="1"/>
          <p:nvPr/>
        </p:nvSpPr>
        <p:spPr>
          <a:xfrm>
            <a:off x="5907874" y="3933056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/>
              <a:t>x3</a:t>
            </a:r>
            <a:endParaRPr kumimoji="1" lang="ja-JP" altLang="en-US" sz="11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5A05CE5-E11A-574C-961C-8302B1F2A8F3}"/>
              </a:ext>
            </a:extLst>
          </p:cNvPr>
          <p:cNvSpPr txBox="1"/>
          <p:nvPr/>
        </p:nvSpPr>
        <p:spPr>
          <a:xfrm>
            <a:off x="5591944" y="3212976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/>
              <a:t>x4</a:t>
            </a:r>
            <a:endParaRPr kumimoji="1" lang="ja-JP" altLang="en-US" sz="11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62BB3DA-2241-094D-93CC-B6823725BABF}"/>
              </a:ext>
            </a:extLst>
          </p:cNvPr>
          <p:cNvSpPr txBox="1"/>
          <p:nvPr/>
        </p:nvSpPr>
        <p:spPr>
          <a:xfrm>
            <a:off x="6339922" y="3212976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/>
              <a:t>x4</a:t>
            </a:r>
            <a:endParaRPr kumimoji="1" lang="ja-JP" altLang="en-US" sz="11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6235715-C443-5E45-BE06-8B07E023F70C}"/>
              </a:ext>
            </a:extLst>
          </p:cNvPr>
          <p:cNvSpPr txBox="1"/>
          <p:nvPr/>
        </p:nvSpPr>
        <p:spPr>
          <a:xfrm>
            <a:off x="6168008" y="3933056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/>
              <a:t>x5</a:t>
            </a:r>
            <a:endParaRPr kumimoji="1" lang="ja-JP" altLang="en-US" sz="110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7D409D9-3DE8-CA46-99E1-88967FDAFCAB}"/>
              </a:ext>
            </a:extLst>
          </p:cNvPr>
          <p:cNvSpPr txBox="1"/>
          <p:nvPr/>
        </p:nvSpPr>
        <p:spPr>
          <a:xfrm>
            <a:off x="6915986" y="3933056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/>
              <a:t>x5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30153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29</Words>
  <Application>Microsoft Macintosh PowerPoint</Application>
  <PresentationFormat>ワイド画面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5</cp:revision>
  <dcterms:created xsi:type="dcterms:W3CDTF">2019-06-22T00:18:59Z</dcterms:created>
  <dcterms:modified xsi:type="dcterms:W3CDTF">2019-06-22T02:55:42Z</dcterms:modified>
</cp:coreProperties>
</file>