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16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 rot="5400000">
            <a:off x="1871700" y="209685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3164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117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5292080" y="234888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二等辺三角形 9"/>
          <p:cNvSpPr/>
          <p:nvPr/>
        </p:nvSpPr>
        <p:spPr>
          <a:xfrm rot="5400000">
            <a:off x="4391980" y="144878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6192180" y="144878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9" idx="1"/>
            <a:endCxn id="10" idx="0"/>
          </p:cNvCxnSpPr>
          <p:nvPr/>
        </p:nvCxnSpPr>
        <p:spPr>
          <a:xfrm flipH="1">
            <a:off x="493204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3"/>
            <a:endCxn id="11" idx="0"/>
          </p:cNvCxnSpPr>
          <p:nvPr/>
        </p:nvCxnSpPr>
        <p:spPr>
          <a:xfrm>
            <a:off x="601216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2"/>
            <a:endCxn id="8" idx="0"/>
          </p:cNvCxnSpPr>
          <p:nvPr/>
        </p:nvCxnSpPr>
        <p:spPr>
          <a:xfrm>
            <a:off x="56521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 rot="5400000">
            <a:off x="5472100" y="28169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119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73224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3236495" y="1268760"/>
                <a:ext cx="5434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95" y="1268760"/>
                <a:ext cx="54341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1259632" y="7647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元のテンソル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71558" y="75541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近似されたテンソル</a:t>
            </a:r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3527884" y="396906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3347864" y="41490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067944" y="407707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19872" y="3284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復元行列</a:t>
            </a:r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763688" y="378904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/>
          <p:cNvCxnSpPr>
            <a:stCxn id="40" idx="1"/>
          </p:cNvCxnSpPr>
          <p:nvPr/>
        </p:nvCxnSpPr>
        <p:spPr>
          <a:xfrm flipH="1">
            <a:off x="1403648" y="41490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0" idx="3"/>
          </p:cNvCxnSpPr>
          <p:nvPr/>
        </p:nvCxnSpPr>
        <p:spPr>
          <a:xfrm>
            <a:off x="2483768" y="41490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>
            <a:off x="2123728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403648" y="32129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コアテンソル</a:t>
            </a:r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883774" y="1916832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Tucker</a:t>
            </a:r>
            <a:r>
              <a:rPr kumimoji="1" lang="ja-JP" altLang="en-US" smtClean="0"/>
              <a:t>分解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73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16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>
            <a:stCxn id="2" idx="1"/>
          </p:cNvCxnSpPr>
          <p:nvPr/>
        </p:nvCxnSpPr>
        <p:spPr>
          <a:xfrm flipH="1">
            <a:off x="133164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>
            <a:stCxn id="2" idx="3"/>
          </p:cNvCxnSpPr>
          <p:nvPr/>
        </p:nvCxnSpPr>
        <p:spPr>
          <a:xfrm>
            <a:off x="241176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2" idx="2"/>
          </p:cNvCxnSpPr>
          <p:nvPr/>
        </p:nvCxnSpPr>
        <p:spPr>
          <a:xfrm>
            <a:off x="20517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31640" y="692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コアテンソル</a:t>
            </a:r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4211960" y="1268760"/>
            <a:ext cx="1080120" cy="720080"/>
            <a:chOff x="4211960" y="1268760"/>
            <a:chExt cx="1080120" cy="720080"/>
          </a:xfrm>
        </p:grpSpPr>
        <p:sp>
          <p:nvSpPr>
            <p:cNvPr id="7" name="二等辺三角形 6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 rot="16200000">
            <a:off x="5112060" y="2168860"/>
            <a:ext cx="1080120" cy="720080"/>
            <a:chOff x="4211960" y="1268760"/>
            <a:chExt cx="1080120" cy="720080"/>
          </a:xfrm>
        </p:grpSpPr>
        <p:sp>
          <p:nvSpPr>
            <p:cNvPr id="12" name="二等辺三角形 11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 rot="10800000">
            <a:off x="6012160" y="1268760"/>
            <a:ext cx="1080120" cy="720080"/>
            <a:chOff x="4211960" y="1268760"/>
            <a:chExt cx="1080120" cy="720080"/>
          </a:xfrm>
        </p:grpSpPr>
        <p:sp>
          <p:nvSpPr>
            <p:cNvPr id="16" name="二等辺三角形 15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75856" y="11967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=</a:t>
            </a:r>
            <a:endParaRPr kumimoji="1" lang="ja-JP" altLang="en-US" sz="4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60032" y="476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元の</a:t>
            </a:r>
            <a:r>
              <a:rPr lang="ja-JP" altLang="en-US" smtClean="0"/>
              <a:t>テンソル</a:t>
            </a:r>
            <a:endParaRPr kumimoji="1" lang="ja-JP" altLang="en-US"/>
          </a:p>
        </p:txBody>
      </p:sp>
      <p:cxnSp>
        <p:nvCxnSpPr>
          <p:cNvPr id="23" name="直線矢印コネクタ 22"/>
          <p:cNvCxnSpPr>
            <a:stCxn id="21" idx="2"/>
            <a:endCxn id="19" idx="0"/>
          </p:cNvCxnSpPr>
          <p:nvPr/>
        </p:nvCxnSpPr>
        <p:spPr>
          <a:xfrm>
            <a:off x="5644862" y="846004"/>
            <a:ext cx="7258" cy="422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/>
          <p:cNvSpPr/>
          <p:nvPr/>
        </p:nvSpPr>
        <p:spPr>
          <a:xfrm rot="16200000">
            <a:off x="2231740" y="360902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205172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771800" y="37170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23728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復元行列</a:t>
            </a:r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 rot="10800000">
            <a:off x="3851920" y="3429000"/>
            <a:ext cx="1080120" cy="720080"/>
            <a:chOff x="3851920" y="3429000"/>
            <a:chExt cx="1080120" cy="720080"/>
          </a:xfrm>
        </p:grpSpPr>
        <p:sp>
          <p:nvSpPr>
            <p:cNvPr id="28" name="二等辺三角形 27"/>
            <p:cNvSpPr/>
            <p:nvPr/>
          </p:nvSpPr>
          <p:spPr>
            <a:xfrm rot="16200000">
              <a:off x="4031940" y="360902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H="1">
              <a:off x="3851920" y="378904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4572000" y="371703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707904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圧縮</a:t>
            </a:r>
            <a:r>
              <a:rPr lang="ja-JP" altLang="en-US" smtClean="0"/>
              <a:t>行列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483768" y="4221088"/>
                <a:ext cx="52879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221088"/>
                <a:ext cx="52879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923928" y="4221088"/>
                <a:ext cx="5287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221088"/>
                <a:ext cx="52879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779912" y="4149080"/>
                <a:ext cx="2316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149080"/>
                <a:ext cx="2316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93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 rot="5400000">
            <a:off x="1151620" y="209685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115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9168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4211960" y="1268760"/>
            <a:ext cx="1080120" cy="720080"/>
            <a:chOff x="4211960" y="1268760"/>
            <a:chExt cx="1080120" cy="720080"/>
          </a:xfrm>
        </p:grpSpPr>
        <p:sp>
          <p:nvSpPr>
            <p:cNvPr id="20" name="二等辺三角形 19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 rot="16200000">
            <a:off x="5112060" y="2168860"/>
            <a:ext cx="1080120" cy="720080"/>
            <a:chOff x="4211960" y="1268760"/>
            <a:chExt cx="1080120" cy="720080"/>
          </a:xfrm>
        </p:grpSpPr>
        <p:sp>
          <p:nvSpPr>
            <p:cNvPr id="24" name="二等辺三角形 23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/>
        </p:nvGrpSpPr>
        <p:grpSpPr>
          <a:xfrm rot="10800000">
            <a:off x="6012160" y="1268760"/>
            <a:ext cx="1080120" cy="720080"/>
            <a:chOff x="4211960" y="1268760"/>
            <a:chExt cx="1080120" cy="720080"/>
          </a:xfrm>
        </p:grpSpPr>
        <p:sp>
          <p:nvSpPr>
            <p:cNvPr id="28" name="二等辺三角形 27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3491880" y="1268760"/>
            <a:ext cx="720080" cy="720080"/>
            <a:chOff x="2051720" y="4149080"/>
            <a:chExt cx="720080" cy="720080"/>
          </a:xfrm>
        </p:grpSpPr>
        <p:sp>
          <p:nvSpPr>
            <p:cNvPr id="32" name="二等辺三角形 31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/>
        </p:nvGrpSpPr>
        <p:grpSpPr>
          <a:xfrm rot="10800000">
            <a:off x="7092280" y="1268760"/>
            <a:ext cx="720080" cy="720080"/>
            <a:chOff x="2051720" y="4149080"/>
            <a:chExt cx="720080" cy="720080"/>
          </a:xfrm>
        </p:grpSpPr>
        <p:sp>
          <p:nvSpPr>
            <p:cNvPr id="38" name="二等辺三角形 37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 rot="16200000">
            <a:off x="5292080" y="3068960"/>
            <a:ext cx="720080" cy="720080"/>
            <a:chOff x="2051720" y="4149080"/>
            <a:chExt cx="720080" cy="720080"/>
          </a:xfrm>
        </p:grpSpPr>
        <p:sp>
          <p:nvSpPr>
            <p:cNvPr id="41" name="二等辺三角形 40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611560" y="476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元のテンソル</a:t>
            </a:r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427984" y="980728"/>
            <a:ext cx="2520280" cy="187220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372399" y="1268760"/>
                <a:ext cx="5434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399" y="1268760"/>
                <a:ext cx="54341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6300192" y="31409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コアテンソル</a:t>
            </a:r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3203848" y="548680"/>
            <a:ext cx="4968552" cy="3456384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0032" y="332656"/>
            <a:ext cx="15696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近似</a:t>
            </a:r>
            <a:r>
              <a:rPr lang="ja-JP" altLang="en-US" smtClean="0"/>
              <a:t>テンソル</a:t>
            </a:r>
            <a:endParaRPr kumimoji="1" lang="ja-JP" altLang="en-US"/>
          </a:p>
        </p:txBody>
      </p:sp>
      <p:cxnSp>
        <p:nvCxnSpPr>
          <p:cNvPr id="49" name="直線矢印コネクタ 48"/>
          <p:cNvCxnSpPr>
            <a:stCxn id="46" idx="0"/>
          </p:cNvCxnSpPr>
          <p:nvPr/>
        </p:nvCxnSpPr>
        <p:spPr>
          <a:xfrm flipH="1" flipV="1">
            <a:off x="6876256" y="2780928"/>
            <a:ext cx="20876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2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15616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M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835696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4572000" y="1268760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3491880" y="1268760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268760"/>
                <a:ext cx="720080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5652120" y="1268760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268760"/>
                <a:ext cx="720080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/>
          <p:cNvSpPr/>
          <p:nvPr/>
        </p:nvSpPr>
        <p:spPr>
          <a:xfrm>
            <a:off x="313184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2119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29208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37220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3491880" y="2204864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204864"/>
                <a:ext cx="720080" cy="72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4572000" y="2204864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04864"/>
                <a:ext cx="720080" cy="720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3131840" y="2492896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11960" y="2492896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292080" y="2492896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3491880" y="3140968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140968"/>
                <a:ext cx="720080" cy="720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5724128" y="3140968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140968"/>
                <a:ext cx="720080" cy="720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3131840" y="342900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211960" y="342900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 rot="10800000">
            <a:off x="4644008" y="4221088"/>
            <a:ext cx="1080120" cy="720080"/>
            <a:chOff x="4211960" y="1268760"/>
            <a:chExt cx="1080120" cy="720080"/>
          </a:xfrm>
        </p:grpSpPr>
        <p:sp>
          <p:nvSpPr>
            <p:cNvPr id="27" name="二等辺三角形 26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 rot="10800000">
            <a:off x="5724128" y="4221088"/>
            <a:ext cx="720080" cy="720080"/>
            <a:chOff x="2051720" y="4149080"/>
            <a:chExt cx="720080" cy="720080"/>
          </a:xfrm>
        </p:grpSpPr>
        <p:sp>
          <p:nvSpPr>
            <p:cNvPr id="31" name="二等辺三角形 30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6444208" y="342900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4572000" y="3140968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40968"/>
                <a:ext cx="720080" cy="720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/>
          <p:cNvCxnSpPr>
            <a:stCxn id="34" idx="3"/>
          </p:cNvCxnSpPr>
          <p:nvPr/>
        </p:nvCxnSpPr>
        <p:spPr>
          <a:xfrm>
            <a:off x="5292080" y="35010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11760" y="11967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=</a:t>
            </a:r>
            <a:endParaRPr kumimoji="1" lang="ja-JP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411760" y="3140968"/>
                <a:ext cx="5434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40968"/>
                <a:ext cx="5434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2411760" y="213285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=</a:t>
            </a:r>
            <a:endParaRPr kumimoji="1" lang="ja-JP" altLang="en-US" sz="4400"/>
          </a:p>
        </p:txBody>
      </p:sp>
      <p:sp>
        <p:nvSpPr>
          <p:cNvPr id="42" name="左中かっこ 41"/>
          <p:cNvSpPr/>
          <p:nvPr/>
        </p:nvSpPr>
        <p:spPr>
          <a:xfrm rot="16200000">
            <a:off x="5400092" y="2816932"/>
            <a:ext cx="288032" cy="25202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3491880" y="19168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4211960" y="1988840"/>
            <a:ext cx="108012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5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35696" y="901169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 rot="5400000">
            <a:off x="2015716" y="172926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475656" y="118920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55776" y="118920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923928" y="901169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63888" y="1045185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4008" y="118920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63888" y="1333217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923928" y="1837273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004048" y="1837273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63888" y="1981289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644008" y="2125305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724128" y="2125305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563888" y="226932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563888" y="3133417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99792" y="829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67744" y="1693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31640" y="829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3</a:t>
            </a:r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5400000">
            <a:off x="4824028" y="3025405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 rot="10800000" flipH="1">
            <a:off x="5364088" y="3205425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 rot="10800000">
            <a:off x="4644008" y="3133417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16200000">
            <a:off x="5544108" y="3025405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0800000">
            <a:off x="6084168" y="3133417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923928" y="2845385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90394" y="305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796136" y="305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90932" y="872133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=</a:t>
            </a:r>
            <a:endParaRPr kumimoji="1" lang="ja-JP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3023828" y="2845385"/>
                <a:ext cx="39940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2845385"/>
                <a:ext cx="399401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/>
          <p:cNvSpPr txBox="1"/>
          <p:nvPr/>
        </p:nvSpPr>
        <p:spPr>
          <a:xfrm>
            <a:off x="2990932" y="176526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=</a:t>
            </a:r>
            <a:endParaRPr kumimoji="1" lang="ja-JP" altLang="en-US" sz="4400"/>
          </a:p>
        </p:txBody>
      </p:sp>
      <p:sp>
        <p:nvSpPr>
          <p:cNvPr id="35" name="正方形/長方形 34"/>
          <p:cNvSpPr/>
          <p:nvPr/>
        </p:nvSpPr>
        <p:spPr>
          <a:xfrm>
            <a:off x="1835696" y="479715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>
            <a:stCxn id="35" idx="1"/>
          </p:cNvCxnSpPr>
          <p:nvPr/>
        </p:nvCxnSpPr>
        <p:spPr>
          <a:xfrm flipH="1">
            <a:off x="1475656" y="51571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5" idx="3"/>
          </p:cNvCxnSpPr>
          <p:nvPr/>
        </p:nvCxnSpPr>
        <p:spPr>
          <a:xfrm>
            <a:off x="2555776" y="51571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5" idx="2"/>
          </p:cNvCxnSpPr>
          <p:nvPr/>
        </p:nvCxnSpPr>
        <p:spPr>
          <a:xfrm>
            <a:off x="2195736" y="5517232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475656" y="4293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コアテンソル</a:t>
            </a:r>
            <a:endParaRPr kumimoji="1" lang="ja-JP" altLang="en-US"/>
          </a:p>
        </p:txBody>
      </p:sp>
      <p:grpSp>
        <p:nvGrpSpPr>
          <p:cNvPr id="40" name="グループ化 39"/>
          <p:cNvGrpSpPr/>
          <p:nvPr/>
        </p:nvGrpSpPr>
        <p:grpSpPr>
          <a:xfrm>
            <a:off x="4355976" y="4797152"/>
            <a:ext cx="1080120" cy="720080"/>
            <a:chOff x="4211960" y="1268760"/>
            <a:chExt cx="1080120" cy="720080"/>
          </a:xfrm>
        </p:grpSpPr>
        <p:sp>
          <p:nvSpPr>
            <p:cNvPr id="41" name="二等辺三角形 40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/>
        </p:nvGrpSpPr>
        <p:grpSpPr>
          <a:xfrm rot="16200000">
            <a:off x="5256076" y="5697252"/>
            <a:ext cx="1080120" cy="720080"/>
            <a:chOff x="4211960" y="1268760"/>
            <a:chExt cx="1080120" cy="720080"/>
          </a:xfrm>
        </p:grpSpPr>
        <p:sp>
          <p:nvSpPr>
            <p:cNvPr id="45" name="二等辺三角形 44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正方形/長方形 46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 rot="10800000">
            <a:off x="6156176" y="4797152"/>
            <a:ext cx="1080120" cy="720080"/>
            <a:chOff x="4211960" y="1268760"/>
            <a:chExt cx="1080120" cy="720080"/>
          </a:xfrm>
        </p:grpSpPr>
        <p:sp>
          <p:nvSpPr>
            <p:cNvPr id="49" name="二等辺三角形 48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正方形/長方形 51"/>
          <p:cNvSpPr/>
          <p:nvPr/>
        </p:nvSpPr>
        <p:spPr>
          <a:xfrm>
            <a:off x="5436096" y="479715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19872" y="4725144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=</a:t>
            </a:r>
            <a:endParaRPr kumimoji="1" lang="ja-JP" altLang="en-US" sz="440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02562" y="5003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52120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88024" y="50038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796136" y="104518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r>
              <a:rPr kumimoji="1" lang="ja-JP" altLang="en-US" smtClean="0"/>
              <a:t>番以外の足をまとめる</a:t>
            </a:r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02740" y="197199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行列と思って</a:t>
            </a:r>
            <a:r>
              <a:rPr kumimoji="1" lang="en-US" altLang="ja-JP" smtClean="0"/>
              <a:t>SVD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60232" y="2989401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r>
              <a:rPr kumimoji="1" lang="ja-JP" altLang="en-US" smtClean="0"/>
              <a:t>番の足の</a:t>
            </a:r>
            <a:endParaRPr kumimoji="1" lang="en-US" altLang="ja-JP" smtClean="0"/>
          </a:p>
          <a:p>
            <a:r>
              <a:rPr lang="ja-JP" altLang="en-US" smtClean="0"/>
              <a:t>圧縮</a:t>
            </a:r>
            <a:r>
              <a:rPr lang="en-US" altLang="ja-JP" smtClean="0"/>
              <a:t>/</a:t>
            </a:r>
            <a:r>
              <a:rPr lang="ja-JP" altLang="en-US" smtClean="0"/>
              <a:t>復元行列を得る</a:t>
            </a:r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051720" y="3707740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残りの</a:t>
            </a:r>
            <a:r>
              <a:rPr lang="en-US" altLang="ja-JP" smtClean="0"/>
              <a:t>2</a:t>
            </a:r>
            <a:r>
              <a:rPr lang="ja-JP" altLang="en-US" smtClean="0"/>
              <a:t>本の足についても同様な処理をする</a:t>
            </a:r>
            <a:endParaRPr kumimoji="1" lang="ja-JP" altLang="en-US"/>
          </a:p>
        </p:txBody>
      </p:sp>
      <p:sp>
        <p:nvSpPr>
          <p:cNvPr id="63" name="下矢印 62"/>
          <p:cNvSpPr/>
          <p:nvPr/>
        </p:nvSpPr>
        <p:spPr>
          <a:xfrm>
            <a:off x="3923928" y="4283804"/>
            <a:ext cx="504056" cy="40234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635896" y="116632"/>
            <a:ext cx="138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HOSVD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75274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100</Words>
  <Application>Microsoft Office PowerPoint</Application>
  <PresentationFormat>画面に合わせる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215</cp:revision>
  <dcterms:created xsi:type="dcterms:W3CDTF">2019-01-02T05:23:01Z</dcterms:created>
  <dcterms:modified xsi:type="dcterms:W3CDTF">2020-12-24T09:11:48Z</dcterms:modified>
</cp:coreProperties>
</file>