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8"/>
  </p:normalViewPr>
  <p:slideViewPr>
    <p:cSldViewPr snapToGrid="0">
      <p:cViewPr varScale="1">
        <p:scale>
          <a:sx n="108" d="100"/>
          <a:sy n="108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9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9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15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7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F021-7DFD-498D-BCE3-EE303F1D4C84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2082801" y="144998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92400" y="145460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48753" y="189795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08425" y="1897951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8352" y="1902572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32728" y="234129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92400" y="2341294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842327" y="234591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98680" y="278925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258352" y="278925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08279" y="279387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105240" y="144986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69569" y="3158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63772" y="3522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257975" y="3882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66208" y="421491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525880" y="421491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076081" y="4219540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" name="大かっこ 3"/>
          <p:cNvSpPr/>
          <p:nvPr/>
        </p:nvSpPr>
        <p:spPr>
          <a:xfrm>
            <a:off x="1856509" y="1422158"/>
            <a:ext cx="5015346" cy="3232970"/>
          </a:xfrm>
          <a:prstGeom prst="bracketPair">
            <a:avLst>
              <a:gd name="adj" fmla="val 81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7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5501E2-916C-A046-8B75-98D5CE016D84}"/>
              </a:ext>
            </a:extLst>
          </p:cNvPr>
          <p:cNvSpPr txBox="1"/>
          <p:nvPr/>
        </p:nvSpPr>
        <p:spPr>
          <a:xfrm>
            <a:off x="2082801" y="144998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2+V</a:t>
            </a:r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664A96-C4C1-0C4B-8205-1A091805B590}"/>
              </a:ext>
            </a:extLst>
          </p:cNvPr>
          <p:cNvSpPr txBox="1"/>
          <p:nvPr/>
        </p:nvSpPr>
        <p:spPr>
          <a:xfrm>
            <a:off x="2692400" y="145460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C3D477-FF20-944C-A5E1-478F013488B9}"/>
              </a:ext>
            </a:extLst>
          </p:cNvPr>
          <p:cNvSpPr txBox="1"/>
          <p:nvPr/>
        </p:nvSpPr>
        <p:spPr>
          <a:xfrm>
            <a:off x="2648753" y="189795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2+V</a:t>
            </a:r>
            <a:r>
              <a:rPr kumimoji="1" lang="en-US" altLang="ja-JP" sz="1400" dirty="0"/>
              <a:t>2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A545053-7971-3E4D-A68D-D0A7EE1766C0}"/>
              </a:ext>
            </a:extLst>
          </p:cNvPr>
          <p:cNvSpPr txBox="1"/>
          <p:nvPr/>
        </p:nvSpPr>
        <p:spPr>
          <a:xfrm>
            <a:off x="2108425" y="1897951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5A4921B-D2FF-9445-90F6-E02B3A8E596E}"/>
              </a:ext>
            </a:extLst>
          </p:cNvPr>
          <p:cNvSpPr txBox="1"/>
          <p:nvPr/>
        </p:nvSpPr>
        <p:spPr>
          <a:xfrm>
            <a:off x="3258352" y="1902572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9A323D-8834-7148-AF77-1EF8BFF71DB1}"/>
              </a:ext>
            </a:extLst>
          </p:cNvPr>
          <p:cNvSpPr txBox="1"/>
          <p:nvPr/>
        </p:nvSpPr>
        <p:spPr>
          <a:xfrm>
            <a:off x="3232728" y="234129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2+V</a:t>
            </a:r>
            <a:r>
              <a:rPr kumimoji="1" lang="en-US" altLang="ja-JP" sz="1400" dirty="0"/>
              <a:t>3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1DDA0-4F18-A648-B624-D38BA2E595FE}"/>
              </a:ext>
            </a:extLst>
          </p:cNvPr>
          <p:cNvSpPr txBox="1"/>
          <p:nvPr/>
        </p:nvSpPr>
        <p:spPr>
          <a:xfrm>
            <a:off x="2692400" y="2341294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61B4442-7F99-F348-99EB-FBF21F8916D1}"/>
              </a:ext>
            </a:extLst>
          </p:cNvPr>
          <p:cNvSpPr txBox="1"/>
          <p:nvPr/>
        </p:nvSpPr>
        <p:spPr>
          <a:xfrm>
            <a:off x="3842327" y="234591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B1018F7-A448-7948-A0AF-2D0C5EBEF918}"/>
              </a:ext>
            </a:extLst>
          </p:cNvPr>
          <p:cNvSpPr txBox="1"/>
          <p:nvPr/>
        </p:nvSpPr>
        <p:spPr>
          <a:xfrm>
            <a:off x="3798680" y="278925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2+V</a:t>
            </a:r>
            <a:r>
              <a:rPr kumimoji="1" lang="en-US" altLang="ja-JP" sz="1400" dirty="0"/>
              <a:t>4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B1AE1B7-61DF-6948-929B-7E5D8F5E50DA}"/>
              </a:ext>
            </a:extLst>
          </p:cNvPr>
          <p:cNvSpPr txBox="1"/>
          <p:nvPr/>
        </p:nvSpPr>
        <p:spPr>
          <a:xfrm>
            <a:off x="3258352" y="278925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CF63DB-4F3F-1148-86B5-58CC66D6E2DB}"/>
              </a:ext>
            </a:extLst>
          </p:cNvPr>
          <p:cNvSpPr txBox="1"/>
          <p:nvPr/>
        </p:nvSpPr>
        <p:spPr>
          <a:xfrm>
            <a:off x="4408279" y="279387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D43D809-0B7E-E543-A8DB-8571CD692A98}"/>
              </a:ext>
            </a:extLst>
          </p:cNvPr>
          <p:cNvSpPr txBox="1"/>
          <p:nvPr/>
        </p:nvSpPr>
        <p:spPr>
          <a:xfrm>
            <a:off x="6105240" y="144986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08F0EAB-B5B5-1E46-A1C2-F1BB1BB08B92}"/>
              </a:ext>
            </a:extLst>
          </p:cNvPr>
          <p:cNvSpPr txBox="1"/>
          <p:nvPr/>
        </p:nvSpPr>
        <p:spPr>
          <a:xfrm>
            <a:off x="4669569" y="3158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88FEE9-9C31-EE44-9BE2-99664D07AEA1}"/>
              </a:ext>
            </a:extLst>
          </p:cNvPr>
          <p:cNvSpPr txBox="1"/>
          <p:nvPr/>
        </p:nvSpPr>
        <p:spPr>
          <a:xfrm>
            <a:off x="4963772" y="3522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EC1025-2AF5-A043-86D9-0AE6B983B86C}"/>
              </a:ext>
            </a:extLst>
          </p:cNvPr>
          <p:cNvSpPr txBox="1"/>
          <p:nvPr/>
        </p:nvSpPr>
        <p:spPr>
          <a:xfrm>
            <a:off x="5257975" y="3882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906BAA3-5458-8143-8371-1D6F15D76D48}"/>
              </a:ext>
            </a:extLst>
          </p:cNvPr>
          <p:cNvSpPr txBox="1"/>
          <p:nvPr/>
        </p:nvSpPr>
        <p:spPr>
          <a:xfrm>
            <a:off x="6066208" y="421491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2+Vn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28BB2D-619B-824A-8CA1-1A5C4870B417}"/>
              </a:ext>
            </a:extLst>
          </p:cNvPr>
          <p:cNvSpPr txBox="1"/>
          <p:nvPr/>
        </p:nvSpPr>
        <p:spPr>
          <a:xfrm>
            <a:off x="5525880" y="421491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48E49-95E0-504F-905E-09FAD91C5C48}"/>
              </a:ext>
            </a:extLst>
          </p:cNvPr>
          <p:cNvSpPr txBox="1"/>
          <p:nvPr/>
        </p:nvSpPr>
        <p:spPr>
          <a:xfrm>
            <a:off x="2076081" y="4219540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1" name="大かっこ 40">
            <a:extLst>
              <a:ext uri="{FF2B5EF4-FFF2-40B4-BE49-F238E27FC236}">
                <a16:creationId xmlns:a16="http://schemas.microsoft.com/office/drawing/2014/main" id="{3E7E2292-1BC4-4B40-9F2E-B6F183FB2133}"/>
              </a:ext>
            </a:extLst>
          </p:cNvPr>
          <p:cNvSpPr/>
          <p:nvPr/>
        </p:nvSpPr>
        <p:spPr>
          <a:xfrm>
            <a:off x="1856509" y="1422158"/>
            <a:ext cx="5015346" cy="3232970"/>
          </a:xfrm>
          <a:prstGeom prst="bracketPair">
            <a:avLst>
              <a:gd name="adj" fmla="val 81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29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A643F2-1346-4943-8DBE-DE49F908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12529" y="1505419"/>
            <a:ext cx="1385455" cy="99752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8719DA2-86EF-3541-93F7-2AA11222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91411" y="1505419"/>
            <a:ext cx="1385455" cy="997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6D0DD4-ADE9-9D4C-AADD-429E07DDB5C9}"/>
                  </a:ext>
                </a:extLst>
              </p:cNvPr>
              <p:cNvSpPr txBox="1"/>
              <p:nvPr/>
            </p:nvSpPr>
            <p:spPr>
              <a:xfrm>
                <a:off x="1864426" y="267194"/>
                <a:ext cx="5472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6D0DD4-ADE9-9D4C-AADD-429E07DDB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426" y="267194"/>
                <a:ext cx="547201" cy="492443"/>
              </a:xfrm>
              <a:prstGeom prst="rect">
                <a:avLst/>
              </a:prstGeom>
              <a:blipFill>
                <a:blip r:embed="rId4"/>
                <a:stretch>
                  <a:fillRect l="-4545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FF626A0-474A-B94E-8EA5-4DCD4435CE15}"/>
                  </a:ext>
                </a:extLst>
              </p:cNvPr>
              <p:cNvSpPr txBox="1"/>
              <p:nvPr/>
            </p:nvSpPr>
            <p:spPr>
              <a:xfrm>
                <a:off x="3014352" y="1464623"/>
                <a:ext cx="5319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FF626A0-474A-B94E-8EA5-4DCD4435C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52" y="1464623"/>
                <a:ext cx="531940" cy="492443"/>
              </a:xfrm>
              <a:prstGeom prst="rect">
                <a:avLst/>
              </a:prstGeom>
              <a:blipFill>
                <a:blip r:embed="rId5"/>
                <a:stretch>
                  <a:fillRect l="-4651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8190A86-D7F2-2044-807F-A83A520440E2}"/>
                  </a:ext>
                </a:extLst>
              </p:cNvPr>
              <p:cNvSpPr txBox="1"/>
              <p:nvPr/>
            </p:nvSpPr>
            <p:spPr>
              <a:xfrm>
                <a:off x="4712524" y="241466"/>
                <a:ext cx="9383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8190A86-D7F2-2044-807F-A83A52044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24" y="241466"/>
                <a:ext cx="938334" cy="492443"/>
              </a:xfrm>
              <a:prstGeom prst="rect">
                <a:avLst/>
              </a:prstGeom>
              <a:blipFill>
                <a:blip r:embed="rId6"/>
                <a:stretch>
                  <a:fillRect l="-2667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2E7E8A9-8D1B-8248-BF02-9A52A9DEBBD5}"/>
              </a:ext>
            </a:extLst>
          </p:cNvPr>
          <p:cNvCxnSpPr>
            <a:cxnSpLocks/>
          </p:cNvCxnSpPr>
          <p:nvPr/>
        </p:nvCxnSpPr>
        <p:spPr>
          <a:xfrm flipV="1">
            <a:off x="2885704" y="2125684"/>
            <a:ext cx="14369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253D3C-BC8A-CF45-9B9A-C8EE523A9DA7}"/>
              </a:ext>
            </a:extLst>
          </p:cNvPr>
          <p:cNvCxnSpPr>
            <a:cxnSpLocks/>
          </p:cNvCxnSpPr>
          <p:nvPr/>
        </p:nvCxnSpPr>
        <p:spPr>
          <a:xfrm>
            <a:off x="2090057" y="1149930"/>
            <a:ext cx="292133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E7EC258-1D56-6149-A170-0FC17D33CB9B}"/>
              </a:ext>
            </a:extLst>
          </p:cNvPr>
          <p:cNvCxnSpPr>
            <a:cxnSpLocks/>
          </p:cNvCxnSpPr>
          <p:nvPr/>
        </p:nvCxnSpPr>
        <p:spPr>
          <a:xfrm flipV="1">
            <a:off x="2054432" y="771895"/>
            <a:ext cx="0" cy="80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C1CFFFB-3A80-E14A-9EF2-62E3E0500603}"/>
              </a:ext>
            </a:extLst>
          </p:cNvPr>
          <p:cNvCxnSpPr>
            <a:cxnSpLocks/>
          </p:cNvCxnSpPr>
          <p:nvPr/>
        </p:nvCxnSpPr>
        <p:spPr>
          <a:xfrm flipV="1">
            <a:off x="5033159" y="781791"/>
            <a:ext cx="0" cy="80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0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74</Words>
  <Application>Microsoft Macintosh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15</cp:revision>
  <dcterms:created xsi:type="dcterms:W3CDTF">2019-01-30T03:23:17Z</dcterms:created>
  <dcterms:modified xsi:type="dcterms:W3CDTF">2019-05-09T06:00:17Z</dcterms:modified>
</cp:coreProperties>
</file>