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9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7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4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82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0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7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66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9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925C-47E0-4ADD-81D1-1CEDEC98E9A6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88B6-8F5F-448E-B4FC-A54591AD0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0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下矢印 39"/>
          <p:cNvSpPr/>
          <p:nvPr/>
        </p:nvSpPr>
        <p:spPr>
          <a:xfrm>
            <a:off x="3719736" y="908720"/>
            <a:ext cx="1584176" cy="1770496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7368" y="170080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0000000000000000000000000000000000000000000000000000000</a:t>
            </a:r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ja-JP" altLang="en-US">
                <a:latin typeface="Consolas" panose="020B0609020204030204" pitchFamily="49" charset="0"/>
              </a:rPr>
              <a:t>0000000</a:t>
            </a:r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536160" y="198884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28048" y="198884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519936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11824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03712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95600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87488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79376" y="1988840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36160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528048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519936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511824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503712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495600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487488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9376" y="1268760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760296" y="169151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>
                <a:latin typeface="Consolas" panose="020B0609020204030204" pitchFamily="49" charset="0"/>
              </a:rPr>
              <a:t>svptrue_pat_b</a:t>
            </a:r>
            <a:r>
              <a:rPr lang="en-US" altLang="ja-JP" smtClean="0">
                <a:latin typeface="Consolas" panose="020B0609020204030204" pitchFamily="49" charset="0"/>
              </a:rPr>
              <a:t>64</a:t>
            </a:r>
            <a:r>
              <a:rPr lang="ja-JP" altLang="en-US" smtClean="0">
                <a:latin typeface="Consolas" panose="020B0609020204030204" pitchFamily="49" charset="0"/>
              </a:rPr>
              <a:t>(</a:t>
            </a:r>
            <a:r>
              <a:rPr lang="ja-JP" altLang="en-US">
                <a:latin typeface="Consolas" panose="020B0609020204030204" pitchFamily="49" charset="0"/>
              </a:rPr>
              <a:t>SV_VL2)</a:t>
            </a:r>
          </a:p>
        </p:txBody>
      </p:sp>
      <p:sp>
        <p:nvSpPr>
          <p:cNvPr id="41" name="下矢印 40"/>
          <p:cNvSpPr/>
          <p:nvPr/>
        </p:nvSpPr>
        <p:spPr>
          <a:xfrm>
            <a:off x="3719736" y="2996952"/>
            <a:ext cx="1584176" cy="1770496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07368" y="3717032"/>
            <a:ext cx="8349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00000000000000000000000000000000000000000000000000000000000</a:t>
            </a:r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ja-JP" altLang="en-US">
                <a:latin typeface="Consolas" panose="020B0609020204030204" pitchFamily="49" charset="0"/>
              </a:rPr>
              <a:t>000</a:t>
            </a:r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7536160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28048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51993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511824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3503712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95600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487488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7937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536160" y="407707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6528048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519936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511824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503712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2495600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487488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79376" y="4077072"/>
            <a:ext cx="93610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688288" y="371703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svptrue_pat_b32(SV_VL2)</a:t>
            </a:r>
          </a:p>
        </p:txBody>
      </p:sp>
    </p:spTree>
    <p:extLst>
      <p:ext uri="{BB962C8B-B14F-4D97-AF65-F5344CB8AC3E}">
        <p14:creationId xmlns:p14="http://schemas.microsoft.com/office/powerpoint/2010/main" val="162541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</cp:revision>
  <dcterms:created xsi:type="dcterms:W3CDTF">2020-12-18T13:11:09Z</dcterms:created>
  <dcterms:modified xsi:type="dcterms:W3CDTF">2020-12-18T14:05:23Z</dcterms:modified>
</cp:coreProperties>
</file>