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653072" y="112474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620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スカラー</a:t>
            </a:r>
            <a:endParaRPr kumimoji="1" lang="ja-JP" altLang="en-US" sz="2400"/>
          </a:p>
        </p:txBody>
      </p:sp>
      <p:sp>
        <p:nvSpPr>
          <p:cNvPr id="4" name="楕円 3"/>
          <p:cNvSpPr/>
          <p:nvPr/>
        </p:nvSpPr>
        <p:spPr>
          <a:xfrm>
            <a:off x="2093232" y="112474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05316" y="620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ベクトル</a:t>
            </a:r>
            <a:endParaRPr kumimoji="1" lang="ja-JP" altLang="en-US" sz="2400"/>
          </a:p>
        </p:txBody>
      </p:sp>
      <p:cxnSp>
        <p:nvCxnSpPr>
          <p:cNvPr id="7" name="直線コネクタ 6"/>
          <p:cNvCxnSpPr>
            <a:stCxn id="4" idx="4"/>
          </p:cNvCxnSpPr>
          <p:nvPr/>
        </p:nvCxnSpPr>
        <p:spPr>
          <a:xfrm>
            <a:off x="2237248" y="1412776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53072" y="1988840"/>
                <a:ext cx="3673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" y="1988840"/>
                <a:ext cx="36734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021224" y="1988840"/>
                <a:ext cx="5548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24" y="1988840"/>
                <a:ext cx="55489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4253472" y="1124744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2"/>
          </p:cNvCxnSpPr>
          <p:nvPr/>
        </p:nvCxnSpPr>
        <p:spPr>
          <a:xfrm flipH="1">
            <a:off x="3677408" y="1268760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6"/>
          </p:cNvCxnSpPr>
          <p:nvPr/>
        </p:nvCxnSpPr>
        <p:spPr>
          <a:xfrm>
            <a:off x="4541504" y="1268760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95936" y="620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行列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037448" y="1988840"/>
                <a:ext cx="86325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448" y="1988840"/>
                <a:ext cx="863250" cy="66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6413712" y="1124744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9" idx="2"/>
          </p:cNvCxnSpPr>
          <p:nvPr/>
        </p:nvCxnSpPr>
        <p:spPr>
          <a:xfrm flipH="1">
            <a:off x="5837648" y="1268760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9" idx="6"/>
          </p:cNvCxnSpPr>
          <p:nvPr/>
        </p:nvCxnSpPr>
        <p:spPr>
          <a:xfrm>
            <a:off x="6701744" y="1268760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724128" y="620688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3</a:t>
            </a:r>
            <a:r>
              <a:rPr kumimoji="1" lang="ja-JP" altLang="en-US" sz="2400" smtClean="0"/>
              <a:t>階のテンソル</a:t>
            </a:r>
            <a:endParaRPr kumimoji="1" lang="ja-JP" altLang="en-US" sz="2400"/>
          </a:p>
        </p:txBody>
      </p:sp>
      <p:cxnSp>
        <p:nvCxnSpPr>
          <p:cNvPr id="24" name="直線コネクタ 23"/>
          <p:cNvCxnSpPr>
            <a:stCxn id="19" idx="4"/>
          </p:cNvCxnSpPr>
          <p:nvPr/>
        </p:nvCxnSpPr>
        <p:spPr>
          <a:xfrm>
            <a:off x="6557728" y="1412776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197688" y="1988840"/>
                <a:ext cx="93096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8" y="1988840"/>
                <a:ext cx="930960" cy="665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7884368" y="1556792"/>
                <a:ext cx="6107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556792"/>
                <a:ext cx="610745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8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71600" y="3789040"/>
            <a:ext cx="1800200" cy="540640"/>
            <a:chOff x="1331640" y="3789040"/>
            <a:chExt cx="1800200" cy="540640"/>
          </a:xfrm>
        </p:grpSpPr>
        <p:sp>
          <p:nvSpPr>
            <p:cNvPr id="3" name="フローチャート: 論理積ゲート 2"/>
            <p:cNvSpPr/>
            <p:nvPr/>
          </p:nvSpPr>
          <p:spPr>
            <a:xfrm>
              <a:off x="1907704" y="3789040"/>
              <a:ext cx="648072" cy="540640"/>
            </a:xfrm>
            <a:prstGeom prst="flowChartDelay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2555776" y="4059360"/>
              <a:ext cx="576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 flipH="1">
              <a:off x="1331640" y="4059360"/>
              <a:ext cx="576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475656" y="4509120"/>
                <a:ext cx="86325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509120"/>
                <a:ext cx="863250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 rot="10800000">
            <a:off x="3995936" y="3789040"/>
            <a:ext cx="1800200" cy="540640"/>
            <a:chOff x="1331640" y="3789040"/>
            <a:chExt cx="1800200" cy="540640"/>
          </a:xfrm>
        </p:grpSpPr>
        <p:sp>
          <p:nvSpPr>
            <p:cNvPr id="8" name="フローチャート: 論理積ゲート 7"/>
            <p:cNvSpPr/>
            <p:nvPr/>
          </p:nvSpPr>
          <p:spPr>
            <a:xfrm>
              <a:off x="1907704" y="3789040"/>
              <a:ext cx="648072" cy="540640"/>
            </a:xfrm>
            <a:prstGeom prst="flowChartDelay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2555776" y="4059360"/>
              <a:ext cx="576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>
              <a:off x="1331640" y="4059360"/>
              <a:ext cx="576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499992" y="4509120"/>
                <a:ext cx="817531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09120"/>
                <a:ext cx="817531" cy="66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2987824" y="34290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転置</a:t>
            </a:r>
            <a:endParaRPr kumimoji="1" lang="ja-JP" altLang="en-US" sz="2000"/>
          </a:p>
        </p:txBody>
      </p:sp>
      <p:sp>
        <p:nvSpPr>
          <p:cNvPr id="13" name="左右矢印 12"/>
          <p:cNvSpPr/>
          <p:nvPr/>
        </p:nvSpPr>
        <p:spPr>
          <a:xfrm>
            <a:off x="2987824" y="3861048"/>
            <a:ext cx="720080" cy="340616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6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043608" y="112474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1763688" y="112474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0761" y="1772816"/>
                <a:ext cx="5548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1" y="1772816"/>
                <a:ext cx="55489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>
            <a:stCxn id="2" idx="4"/>
          </p:cNvCxnSpPr>
          <p:nvPr/>
        </p:nvCxnSpPr>
        <p:spPr>
          <a:xfrm>
            <a:off x="1187624" y="141277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907704" y="141277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691680" y="1772816"/>
                <a:ext cx="575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72816"/>
                <a:ext cx="57592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楕円 27"/>
          <p:cNvSpPr/>
          <p:nvPr/>
        </p:nvSpPr>
        <p:spPr>
          <a:xfrm>
            <a:off x="4788024" y="119675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508104" y="119675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stCxn id="29" idx="2"/>
            <a:endCxn id="28" idx="6"/>
          </p:cNvCxnSpPr>
          <p:nvPr/>
        </p:nvCxnSpPr>
        <p:spPr>
          <a:xfrm flipH="1">
            <a:off x="5076056" y="134076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547664" y="40466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ベクトルの</a:t>
            </a:r>
            <a:r>
              <a:rPr lang="ja-JP" altLang="en-US" sz="2800" smtClean="0"/>
              <a:t>内積＝スカラー</a:t>
            </a:r>
            <a:endParaRPr kumimoji="1" lang="ja-JP" altLang="en-US" sz="2800"/>
          </a:p>
        </p:txBody>
      </p:sp>
      <p:sp>
        <p:nvSpPr>
          <p:cNvPr id="35" name="楕円 34"/>
          <p:cNvSpPr/>
          <p:nvPr/>
        </p:nvSpPr>
        <p:spPr>
          <a:xfrm>
            <a:off x="1115616" y="3861048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stCxn id="35" idx="2"/>
          </p:cNvCxnSpPr>
          <p:nvPr/>
        </p:nvCxnSpPr>
        <p:spPr>
          <a:xfrm flipH="1">
            <a:off x="539552" y="4005064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5" idx="6"/>
          </p:cNvCxnSpPr>
          <p:nvPr/>
        </p:nvCxnSpPr>
        <p:spPr>
          <a:xfrm>
            <a:off x="1403648" y="4005064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899592" y="4509120"/>
                <a:ext cx="86325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09120"/>
                <a:ext cx="863250" cy="66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楕円 40"/>
          <p:cNvSpPr/>
          <p:nvPr/>
        </p:nvSpPr>
        <p:spPr>
          <a:xfrm>
            <a:off x="2462599" y="38610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339752" y="4509120"/>
                <a:ext cx="5548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09120"/>
                <a:ext cx="55489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/>
          <p:cNvCxnSpPr>
            <a:stCxn id="41" idx="4"/>
          </p:cNvCxnSpPr>
          <p:nvPr/>
        </p:nvCxnSpPr>
        <p:spPr>
          <a:xfrm>
            <a:off x="2606615" y="414908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403648" y="321297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ベクトル</a:t>
            </a:r>
            <a:r>
              <a:rPr lang="ja-JP" altLang="en-US" sz="2800" smtClean="0"/>
              <a:t>と行列の積＝ベクトル</a:t>
            </a:r>
            <a:endParaRPr kumimoji="1" lang="ja-JP" altLang="en-US" sz="2800"/>
          </a:p>
        </p:txBody>
      </p:sp>
      <p:sp>
        <p:nvSpPr>
          <p:cNvPr id="45" name="楕円 44"/>
          <p:cNvSpPr/>
          <p:nvPr/>
        </p:nvSpPr>
        <p:spPr>
          <a:xfrm>
            <a:off x="5652120" y="3861048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stCxn id="45" idx="2"/>
          </p:cNvCxnSpPr>
          <p:nvPr/>
        </p:nvCxnSpPr>
        <p:spPr>
          <a:xfrm flipH="1">
            <a:off x="5076056" y="4005064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5" idx="6"/>
          </p:cNvCxnSpPr>
          <p:nvPr/>
        </p:nvCxnSpPr>
        <p:spPr>
          <a:xfrm>
            <a:off x="5940152" y="4005064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6516216" y="38610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64088" y="4365104"/>
                <a:ext cx="1049198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　</m:t>
                          </m:r>
                        </m:e>
                      </m:nary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365104"/>
                <a:ext cx="1049198" cy="845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40152" y="4437112"/>
                <a:ext cx="86325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37112"/>
                <a:ext cx="863250" cy="665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732240" y="4365104"/>
                <a:ext cx="55406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365104"/>
                <a:ext cx="554062" cy="665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283968" y="4437112"/>
                <a:ext cx="110152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437112"/>
                <a:ext cx="1101520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364088" y="1844824"/>
                <a:ext cx="1017138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　</m:t>
                          </m:r>
                        </m:e>
                      </m:nary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844824"/>
                <a:ext cx="1017138" cy="796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961321" y="1844824"/>
                <a:ext cx="5548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21" y="1844824"/>
                <a:ext cx="55489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444208" y="1844824"/>
                <a:ext cx="575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44824"/>
                <a:ext cx="57592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427984" y="1916832"/>
                <a:ext cx="8929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916832"/>
                <a:ext cx="892937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6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1691680" y="836712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 flipH="1">
            <a:off x="1115616" y="980728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3" idx="6"/>
          </p:cNvCxnSpPr>
          <p:nvPr/>
        </p:nvCxnSpPr>
        <p:spPr>
          <a:xfrm>
            <a:off x="1979712" y="980728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475656" y="1484784"/>
                <a:ext cx="86325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484784"/>
                <a:ext cx="863250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/>
          <p:cNvSpPr/>
          <p:nvPr/>
        </p:nvSpPr>
        <p:spPr>
          <a:xfrm>
            <a:off x="5436096" y="764704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5148064" y="90872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724128" y="90872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148064" y="9087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012160" y="9087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5148064" y="1268760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923928" y="1484784"/>
                <a:ext cx="1049198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　</m:t>
                          </m:r>
                        </m:e>
                      </m:nary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84784"/>
                <a:ext cx="1049198" cy="845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572000" y="1556792"/>
                <a:ext cx="25633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 sz="4000" i="1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56792"/>
                <a:ext cx="256332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1187624" y="11663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行列の自分の足を結ぶと</a:t>
            </a:r>
            <a:r>
              <a:rPr lang="ja-JP" altLang="en-US" sz="2800"/>
              <a:t>トレース</a:t>
            </a:r>
            <a:endParaRPr kumimoji="1" lang="ja-JP" altLang="en-US" sz="2800"/>
          </a:p>
        </p:txBody>
      </p:sp>
      <p:sp>
        <p:nvSpPr>
          <p:cNvPr id="21" name="楕円 20"/>
          <p:cNvSpPr/>
          <p:nvPr/>
        </p:nvSpPr>
        <p:spPr>
          <a:xfrm>
            <a:off x="1475656" y="3789040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1115616" y="4509120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907704" y="4509120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1" idx="3"/>
            <a:endCxn id="22" idx="0"/>
          </p:cNvCxnSpPr>
          <p:nvPr/>
        </p:nvCxnSpPr>
        <p:spPr>
          <a:xfrm flipH="1">
            <a:off x="1259632" y="4034891"/>
            <a:ext cx="258205" cy="474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1" idx="5"/>
            <a:endCxn id="23" idx="0"/>
          </p:cNvCxnSpPr>
          <p:nvPr/>
        </p:nvCxnSpPr>
        <p:spPr>
          <a:xfrm>
            <a:off x="1721507" y="4034891"/>
            <a:ext cx="330213" cy="474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3" idx="2"/>
            <a:endCxn id="22" idx="6"/>
          </p:cNvCxnSpPr>
          <p:nvPr/>
        </p:nvCxnSpPr>
        <p:spPr>
          <a:xfrm flipH="1">
            <a:off x="1403648" y="4653136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987824" y="3933056"/>
                <a:ext cx="1298048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　</m:t>
                          </m:r>
                        </m:e>
                      </m:nary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933056"/>
                <a:ext cx="1298048" cy="845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923928" y="4005064"/>
                <a:ext cx="431336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𝑋𝑌𝑍</m:t>
                      </m:r>
                    </m:oMath>
                  </m:oMathPara>
                </a14:m>
                <a:endParaRPr kumimoji="1" lang="ja-JP" altLang="en-US" sz="4000" i="1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4313360" cy="665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403648" y="3429000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429000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051720" y="479715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97152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899592" y="479715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97152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1979712" y="278092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複数の行列の積のトレース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68685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/>
          <p:cNvSpPr/>
          <p:nvPr/>
        </p:nvSpPr>
        <p:spPr>
          <a:xfrm rot="5400000">
            <a:off x="2807804" y="1160748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3347864" y="134076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546804" y="90872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7864" y="9087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27784" y="126876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771800" y="177281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47808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二等辺三角形 9"/>
          <p:cNvSpPr/>
          <p:nvPr/>
        </p:nvSpPr>
        <p:spPr>
          <a:xfrm rot="16200000">
            <a:off x="4968044" y="1160748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4788024" y="134076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580112" y="90872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980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508104" y="126876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59832" y="188640"/>
            <a:ext cx="243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Isometry (m&gt;n)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076056" y="1772816"/>
                <a:ext cx="726161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72816"/>
                <a:ext cx="726161" cy="63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二等辺三角形 16"/>
          <p:cNvSpPr/>
          <p:nvPr/>
        </p:nvSpPr>
        <p:spPr>
          <a:xfrm rot="5400000">
            <a:off x="1246554" y="2888939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 flipH="1">
            <a:off x="1786614" y="3068959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066534" y="299695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6200000">
            <a:off x="526474" y="2888939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 flipH="1">
            <a:off x="346454" y="3068959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290670" y="2761183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70" y="2761183"/>
                <a:ext cx="49853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H="1">
            <a:off x="3010750" y="3068959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187624" y="3573016"/>
                <a:ext cx="1967142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73016"/>
                <a:ext cx="1967142" cy="631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364088" y="3501008"/>
                <a:ext cx="1957139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01008"/>
                <a:ext cx="1957139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6372200" y="2715016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715016"/>
                <a:ext cx="683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7236296" y="3068959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二等辺三角形 31"/>
          <p:cNvSpPr/>
          <p:nvPr/>
        </p:nvSpPr>
        <p:spPr>
          <a:xfrm rot="5400000">
            <a:off x="4824028" y="2888939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5364088" y="3068959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644008" y="299695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16200000">
            <a:off x="5544108" y="2888940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084168" y="299695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7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83568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3528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403648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1196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5192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9320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77180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0121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051720" y="1301279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301279"/>
                <a:ext cx="49853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51720" y="2420888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420888"/>
                <a:ext cx="49853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3851920" y="2636912"/>
            <a:ext cx="25202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131840" y="2348880"/>
            <a:ext cx="72008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771800" y="26369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7092280" y="26369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27584" y="126876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45813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275856" y="134076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340768"/>
                <a:ext cx="47808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355976" y="1301279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301279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75856" y="242088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20888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/>
          <p:cNvCxnSpPr/>
          <p:nvPr/>
        </p:nvCxnSpPr>
        <p:spPr>
          <a:xfrm>
            <a:off x="3131840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3851920" y="1988840"/>
            <a:ext cx="108012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063655" y="4613647"/>
                <a:ext cx="4921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55" y="4613647"/>
                <a:ext cx="49212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37"/>
          <p:cNvSpPr/>
          <p:nvPr/>
        </p:nvSpPr>
        <p:spPr>
          <a:xfrm>
            <a:off x="3131840" y="4509120"/>
            <a:ext cx="720080" cy="7200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771800" y="47971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/>
          <p:cNvSpPr/>
          <p:nvPr/>
        </p:nvSpPr>
        <p:spPr>
          <a:xfrm rot="5400000">
            <a:off x="5472100" y="4689140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6012160" y="4869160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851920" y="4797152"/>
            <a:ext cx="180020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 rot="16200000">
            <a:off x="6192180" y="4689140"/>
            <a:ext cx="720080" cy="36004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732240" y="47971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論理積ゲート 45"/>
          <p:cNvSpPr/>
          <p:nvPr/>
        </p:nvSpPr>
        <p:spPr>
          <a:xfrm>
            <a:off x="5292080" y="1268760"/>
            <a:ext cx="720080" cy="720080"/>
          </a:xfrm>
          <a:prstGeom prst="flowChartDela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論理積ゲート 46"/>
          <p:cNvSpPr/>
          <p:nvPr/>
        </p:nvSpPr>
        <p:spPr>
          <a:xfrm>
            <a:off x="6372200" y="2348880"/>
            <a:ext cx="720080" cy="720080"/>
          </a:xfrm>
          <a:prstGeom prst="flowChartDela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385192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131840" y="3429000"/>
            <a:ext cx="72008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77180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93204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: 論理積ゲート 53"/>
          <p:cNvSpPr/>
          <p:nvPr/>
        </p:nvSpPr>
        <p:spPr>
          <a:xfrm>
            <a:off x="4211960" y="3429000"/>
            <a:ext cx="720080" cy="720080"/>
          </a:xfrm>
          <a:prstGeom prst="flowChartDela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012160" y="3717032"/>
            <a:ext cx="360040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9228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論理積ゲート 56"/>
          <p:cNvSpPr/>
          <p:nvPr/>
        </p:nvSpPr>
        <p:spPr>
          <a:xfrm>
            <a:off x="6372200" y="3429000"/>
            <a:ext cx="720080" cy="720080"/>
          </a:xfrm>
          <a:prstGeom prst="flowChartDela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論理積ゲート 57"/>
          <p:cNvSpPr/>
          <p:nvPr/>
        </p:nvSpPr>
        <p:spPr>
          <a:xfrm rot="10800000">
            <a:off x="5292080" y="3429000"/>
            <a:ext cx="720080" cy="720080"/>
          </a:xfrm>
          <a:prstGeom prst="flowChartDela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285999" y="1340768"/>
                <a:ext cx="726161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99" y="1340768"/>
                <a:ext cx="726161" cy="631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372200" y="2420888"/>
                <a:ext cx="726161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420888"/>
                <a:ext cx="726161" cy="631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275856" y="3461519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461519"/>
                <a:ext cx="398442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211960" y="3501008"/>
                <a:ext cx="726161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501008"/>
                <a:ext cx="726161" cy="631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6372200" y="3501008"/>
                <a:ext cx="726161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501008"/>
                <a:ext cx="726161" cy="6314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487849" y="3501008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49" y="3501008"/>
                <a:ext cx="452303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/>
          <p:cNvCxnSpPr/>
          <p:nvPr/>
        </p:nvCxnSpPr>
        <p:spPr>
          <a:xfrm>
            <a:off x="3131840" y="414908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62" idx="2"/>
          </p:cNvCxnSpPr>
          <p:nvPr/>
        </p:nvCxnSpPr>
        <p:spPr>
          <a:xfrm flipH="1">
            <a:off x="3851922" y="4132463"/>
            <a:ext cx="723119" cy="448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3275856" y="4581128"/>
                <a:ext cx="4372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581128"/>
                <a:ext cx="437299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5508104" y="5301208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301208"/>
                <a:ext cx="452303" cy="6266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6444208" y="530120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301208"/>
                <a:ext cx="703654" cy="631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2051720" y="3429000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498533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/>
          <p:nvPr/>
        </p:nvCxnSpPr>
        <p:spPr>
          <a:xfrm>
            <a:off x="6156176" y="4005064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6228184" y="422108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ここ</a:t>
            </a:r>
            <a:r>
              <a:rPr lang="ja-JP" altLang="en-US" sz="1200" smtClean="0"/>
              <a:t>を細くする</a:t>
            </a:r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2051720" y="5517232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517232"/>
                <a:ext cx="498533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627784" y="5517232"/>
                <a:ext cx="458139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517232"/>
                <a:ext cx="458139" cy="6266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9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78</Words>
  <Application>Microsoft Office PowerPoint</Application>
  <PresentationFormat>画面に合わせる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160</cp:revision>
  <dcterms:created xsi:type="dcterms:W3CDTF">2019-01-02T05:23:01Z</dcterms:created>
  <dcterms:modified xsi:type="dcterms:W3CDTF">2020-12-24T15:44:09Z</dcterms:modified>
</cp:coreProperties>
</file>