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83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9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34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21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0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26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7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8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24E4-C638-4437-B6B8-5A58DC418052}" type="datetimeFigureOut">
              <a:rPr kumimoji="1" lang="ja-JP" altLang="en-US" smtClean="0"/>
              <a:t>2019/12/28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5E69-F690-4A36-8364-C669B5DD4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86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/>
          <p:cNvSpPr/>
          <p:nvPr/>
        </p:nvSpPr>
        <p:spPr>
          <a:xfrm>
            <a:off x="1055440" y="1988840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12" idx="0"/>
            <a:endCxn id="5" idx="0"/>
          </p:cNvCxnSpPr>
          <p:nvPr/>
        </p:nvCxnSpPr>
        <p:spPr>
          <a:xfrm flipV="1">
            <a:off x="1775520" y="198884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endCxn id="5" idx="4"/>
          </p:cNvCxnSpPr>
          <p:nvPr/>
        </p:nvCxnSpPr>
        <p:spPr>
          <a:xfrm>
            <a:off x="1775520" y="278092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1703512" y="263691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3215680" y="1988840"/>
            <a:ext cx="1440160" cy="1440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/>
          <p:cNvCxnSpPr>
            <a:endCxn id="15" idx="0"/>
          </p:cNvCxnSpPr>
          <p:nvPr/>
        </p:nvCxnSpPr>
        <p:spPr>
          <a:xfrm flipV="1">
            <a:off x="3935760" y="198884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3359696" y="2708920"/>
            <a:ext cx="576065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3935760" y="2708920"/>
            <a:ext cx="608530" cy="35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3864922" y="263673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/>
          <p:cNvGrpSpPr/>
          <p:nvPr/>
        </p:nvGrpSpPr>
        <p:grpSpPr>
          <a:xfrm>
            <a:off x="5209309" y="1902690"/>
            <a:ext cx="1644073" cy="1690255"/>
            <a:chOff x="6255296" y="1967345"/>
            <a:chExt cx="1124559" cy="1366982"/>
          </a:xfrm>
        </p:grpSpPr>
        <p:cxnSp>
          <p:nvCxnSpPr>
            <p:cNvPr id="36" name="直線矢印コネクタ 35"/>
            <p:cNvCxnSpPr/>
            <p:nvPr/>
          </p:nvCxnSpPr>
          <p:spPr>
            <a:xfrm flipV="1">
              <a:off x="6812887" y="199345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>
              <a:off x="6255296" y="2695065"/>
              <a:ext cx="576065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>
              <a:off x="6812888" y="2704301"/>
              <a:ext cx="446894" cy="602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6812887" y="2704303"/>
              <a:ext cx="566968" cy="6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/>
            <p:cNvCxnSpPr/>
            <p:nvPr/>
          </p:nvCxnSpPr>
          <p:spPr>
            <a:xfrm flipH="1">
              <a:off x="6271491" y="1967345"/>
              <a:ext cx="544945" cy="109912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>
              <a:off x="6816436" y="1967345"/>
              <a:ext cx="461819" cy="134851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/>
            <p:cNvCxnSpPr/>
            <p:nvPr/>
          </p:nvCxnSpPr>
          <p:spPr>
            <a:xfrm>
              <a:off x="6834909" y="1976582"/>
              <a:ext cx="517236" cy="82203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/>
            <p:nvPr/>
          </p:nvCxnSpPr>
          <p:spPr>
            <a:xfrm flipH="1" flipV="1">
              <a:off x="6271491" y="3029527"/>
              <a:ext cx="1025236" cy="30480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/>
            <p:nvPr/>
          </p:nvCxnSpPr>
          <p:spPr>
            <a:xfrm flipH="1">
              <a:off x="7287491" y="2798618"/>
              <a:ext cx="46182" cy="53570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/>
            <p:cNvCxnSpPr/>
            <p:nvPr/>
          </p:nvCxnSpPr>
          <p:spPr>
            <a:xfrm flipH="1">
              <a:off x="6326909" y="2798618"/>
              <a:ext cx="1034473" cy="24938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楕円 64"/>
          <p:cNvSpPr/>
          <p:nvPr/>
        </p:nvSpPr>
        <p:spPr>
          <a:xfrm>
            <a:off x="5984667" y="2742953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145309" y="997527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Q=2</a:t>
            </a:r>
            <a:endParaRPr kumimoji="1" lang="ja-JP" altLang="en-US" sz="40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74291" y="997527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Q=3</a:t>
            </a:r>
            <a:endParaRPr kumimoji="1" lang="ja-JP" altLang="en-US" sz="4000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403273" y="997527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Q=4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1699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3</cp:revision>
  <dcterms:created xsi:type="dcterms:W3CDTF">2019-12-28T06:42:39Z</dcterms:created>
  <dcterms:modified xsi:type="dcterms:W3CDTF">2019-12-28T06:49:33Z</dcterms:modified>
</cp:coreProperties>
</file>