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60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51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7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6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87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79668-6D1D-49EF-AEDA-7E5C8561DF01}" type="datetimeFigureOut">
              <a:rPr kumimoji="1" lang="ja-JP" altLang="en-US" smtClean="0"/>
              <a:t>2019/10/22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725F-091B-4674-BF4C-02A3F340C5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3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1631504" y="1844824"/>
            <a:ext cx="1944216" cy="1944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75520" y="1988840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11624" y="1988840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75520" y="2924944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11624" y="2924944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79576" y="1340768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CPU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75520" y="1988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11624" y="1988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75520" y="29249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11624" y="29249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75520" y="234888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0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11624" y="234888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1</a:t>
            </a:r>
            <a:endParaRPr kumimoji="1" lang="ja-JP" altLang="en-US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75520" y="335699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2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711624" y="335699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3</a:t>
            </a:r>
            <a:endParaRPr kumimoji="1" lang="ja-JP" altLang="en-US" sz="16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935760" y="1844824"/>
            <a:ext cx="1944216" cy="1944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079776" y="1988840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015880" y="1988840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079776" y="2924944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015880" y="2924944"/>
            <a:ext cx="72008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83832" y="1340768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CPU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079776" y="1988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15880" y="19888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79776" y="29249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15880" y="29249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コア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79776" y="234888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4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15880" y="234888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5</a:t>
            </a:r>
            <a:endParaRPr kumimoji="1" lang="ja-JP" altLang="en-US" sz="1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79776" y="335699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6</a:t>
            </a:r>
            <a:endParaRPr kumimoji="1" lang="ja-JP" altLang="en-US" sz="1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15880" y="3356992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rank 7</a:t>
            </a:r>
            <a:endParaRPr kumimoji="1" lang="ja-JP" altLang="en-US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3575720" y="2492896"/>
            <a:ext cx="360040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199456" y="1340768"/>
            <a:ext cx="5112568" cy="28083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15680" y="9087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ノード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2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 flipV="1">
            <a:off x="1775520" y="332656"/>
            <a:ext cx="0" cy="273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1415480" y="2708920"/>
            <a:ext cx="3672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415480" y="278092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53622" y="25649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time</a:t>
            </a:r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1791855" y="692727"/>
            <a:ext cx="3080009" cy="2160209"/>
          </a:xfrm>
          <a:custGeom>
            <a:avLst/>
            <a:gdLst>
              <a:gd name="connsiteX0" fmla="*/ 0 w 6317672"/>
              <a:gd name="connsiteY0" fmla="*/ 0 h 2234985"/>
              <a:gd name="connsiteX1" fmla="*/ 803563 w 6317672"/>
              <a:gd name="connsiteY1" fmla="*/ 729673 h 2234985"/>
              <a:gd name="connsiteX2" fmla="*/ 2817090 w 6317672"/>
              <a:gd name="connsiteY2" fmla="*/ 2096655 h 2234985"/>
              <a:gd name="connsiteX3" fmla="*/ 3583709 w 6317672"/>
              <a:gd name="connsiteY3" fmla="*/ 2161309 h 2234985"/>
              <a:gd name="connsiteX4" fmla="*/ 4535054 w 6317672"/>
              <a:gd name="connsiteY4" fmla="*/ 1856509 h 2234985"/>
              <a:gd name="connsiteX5" fmla="*/ 4765963 w 6317672"/>
              <a:gd name="connsiteY5" fmla="*/ 2124364 h 2234985"/>
              <a:gd name="connsiteX6" fmla="*/ 5652654 w 6317672"/>
              <a:gd name="connsiteY6" fmla="*/ 2032000 h 2234985"/>
              <a:gd name="connsiteX7" fmla="*/ 6068290 w 6317672"/>
              <a:gd name="connsiteY7" fmla="*/ 2170546 h 2234985"/>
              <a:gd name="connsiteX8" fmla="*/ 6317672 w 6317672"/>
              <a:gd name="connsiteY8" fmla="*/ 2050473 h 2234985"/>
              <a:gd name="connsiteX9" fmla="*/ 6317672 w 6317672"/>
              <a:gd name="connsiteY9" fmla="*/ 2050473 h 223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17672" h="2234985">
                <a:moveTo>
                  <a:pt x="0" y="0"/>
                </a:moveTo>
                <a:cubicBezTo>
                  <a:pt x="167024" y="190115"/>
                  <a:pt x="334048" y="380231"/>
                  <a:pt x="803563" y="729673"/>
                </a:cubicBezTo>
                <a:cubicBezTo>
                  <a:pt x="1273078" y="1079115"/>
                  <a:pt x="2353732" y="1858049"/>
                  <a:pt x="2817090" y="2096655"/>
                </a:cubicBezTo>
                <a:cubicBezTo>
                  <a:pt x="3280448" y="2335261"/>
                  <a:pt x="3297382" y="2201333"/>
                  <a:pt x="3583709" y="2161309"/>
                </a:cubicBezTo>
                <a:cubicBezTo>
                  <a:pt x="3870036" y="2121285"/>
                  <a:pt x="4338012" y="1862666"/>
                  <a:pt x="4535054" y="1856509"/>
                </a:cubicBezTo>
                <a:cubicBezTo>
                  <a:pt x="4732096" y="1850352"/>
                  <a:pt x="4579696" y="2095116"/>
                  <a:pt x="4765963" y="2124364"/>
                </a:cubicBezTo>
                <a:cubicBezTo>
                  <a:pt x="4952230" y="2153612"/>
                  <a:pt x="5435600" y="2024303"/>
                  <a:pt x="5652654" y="2032000"/>
                </a:cubicBezTo>
                <a:cubicBezTo>
                  <a:pt x="5869709" y="2039697"/>
                  <a:pt x="5957454" y="2167467"/>
                  <a:pt x="6068290" y="2170546"/>
                </a:cubicBezTo>
                <a:cubicBezTo>
                  <a:pt x="6179126" y="2173625"/>
                  <a:pt x="6317672" y="2050473"/>
                  <a:pt x="6317672" y="2050473"/>
                </a:cubicBezTo>
                <a:lnTo>
                  <a:pt x="6317672" y="205047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759185" y="3933025"/>
            <a:ext cx="0" cy="2736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14" idx="1"/>
          </p:cNvCxnSpPr>
          <p:nvPr/>
        </p:nvCxnSpPr>
        <p:spPr>
          <a:xfrm>
            <a:off x="1399145" y="6309289"/>
            <a:ext cx="6497055" cy="40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99145" y="63812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96200" y="61653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time</a:t>
            </a:r>
            <a:endParaRPr kumimoji="1" lang="ja-JP" altLang="en-US" dirty="0"/>
          </a:p>
        </p:txBody>
      </p:sp>
      <p:sp>
        <p:nvSpPr>
          <p:cNvPr id="18" name="フリーフォーム 17"/>
          <p:cNvSpPr/>
          <p:nvPr/>
        </p:nvSpPr>
        <p:spPr>
          <a:xfrm>
            <a:off x="1754909" y="4442691"/>
            <a:ext cx="6179127" cy="1979103"/>
          </a:xfrm>
          <a:custGeom>
            <a:avLst/>
            <a:gdLst>
              <a:gd name="connsiteX0" fmla="*/ 0 w 6179127"/>
              <a:gd name="connsiteY0" fmla="*/ 0 h 1979103"/>
              <a:gd name="connsiteX1" fmla="*/ 1200727 w 6179127"/>
              <a:gd name="connsiteY1" fmla="*/ 1838036 h 1979103"/>
              <a:gd name="connsiteX2" fmla="*/ 2872509 w 6179127"/>
              <a:gd name="connsiteY2" fmla="*/ 1838036 h 1979103"/>
              <a:gd name="connsiteX3" fmla="*/ 3408218 w 6179127"/>
              <a:gd name="connsiteY3" fmla="*/ 1708727 h 1979103"/>
              <a:gd name="connsiteX4" fmla="*/ 4091709 w 6179127"/>
              <a:gd name="connsiteY4" fmla="*/ 1967345 h 1979103"/>
              <a:gd name="connsiteX5" fmla="*/ 4461164 w 6179127"/>
              <a:gd name="connsiteY5" fmla="*/ 1847273 h 1979103"/>
              <a:gd name="connsiteX6" fmla="*/ 4775200 w 6179127"/>
              <a:gd name="connsiteY6" fmla="*/ 1782618 h 1979103"/>
              <a:gd name="connsiteX7" fmla="*/ 5080000 w 6179127"/>
              <a:gd name="connsiteY7" fmla="*/ 1884218 h 1979103"/>
              <a:gd name="connsiteX8" fmla="*/ 5634182 w 6179127"/>
              <a:gd name="connsiteY8" fmla="*/ 1745673 h 1979103"/>
              <a:gd name="connsiteX9" fmla="*/ 5781964 w 6179127"/>
              <a:gd name="connsiteY9" fmla="*/ 1819564 h 1979103"/>
              <a:gd name="connsiteX10" fmla="*/ 5865091 w 6179127"/>
              <a:gd name="connsiteY10" fmla="*/ 1819564 h 1979103"/>
              <a:gd name="connsiteX11" fmla="*/ 5966691 w 6179127"/>
              <a:gd name="connsiteY11" fmla="*/ 1819564 h 1979103"/>
              <a:gd name="connsiteX12" fmla="*/ 6179127 w 6179127"/>
              <a:gd name="connsiteY12" fmla="*/ 1828800 h 1979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79127" h="1979103">
                <a:moveTo>
                  <a:pt x="0" y="0"/>
                </a:moveTo>
                <a:cubicBezTo>
                  <a:pt x="360988" y="765848"/>
                  <a:pt x="721976" y="1531697"/>
                  <a:pt x="1200727" y="1838036"/>
                </a:cubicBezTo>
                <a:cubicBezTo>
                  <a:pt x="1679478" y="2144375"/>
                  <a:pt x="2504594" y="1859587"/>
                  <a:pt x="2872509" y="1838036"/>
                </a:cubicBezTo>
                <a:cubicBezTo>
                  <a:pt x="3240424" y="1816485"/>
                  <a:pt x="3205018" y="1687176"/>
                  <a:pt x="3408218" y="1708727"/>
                </a:cubicBezTo>
                <a:cubicBezTo>
                  <a:pt x="3611418" y="1730278"/>
                  <a:pt x="3916218" y="1944254"/>
                  <a:pt x="4091709" y="1967345"/>
                </a:cubicBezTo>
                <a:cubicBezTo>
                  <a:pt x="4267200" y="1990436"/>
                  <a:pt x="4347249" y="1878061"/>
                  <a:pt x="4461164" y="1847273"/>
                </a:cubicBezTo>
                <a:cubicBezTo>
                  <a:pt x="4575079" y="1816485"/>
                  <a:pt x="4672061" y="1776461"/>
                  <a:pt x="4775200" y="1782618"/>
                </a:cubicBezTo>
                <a:cubicBezTo>
                  <a:pt x="4878339" y="1788776"/>
                  <a:pt x="4936836" y="1890376"/>
                  <a:pt x="5080000" y="1884218"/>
                </a:cubicBezTo>
                <a:cubicBezTo>
                  <a:pt x="5223164" y="1878060"/>
                  <a:pt x="5517188" y="1756449"/>
                  <a:pt x="5634182" y="1745673"/>
                </a:cubicBezTo>
                <a:cubicBezTo>
                  <a:pt x="5751176" y="1734897"/>
                  <a:pt x="5743479" y="1807249"/>
                  <a:pt x="5781964" y="1819564"/>
                </a:cubicBezTo>
                <a:cubicBezTo>
                  <a:pt x="5820449" y="1831879"/>
                  <a:pt x="5865091" y="1819564"/>
                  <a:pt x="5865091" y="1819564"/>
                </a:cubicBezTo>
                <a:cubicBezTo>
                  <a:pt x="5895879" y="1819564"/>
                  <a:pt x="5914352" y="1818025"/>
                  <a:pt x="5966691" y="1819564"/>
                </a:cubicBezTo>
                <a:cubicBezTo>
                  <a:pt x="6019030" y="1821103"/>
                  <a:pt x="6099078" y="1824951"/>
                  <a:pt x="6179127" y="182880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775520" y="4293096"/>
            <a:ext cx="29523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639616" y="3861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初期緩和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372689" y="5733256"/>
            <a:ext cx="3231" cy="41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6092769" y="5733256"/>
            <a:ext cx="3231" cy="41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812849" y="5747142"/>
            <a:ext cx="3231" cy="41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7532929" y="5733256"/>
            <a:ext cx="3231" cy="41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15880" y="5301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観測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735960" y="5301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観測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56040" y="5301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観測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76120" y="53012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観測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325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3</cp:revision>
  <dcterms:created xsi:type="dcterms:W3CDTF">2019-10-22T13:59:10Z</dcterms:created>
  <dcterms:modified xsi:type="dcterms:W3CDTF">2019-10-22T14:11:23Z</dcterms:modified>
</cp:coreProperties>
</file>