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8"/>
  </p:normalViewPr>
  <p:slideViewPr>
    <p:cSldViewPr snapToObjects="1">
      <p:cViewPr varScale="1">
        <p:scale>
          <a:sx n="107" d="100"/>
          <a:sy n="107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910C1-687E-DD40-AFC0-23C0A6379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F931F0-D4F3-9449-90D7-A463E182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50D354-E566-B341-90AD-FD70890F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A49-5507-A340-A5C4-C495E83FB4A7}" type="datetimeFigureOut"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0269FA-BB86-5941-BE28-6DF7DCF5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F28F6-10C7-9A48-969F-287DE452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1B7-6A64-B14D-BF56-61EDFE32AE2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67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AB48F-6F66-D443-AC5D-A42F4BFD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2A5B53-1AC4-7B40-98B3-C9ED47062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473352-7041-0941-8CFD-2A7C8CF7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A49-5507-A340-A5C4-C495E83FB4A7}" type="datetimeFigureOut"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7ADC43-D995-8049-AFA0-1488C10B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184AE0-55A3-C84E-82EF-963A917B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1B7-6A64-B14D-BF56-61EDFE32AE2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05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59F0A2-6C1D-0249-9945-40A2A039B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753374-AC2D-0646-B316-DBEBB9CC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D14B24-0ECE-6444-9B24-E6E118F2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A49-5507-A340-A5C4-C495E83FB4A7}" type="datetimeFigureOut"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E1C7EC-B2BC-1A47-BA38-8790D4C0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A55E87-36EF-0C46-9AAF-3E72D2B4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1B7-6A64-B14D-BF56-61EDFE32AE2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28F49-4944-1041-AD76-929A2A9B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CCE034-74F6-3645-B8CB-70451818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CB38FF-89B2-F94E-A954-2E9645F4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A49-5507-A340-A5C4-C495E83FB4A7}" type="datetimeFigureOut"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413EA-91C4-5A4F-9D2F-6D53D673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85493-6CAB-BB4D-A822-E8E57C52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1B7-6A64-B14D-BF56-61EDFE32AE2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10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2A3A8-26A9-1740-AF73-D6E842B5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A076BF-2A32-3C44-AA7E-AB5F53AD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8E0716-D354-6B4F-AC61-9F496246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A49-5507-A340-A5C4-C495E83FB4A7}" type="datetimeFigureOut"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85014A-A819-7442-AA1E-3CCBFA8B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0D85A1-B065-BC42-8596-88FD2A6A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1B7-6A64-B14D-BF56-61EDFE32AE2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63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91027-AAAA-614D-8E7E-77BB541F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11C1DC-22F7-9744-8881-803282C07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6FD30D-CA7A-AB40-9790-7244D47D3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ABECE1-79AF-3144-ADAB-F45C4699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A49-5507-A340-A5C4-C495E83FB4A7}" type="datetimeFigureOut"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BF8B22-38A9-9F47-80D0-2E4214BB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F7184B-71CC-8145-ADBF-9F55CF89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1B7-6A64-B14D-BF56-61EDFE32AE2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38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AF5C4-1AF6-BD42-93ED-0B9CCEDC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83C819-D2B7-9D49-88FD-8DA85619D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95F435-D437-4248-9560-097A55FA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7799BF-C8AA-3746-B326-6DF816F52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F0A8F5-D52D-C247-8264-1108342A2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882B37-8092-DC43-80FA-046624BF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A49-5507-A340-A5C4-C495E83FB4A7}" type="datetimeFigureOut">
              <a:t>2019/1/31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EDE0E6-BEB7-324F-9CF4-71352A5C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8A85E6-4830-FB44-BD7B-0478723A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1B7-6A64-B14D-BF56-61EDFE32AE2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00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331D0-396D-174B-83DD-8364D9A2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629D8D-2B45-EA4D-BC0B-9E89C828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A49-5507-A340-A5C4-C495E83FB4A7}" type="datetimeFigureOut">
              <a:t>2019/1/31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BFDF98-B3FA-E64D-BE13-841007E6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E7850B-2BE6-E14F-8839-47FEC9E1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1B7-6A64-B14D-BF56-61EDFE32AE2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00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9B889D-DF31-7642-8EF0-74C84B25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A49-5507-A340-A5C4-C495E83FB4A7}" type="datetimeFigureOut">
              <a:t>2019/1/31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4E977D-D584-FD4B-A721-EA9D9FFD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2619A6-1A8B-104E-8A8C-C219DE67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1B7-6A64-B14D-BF56-61EDFE32AE2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8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0F382-7E66-5042-ABCC-32B11244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07B92-6856-B943-A925-F50CB54CC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A07367-1E22-8C43-B389-11F666F6C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30A1C3-44C5-3D45-BC9F-AD37F707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A49-5507-A340-A5C4-C495E83FB4A7}" type="datetimeFigureOut"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4C530E-6FF5-3148-A1A5-3A4010B9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968980-5E2C-D342-AA99-BF539A9D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1B7-6A64-B14D-BF56-61EDFE32AE2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41941-AF6F-5E48-AB22-91EDC965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E27EE2-E67F-DC47-9874-E54F53ADC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3829EC-6CC8-C04E-9A2B-AE7E4CB89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D5672A-6739-FD45-AFA6-CFBAAD28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A49-5507-A340-A5C4-C495E83FB4A7}" type="datetimeFigureOut"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A3D6D2-030A-9044-839A-2356AFED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53F1D0-6BA5-044D-9F8B-3719911C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71B7-6A64-B14D-BF56-61EDFE32AE2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03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60522F-EBFE-3642-9CE7-37A9BCE8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4FF2-5977-6E44-AC86-AF3ACBA33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EA4D3-6FE1-8046-80C9-94519400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F5A49-5507-A340-A5C4-C495E83FB4A7}" type="datetimeFigureOut"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52336-8F57-F142-A3B2-B9A1AC621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BFE5C-F7DE-9D49-A1FF-F1C6D3FDB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B71B7-6A64-B14D-BF56-61EDFE32AE2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58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1829B4-1AAD-934C-B821-8662120717D9}"/>
              </a:ext>
            </a:extLst>
          </p:cNvPr>
          <p:cNvSpPr txBox="1"/>
          <p:nvPr/>
        </p:nvSpPr>
        <p:spPr>
          <a:xfrm>
            <a:off x="767408" y="692696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6 = 0110</a:t>
            </a:r>
            <a:r>
              <a:rPr kumimoji="1" lang="ja-JP" altLang="en-US" sz="2400"/>
              <a:t>の場合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6EE897BA-29C4-DF42-ADDD-E8661D0A0521}"/>
              </a:ext>
            </a:extLst>
          </p:cNvPr>
          <p:cNvSpPr/>
          <p:nvPr/>
        </p:nvSpPr>
        <p:spPr>
          <a:xfrm>
            <a:off x="3935760" y="836712"/>
            <a:ext cx="1531917" cy="78377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tx1"/>
                </a:solidFill>
              </a:rPr>
              <a:t>s1 = 0110</a:t>
            </a:r>
          </a:p>
          <a:p>
            <a:r>
              <a:rPr lang="en-US" altLang="ja-JP">
                <a:solidFill>
                  <a:schemeClr val="tx1"/>
                </a:solidFill>
              </a:rPr>
              <a:t>s2 = 01</a:t>
            </a:r>
            <a:r>
              <a:rPr lang="en-US" altLang="ja-JP" b="1">
                <a:solidFill>
                  <a:srgbClr val="FF0000"/>
                </a:solidFill>
              </a:rPr>
              <a:t>1</a:t>
            </a:r>
            <a:r>
              <a:rPr lang="en-US" altLang="ja-JP">
                <a:solidFill>
                  <a:schemeClr val="tx1"/>
                </a:solidFill>
              </a:rPr>
              <a:t>0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82D9005-48C0-9B4E-AEFF-B549CC965561}"/>
              </a:ext>
            </a:extLst>
          </p:cNvPr>
          <p:cNvSpPr/>
          <p:nvPr/>
        </p:nvSpPr>
        <p:spPr>
          <a:xfrm>
            <a:off x="2711624" y="2384884"/>
            <a:ext cx="1531917" cy="78377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tx1"/>
                </a:solidFill>
              </a:rPr>
              <a:t>s1 = 0110</a:t>
            </a:r>
          </a:p>
          <a:p>
            <a:r>
              <a:rPr lang="en-US" altLang="ja-JP">
                <a:solidFill>
                  <a:schemeClr val="tx1"/>
                </a:solidFill>
              </a:rPr>
              <a:t>s2 = 0</a:t>
            </a:r>
            <a:r>
              <a:rPr lang="en-US" altLang="ja-JP" b="1">
                <a:solidFill>
                  <a:srgbClr val="FF0000"/>
                </a:solidFill>
              </a:rPr>
              <a:t>1</a:t>
            </a:r>
            <a:r>
              <a:rPr lang="en-US" altLang="ja-JP">
                <a:solidFill>
                  <a:schemeClr val="tx1"/>
                </a:solidFill>
              </a:rPr>
              <a:t>00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DACF704-A4E2-6341-A43B-F19F15493F3F}"/>
              </a:ext>
            </a:extLst>
          </p:cNvPr>
          <p:cNvSpPr/>
          <p:nvPr/>
        </p:nvSpPr>
        <p:spPr>
          <a:xfrm>
            <a:off x="5087888" y="2348880"/>
            <a:ext cx="1531917" cy="78377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tx1"/>
                </a:solidFill>
              </a:rPr>
              <a:t>s1 = 01</a:t>
            </a:r>
            <a:r>
              <a:rPr lang="en-US" altLang="ja-JP" b="1">
                <a:solidFill>
                  <a:srgbClr val="0070C0"/>
                </a:solidFill>
              </a:rPr>
              <a:t>0</a:t>
            </a:r>
            <a:r>
              <a:rPr lang="en-US" altLang="ja-JP">
                <a:solidFill>
                  <a:schemeClr val="tx1"/>
                </a:solidFill>
              </a:rPr>
              <a:t>0</a:t>
            </a:r>
          </a:p>
          <a:p>
            <a:r>
              <a:rPr lang="en-US" altLang="ja-JP">
                <a:solidFill>
                  <a:schemeClr val="tx1"/>
                </a:solidFill>
              </a:rPr>
              <a:t>s2 = 0</a:t>
            </a:r>
            <a:r>
              <a:rPr lang="en-US" altLang="ja-JP" b="1">
                <a:solidFill>
                  <a:srgbClr val="FF0000"/>
                </a:solidFill>
              </a:rPr>
              <a:t>1</a:t>
            </a:r>
            <a:r>
              <a:rPr lang="en-US" altLang="ja-JP">
                <a:solidFill>
                  <a:schemeClr val="tx1"/>
                </a:solidFill>
              </a:rPr>
              <a:t>00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ADFDCFE2-56E4-E54D-A66A-3AC90AE8694B}"/>
              </a:ext>
            </a:extLst>
          </p:cNvPr>
          <p:cNvSpPr/>
          <p:nvPr/>
        </p:nvSpPr>
        <p:spPr>
          <a:xfrm>
            <a:off x="911424" y="3933056"/>
            <a:ext cx="1531917" cy="78377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tx1"/>
                </a:solidFill>
              </a:rPr>
              <a:t>s1 = 0110</a:t>
            </a:r>
          </a:p>
          <a:p>
            <a:r>
              <a:rPr lang="en-US" altLang="ja-JP">
                <a:solidFill>
                  <a:schemeClr val="tx1"/>
                </a:solidFill>
              </a:rPr>
              <a:t>s2 = 0000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CF14DA69-17E2-BE4B-9CF5-2519FA2D0D18}"/>
              </a:ext>
            </a:extLst>
          </p:cNvPr>
          <p:cNvSpPr/>
          <p:nvPr/>
        </p:nvSpPr>
        <p:spPr>
          <a:xfrm>
            <a:off x="2999656" y="3933056"/>
            <a:ext cx="1531917" cy="78377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tx1"/>
                </a:solidFill>
              </a:rPr>
              <a:t>s1 = 0</a:t>
            </a:r>
            <a:r>
              <a:rPr lang="en-US" altLang="ja-JP" b="1">
                <a:solidFill>
                  <a:srgbClr val="0070C0"/>
                </a:solidFill>
              </a:rPr>
              <a:t>0</a:t>
            </a:r>
            <a:r>
              <a:rPr lang="en-US" altLang="ja-JP">
                <a:solidFill>
                  <a:schemeClr val="tx1"/>
                </a:solidFill>
              </a:rPr>
              <a:t>10</a:t>
            </a:r>
          </a:p>
          <a:p>
            <a:r>
              <a:rPr lang="en-US" altLang="ja-JP">
                <a:solidFill>
                  <a:schemeClr val="tx1"/>
                </a:solidFill>
              </a:rPr>
              <a:t>s2 = 0000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4A59C1E-E3AE-BB41-AFA4-CB8AFB23BFC8}"/>
              </a:ext>
            </a:extLst>
          </p:cNvPr>
          <p:cNvSpPr/>
          <p:nvPr/>
        </p:nvSpPr>
        <p:spPr>
          <a:xfrm>
            <a:off x="5087888" y="3933056"/>
            <a:ext cx="1531917" cy="78377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tx1"/>
                </a:solidFill>
              </a:rPr>
              <a:t>s1 = 0100</a:t>
            </a:r>
          </a:p>
          <a:p>
            <a:r>
              <a:rPr lang="en-US" altLang="ja-JP">
                <a:solidFill>
                  <a:schemeClr val="tx1"/>
                </a:solidFill>
              </a:rPr>
              <a:t>s2 = 0000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1F9B6801-1137-5147-87CF-F4C2F953FB76}"/>
              </a:ext>
            </a:extLst>
          </p:cNvPr>
          <p:cNvSpPr/>
          <p:nvPr/>
        </p:nvSpPr>
        <p:spPr>
          <a:xfrm>
            <a:off x="7176120" y="3933056"/>
            <a:ext cx="1531917" cy="78377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tx1"/>
                </a:solidFill>
              </a:rPr>
              <a:t>s1 = 0</a:t>
            </a:r>
            <a:r>
              <a:rPr lang="en-US" altLang="ja-JP" b="1">
                <a:solidFill>
                  <a:srgbClr val="0070C0"/>
                </a:solidFill>
              </a:rPr>
              <a:t>0</a:t>
            </a:r>
            <a:r>
              <a:rPr lang="en-US" altLang="ja-JP">
                <a:solidFill>
                  <a:schemeClr val="tx1"/>
                </a:solidFill>
              </a:rPr>
              <a:t>00</a:t>
            </a:r>
          </a:p>
          <a:p>
            <a:r>
              <a:rPr lang="en-US" altLang="ja-JP">
                <a:solidFill>
                  <a:schemeClr val="tx1"/>
                </a:solidFill>
              </a:rPr>
              <a:t>s2 = 0000</a:t>
            </a:r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86E1E74-9BB4-0947-8F84-A61F0A7EF41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477583" y="1620483"/>
            <a:ext cx="1224136" cy="76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1BB3F83-ED96-D64B-8C66-ECD2ECCE1DCF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701719" y="1620483"/>
            <a:ext cx="1152128" cy="72839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F8C4480-ECB3-9A48-B4B3-2F281F58DD14}"/>
              </a:ext>
            </a:extLst>
          </p:cNvPr>
          <p:cNvSpPr txBox="1"/>
          <p:nvPr/>
        </p:nvSpPr>
        <p:spPr>
          <a:xfrm>
            <a:off x="5591944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消す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1916F25-1592-6048-AA94-C602A4769B4F}"/>
              </a:ext>
            </a:extLst>
          </p:cNvPr>
          <p:cNvSpPr txBox="1"/>
          <p:nvPr/>
        </p:nvSpPr>
        <p:spPr>
          <a:xfrm>
            <a:off x="2783632" y="1772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消さない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B899044-3F65-6046-B429-74F730DF2A3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677383" y="3168655"/>
            <a:ext cx="1800200" cy="76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57836B9-2C4D-764E-90D3-09A60602292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477583" y="3168655"/>
            <a:ext cx="288032" cy="76440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71E65FB-D53C-0849-ABB0-0607CCB5F30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853847" y="3132651"/>
            <a:ext cx="0" cy="800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89306B7-0966-FD44-86DA-0E9C758EFC7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5853847" y="3132651"/>
            <a:ext cx="2088232" cy="80040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9E2193-406A-CE4D-B39A-FBE64145BACB}"/>
              </a:ext>
            </a:extLst>
          </p:cNvPr>
          <p:cNvSpPr txBox="1"/>
          <p:nvPr/>
        </p:nvSpPr>
        <p:spPr>
          <a:xfrm>
            <a:off x="6023992" y="90872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今回消すか検討するビット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C667F32-22B1-D94F-A6FD-064103EBF8FF}"/>
              </a:ext>
            </a:extLst>
          </p:cNvPr>
          <p:cNvCxnSpPr>
            <a:stCxn id="33" idx="1"/>
          </p:cNvCxnSpPr>
          <p:nvPr/>
        </p:nvCxnSpPr>
        <p:spPr>
          <a:xfrm flipH="1">
            <a:off x="5015880" y="1093386"/>
            <a:ext cx="1008112" cy="17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41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Macintosh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</cp:revision>
  <dcterms:created xsi:type="dcterms:W3CDTF">2019-01-31T09:14:15Z</dcterms:created>
  <dcterms:modified xsi:type="dcterms:W3CDTF">2019-01-31T09:21:22Z</dcterms:modified>
</cp:coreProperties>
</file>