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>
      <p:cViewPr varScale="1">
        <p:scale>
          <a:sx n="159" d="100"/>
          <a:sy n="159" d="100"/>
        </p:scale>
        <p:origin x="2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217161" y="3512882"/>
            <a:ext cx="1856206" cy="13921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200" dirty="0">
                <a:solidFill>
                  <a:schemeClr val="tx1"/>
                </a:solidFill>
              </a:rPr>
              <a:t>A</a:t>
            </a:r>
            <a:endParaRPr kumimoji="1" lang="ja-JP" altLang="en-US" sz="72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073367" y="1656676"/>
            <a:ext cx="2320258" cy="1856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tx1"/>
                </a:solidFill>
              </a:rPr>
              <a:t>B</a:t>
            </a:r>
            <a:endParaRPr kumimoji="1" lang="ja-JP" altLang="en-US" sz="72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073367" y="3512882"/>
            <a:ext cx="2320258" cy="1392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tx1"/>
                </a:solidFill>
              </a:rPr>
              <a:t>C</a:t>
            </a:r>
            <a:endParaRPr kumimoji="1" lang="ja-JP" altLang="en-US" sz="7200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 flipH="1">
            <a:off x="1713105" y="3888924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m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 flipH="1">
            <a:off x="2865233" y="2989662"/>
            <a:ext cx="482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r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 flipH="1">
            <a:off x="3657321" y="2232740"/>
            <a:ext cx="482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n</a:t>
            </a:r>
            <a:endParaRPr kumimoji="1"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 flipH="1">
            <a:off x="5046898" y="1152620"/>
            <a:ext cx="482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k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 flipH="1">
            <a:off x="3657321" y="3869760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m</a:t>
            </a:r>
            <a:endParaRPr kumimoji="1"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 flipH="1">
            <a:off x="5046898" y="3077672"/>
            <a:ext cx="482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k</a:t>
            </a:r>
            <a:endParaRPr kumimoji="1" lang="ja-JP" altLang="en-US" sz="2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47864" y="116632"/>
            <a:ext cx="23903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/>
              <a:t>X = AB</a:t>
            </a:r>
            <a:endParaRPr kumimoji="1" lang="ja-JP" altLang="en-US" sz="6600" dirty="0"/>
          </a:p>
        </p:txBody>
      </p:sp>
      <p:sp>
        <p:nvSpPr>
          <p:cNvPr id="15" name="円弧 14"/>
          <p:cNvSpPr/>
          <p:nvPr/>
        </p:nvSpPr>
        <p:spPr>
          <a:xfrm rot="15933660">
            <a:off x="3090063" y="2323885"/>
            <a:ext cx="1342217" cy="1565063"/>
          </a:xfrm>
          <a:prstGeom prst="arc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36888" y="24117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ここが等しい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18188" y="5308016"/>
            <a:ext cx="4706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(</a:t>
            </a:r>
            <a:r>
              <a:rPr kumimoji="1" lang="en-US" altLang="ja-JP" sz="4000" dirty="0">
                <a:solidFill>
                  <a:srgbClr val="FF0000"/>
                </a:solidFill>
              </a:rPr>
              <a:t>m</a:t>
            </a:r>
            <a:r>
              <a:rPr kumimoji="1" lang="en-US" altLang="ja-JP" sz="4000" dirty="0"/>
              <a:t>,</a:t>
            </a:r>
            <a:r>
              <a:rPr kumimoji="1" lang="en-US" altLang="ja-JP" sz="4000" dirty="0">
                <a:solidFill>
                  <a:srgbClr val="0070C0"/>
                </a:solidFill>
              </a:rPr>
              <a:t>n</a:t>
            </a:r>
            <a:r>
              <a:rPr kumimoji="1" lang="en-US" altLang="ja-JP" sz="4000" dirty="0"/>
              <a:t>)</a:t>
            </a:r>
            <a:r>
              <a:rPr lang="ja-JP" altLang="en-US" sz="4000" dirty="0"/>
              <a:t> </a:t>
            </a:r>
            <a:r>
              <a:rPr lang="en-US" altLang="ja-JP" sz="4000" dirty="0"/>
              <a:t>x (</a:t>
            </a:r>
            <a:r>
              <a:rPr kumimoji="1" lang="en-US" altLang="ja-JP" sz="4000" dirty="0">
                <a:solidFill>
                  <a:srgbClr val="0070C0"/>
                </a:solidFill>
              </a:rPr>
              <a:t>n</a:t>
            </a:r>
            <a:r>
              <a:rPr lang="en-US" altLang="ja-JP" sz="4000" dirty="0"/>
              <a:t>, </a:t>
            </a:r>
            <a:r>
              <a:rPr kumimoji="1" lang="en-US" altLang="ja-JP" sz="4000" dirty="0">
                <a:solidFill>
                  <a:srgbClr val="00B050"/>
                </a:solidFill>
              </a:rPr>
              <a:t>k</a:t>
            </a:r>
            <a:r>
              <a:rPr kumimoji="1" lang="en-US" altLang="ja-JP" sz="4000" dirty="0"/>
              <a:t>) </a:t>
            </a:r>
            <a:r>
              <a:rPr kumimoji="1" lang="ja-JP" altLang="en-US" sz="4000" dirty="0"/>
              <a:t>→ </a:t>
            </a:r>
            <a:r>
              <a:rPr kumimoji="1" lang="en-US" altLang="ja-JP" sz="4000" dirty="0"/>
              <a:t>(</a:t>
            </a:r>
            <a:r>
              <a:rPr kumimoji="1" lang="en-US" altLang="ja-JP" sz="4000" dirty="0">
                <a:solidFill>
                  <a:srgbClr val="FF0000"/>
                </a:solidFill>
              </a:rPr>
              <a:t>m</a:t>
            </a:r>
            <a:r>
              <a:rPr lang="en-US" altLang="ja-JP" sz="4000" dirty="0"/>
              <a:t>, </a:t>
            </a:r>
            <a:r>
              <a:rPr kumimoji="1" lang="en-US" altLang="ja-JP" sz="4000" dirty="0">
                <a:solidFill>
                  <a:srgbClr val="00B050"/>
                </a:solidFill>
              </a:rPr>
              <a:t>k</a:t>
            </a:r>
            <a:r>
              <a:rPr kumimoji="1" lang="en-US" altLang="ja-JP" sz="4000" dirty="0"/>
              <a:t>)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7866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907704" y="1988840"/>
            <a:ext cx="720080" cy="2456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200" dirty="0">
                <a:solidFill>
                  <a:schemeClr val="tx1"/>
                </a:solidFill>
              </a:rPr>
              <a:t>A</a:t>
            </a:r>
            <a:endParaRPr kumimoji="1" lang="ja-JP" altLang="en-US" sz="72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627784" y="1340768"/>
            <a:ext cx="4536504" cy="648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tx1"/>
                </a:solidFill>
              </a:rPr>
              <a:t>B</a:t>
            </a:r>
            <a:endParaRPr kumimoji="1" lang="ja-JP" altLang="en-US" sz="72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627784" y="1988840"/>
            <a:ext cx="4536504" cy="2456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tx1"/>
                </a:solidFill>
              </a:rPr>
              <a:t>X</a:t>
            </a:r>
            <a:endParaRPr kumimoji="1" lang="ja-JP" altLang="en-US" sz="7200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91880" y="92755"/>
            <a:ext cx="23759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/>
              <a:t>X = AB</a:t>
            </a:r>
            <a:endParaRPr kumimoji="1" lang="ja-JP" altLang="en-US" sz="6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03648" y="5877272"/>
            <a:ext cx="7034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A</a:t>
            </a:r>
            <a:r>
              <a:rPr lang="ja-JP" altLang="en-US" sz="2400" dirty="0"/>
              <a:t>と</a:t>
            </a:r>
            <a:r>
              <a:rPr lang="en-US" altLang="ja-JP" sz="2400" dirty="0"/>
              <a:t>B</a:t>
            </a:r>
            <a:r>
              <a:rPr lang="ja-JP" altLang="en-US" sz="2400" dirty="0"/>
              <a:t>の要素数</a:t>
            </a:r>
            <a:r>
              <a:rPr lang="en-US" altLang="ja-JP" sz="2400" dirty="0"/>
              <a:t>(</a:t>
            </a:r>
            <a:r>
              <a:rPr lang="ja-JP" altLang="en-US" sz="2400" dirty="0"/>
              <a:t>面積</a:t>
            </a:r>
            <a:r>
              <a:rPr lang="en-US" altLang="ja-JP" sz="2400" dirty="0"/>
              <a:t>)</a:t>
            </a:r>
            <a:r>
              <a:rPr lang="ja-JP" altLang="en-US" sz="2400" dirty="0"/>
              <a:t>の合計は</a:t>
            </a:r>
            <a:r>
              <a:rPr lang="en-US" altLang="ja-JP" sz="2400" dirty="0"/>
              <a:t>X</a:t>
            </a:r>
            <a:r>
              <a:rPr lang="ja-JP" altLang="en-US" sz="2400" dirty="0"/>
              <a:t>の要素数より小さい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4BAE44-FD3D-144D-A9F2-DB99DDEBB43C}"/>
              </a:ext>
            </a:extLst>
          </p:cNvPr>
          <p:cNvSpPr txBox="1"/>
          <p:nvPr/>
        </p:nvSpPr>
        <p:spPr>
          <a:xfrm>
            <a:off x="2771800" y="5013176"/>
            <a:ext cx="4556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(</a:t>
            </a:r>
            <a:r>
              <a:rPr kumimoji="1" lang="en-US" altLang="ja-JP" sz="4000" dirty="0">
                <a:solidFill>
                  <a:srgbClr val="FF0000"/>
                </a:solidFill>
              </a:rPr>
              <a:t>m</a:t>
            </a:r>
            <a:r>
              <a:rPr kumimoji="1" lang="en-US" altLang="ja-JP" sz="4000" dirty="0"/>
              <a:t>,</a:t>
            </a:r>
            <a:r>
              <a:rPr kumimoji="1" lang="en-US" altLang="ja-JP" sz="4000" dirty="0">
                <a:solidFill>
                  <a:srgbClr val="0070C0"/>
                </a:solidFill>
              </a:rPr>
              <a:t>r</a:t>
            </a:r>
            <a:r>
              <a:rPr kumimoji="1" lang="en-US" altLang="ja-JP" sz="4000" dirty="0"/>
              <a:t>)</a:t>
            </a:r>
            <a:r>
              <a:rPr lang="ja-JP" altLang="en-US" sz="4000" dirty="0"/>
              <a:t> </a:t>
            </a:r>
            <a:r>
              <a:rPr lang="en-US" altLang="ja-JP" sz="4000" dirty="0"/>
              <a:t>x (</a:t>
            </a:r>
            <a:r>
              <a:rPr kumimoji="1" lang="en-US" altLang="ja-JP" sz="4000" dirty="0">
                <a:solidFill>
                  <a:srgbClr val="0070C0"/>
                </a:solidFill>
              </a:rPr>
              <a:t>r</a:t>
            </a:r>
            <a:r>
              <a:rPr lang="en-US" altLang="ja-JP" sz="4000" dirty="0"/>
              <a:t>, </a:t>
            </a:r>
            <a:r>
              <a:rPr kumimoji="1" lang="en-US" altLang="ja-JP" sz="4000" dirty="0">
                <a:solidFill>
                  <a:srgbClr val="00B050"/>
                </a:solidFill>
              </a:rPr>
              <a:t>n</a:t>
            </a:r>
            <a:r>
              <a:rPr kumimoji="1" lang="en-US" altLang="ja-JP" sz="4000" dirty="0"/>
              <a:t>) </a:t>
            </a:r>
            <a:r>
              <a:rPr kumimoji="1" lang="ja-JP" altLang="en-US" sz="4000" dirty="0"/>
              <a:t>→ </a:t>
            </a:r>
            <a:r>
              <a:rPr kumimoji="1" lang="en-US" altLang="ja-JP" sz="4000" dirty="0"/>
              <a:t>(</a:t>
            </a:r>
            <a:r>
              <a:rPr kumimoji="1" lang="en-US" altLang="ja-JP" sz="4000" dirty="0">
                <a:solidFill>
                  <a:srgbClr val="FF0000"/>
                </a:solidFill>
              </a:rPr>
              <a:t>m</a:t>
            </a:r>
            <a:r>
              <a:rPr lang="en-US" altLang="ja-JP" sz="4000" dirty="0"/>
              <a:t>, </a:t>
            </a:r>
            <a:r>
              <a:rPr kumimoji="1" lang="en-US" altLang="ja-JP" sz="4000" dirty="0">
                <a:solidFill>
                  <a:srgbClr val="00B050"/>
                </a:solidFill>
              </a:rPr>
              <a:t>n</a:t>
            </a:r>
            <a:r>
              <a:rPr kumimoji="1" lang="en-US" altLang="ja-JP" sz="4000" dirty="0"/>
              <a:t>)</a:t>
            </a:r>
            <a:endParaRPr kumimoji="1" lang="ja-JP" altLang="en-US" sz="40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1BDBA55-FA0E-7A45-828D-246492D6009A}"/>
              </a:ext>
            </a:extLst>
          </p:cNvPr>
          <p:cNvCxnSpPr>
            <a:cxnSpLocks/>
          </p:cNvCxnSpPr>
          <p:nvPr/>
        </p:nvCxnSpPr>
        <p:spPr>
          <a:xfrm>
            <a:off x="7236296" y="1988840"/>
            <a:ext cx="0" cy="244827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8C156E-A24A-1B47-9159-31D10169F487}"/>
              </a:ext>
            </a:extLst>
          </p:cNvPr>
          <p:cNvSpPr txBox="1"/>
          <p:nvPr/>
        </p:nvSpPr>
        <p:spPr>
          <a:xfrm>
            <a:off x="7236296" y="2924944"/>
            <a:ext cx="34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524C48B-3017-8341-8615-AE7B6404D438}"/>
              </a:ext>
            </a:extLst>
          </p:cNvPr>
          <p:cNvCxnSpPr>
            <a:cxnSpLocks/>
          </p:cNvCxnSpPr>
          <p:nvPr/>
        </p:nvCxnSpPr>
        <p:spPr>
          <a:xfrm>
            <a:off x="2627784" y="4581128"/>
            <a:ext cx="452699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FC97AE2-5EF0-6543-8813-77F280E5FDD8}"/>
              </a:ext>
            </a:extLst>
          </p:cNvPr>
          <p:cNvSpPr txBox="1"/>
          <p:nvPr/>
        </p:nvSpPr>
        <p:spPr>
          <a:xfrm>
            <a:off x="4716016" y="450912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80AE053-4A36-E34B-871E-23A82F3EFC6E}"/>
              </a:ext>
            </a:extLst>
          </p:cNvPr>
          <p:cNvCxnSpPr>
            <a:cxnSpLocks/>
          </p:cNvCxnSpPr>
          <p:nvPr/>
        </p:nvCxnSpPr>
        <p:spPr>
          <a:xfrm>
            <a:off x="1907704" y="458112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5035A86-1301-B548-A9B9-9757DD3B5B9C}"/>
              </a:ext>
            </a:extLst>
          </p:cNvPr>
          <p:cNvSpPr txBox="1"/>
          <p:nvPr/>
        </p:nvSpPr>
        <p:spPr>
          <a:xfrm>
            <a:off x="2119692" y="4509120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</a:t>
            </a:r>
            <a:endParaRPr kumimoji="1" lang="ja-JP" altLang="en-US" sz="2400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DBD9FC9-F2B9-4647-B568-A15C562256AB}"/>
              </a:ext>
            </a:extLst>
          </p:cNvPr>
          <p:cNvCxnSpPr>
            <a:cxnSpLocks/>
          </p:cNvCxnSpPr>
          <p:nvPr/>
        </p:nvCxnSpPr>
        <p:spPr>
          <a:xfrm>
            <a:off x="7236296" y="1340768"/>
            <a:ext cx="0" cy="64807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A012761-8C2F-A146-B0AF-8F4FEA5B3E29}"/>
              </a:ext>
            </a:extLst>
          </p:cNvPr>
          <p:cNvSpPr txBox="1"/>
          <p:nvPr/>
        </p:nvSpPr>
        <p:spPr>
          <a:xfrm>
            <a:off x="7308304" y="1412776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966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127935" y="1470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特異値分解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279803" y="629741"/>
                <a:ext cx="2347630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803" y="629741"/>
                <a:ext cx="2347630" cy="631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/>
          <p:cNvSpPr/>
          <p:nvPr/>
        </p:nvSpPr>
        <p:spPr>
          <a:xfrm>
            <a:off x="755576" y="1412776"/>
            <a:ext cx="1656184" cy="1052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419873" y="1412777"/>
            <a:ext cx="1080120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860032" y="1412776"/>
            <a:ext cx="1656184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164288" y="1127271"/>
            <a:ext cx="1656184" cy="165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33886" y="1651389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660232" y="1628800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55347" y="163631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340705" y="1643810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705" y="1643810"/>
                <a:ext cx="458139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656988" y="1643810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988" y="1643810"/>
                <a:ext cx="47808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7668344" y="1597818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1597818"/>
                <a:ext cx="703654" cy="6314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5508104" y="1643810"/>
                <a:ext cx="3959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643810"/>
                <a:ext cx="395942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/>
          <p:cNvSpPr/>
          <p:nvPr/>
        </p:nvSpPr>
        <p:spPr>
          <a:xfrm>
            <a:off x="3410790" y="3136371"/>
            <a:ext cx="1104123" cy="1104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419420" y="3346383"/>
                <a:ext cx="1095493" cy="6840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  <m:rad>
                        <m:radPr>
                          <m:degHide m:val="on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rad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420" y="3346383"/>
                <a:ext cx="1095493" cy="6840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正方形/長方形 18"/>
          <p:cNvSpPr/>
          <p:nvPr/>
        </p:nvSpPr>
        <p:spPr>
          <a:xfrm>
            <a:off x="5059412" y="2860230"/>
            <a:ext cx="1658935" cy="1656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604747" y="3396045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5202980" y="3346383"/>
                <a:ext cx="1321067" cy="6840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sz="4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l-GR" altLang="ja-JP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rad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980" y="3346383"/>
                <a:ext cx="1321067" cy="6840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/>
          <p:cNvSpPr txBox="1"/>
          <p:nvPr/>
        </p:nvSpPr>
        <p:spPr>
          <a:xfrm>
            <a:off x="2748691" y="32922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23" name="正方形/長方形 22"/>
          <p:cNvSpPr/>
          <p:nvPr/>
        </p:nvSpPr>
        <p:spPr>
          <a:xfrm>
            <a:off x="755576" y="5349213"/>
            <a:ext cx="1656184" cy="1104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1354598" y="5572799"/>
                <a:ext cx="458138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598" y="5572799"/>
                <a:ext cx="458138" cy="6266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/>
          <p:cNvSpPr txBox="1"/>
          <p:nvPr/>
        </p:nvSpPr>
        <p:spPr>
          <a:xfrm>
            <a:off x="2699792" y="558924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26" name="正方形/長方形 25"/>
          <p:cNvSpPr/>
          <p:nvPr/>
        </p:nvSpPr>
        <p:spPr>
          <a:xfrm>
            <a:off x="3331213" y="5417721"/>
            <a:ext cx="1104123" cy="1104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4979835" y="5141580"/>
            <a:ext cx="1658935" cy="1656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525170" y="5677395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31" name="正方形/長方形 30"/>
          <p:cNvSpPr/>
          <p:nvPr/>
        </p:nvSpPr>
        <p:spPr>
          <a:xfrm>
            <a:off x="3331213" y="5417721"/>
            <a:ext cx="232675" cy="110412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979835" y="5141580"/>
            <a:ext cx="1658934" cy="24598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3313493" y="5589240"/>
                <a:ext cx="1095493" cy="6840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ad>
                        <m:radPr>
                          <m:degHide m:val="on"/>
                          <m:ctrlPr>
                            <a:rPr kumimoji="1" lang="en-US" altLang="ja-JP" sz="40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kumimoji="1" lang="el-GR" altLang="ja-JP" sz="40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rad>
                    </m:oMath>
                  </m:oMathPara>
                </a14:m>
                <a:endParaRPr kumimoji="1" lang="ja-JP" altLang="en-US" sz="4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493" y="5589240"/>
                <a:ext cx="1095493" cy="6840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5195149" y="5627733"/>
                <a:ext cx="1321067" cy="6840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sz="40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l-GR" altLang="ja-JP" sz="4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rad>
                      <m:sSup>
                        <m:sSupPr>
                          <m:ctrlPr>
                            <a:rPr kumimoji="1" lang="el-GR" altLang="ja-JP" sz="40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149" y="5627733"/>
                <a:ext cx="1321067" cy="6840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/>
          <p:cNvSpPr txBox="1"/>
          <p:nvPr/>
        </p:nvSpPr>
        <p:spPr>
          <a:xfrm>
            <a:off x="3123686" y="4633455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ここ</a:t>
            </a:r>
            <a:r>
              <a:rPr lang="ja-JP" altLang="en-US" dirty="0"/>
              <a:t>と</a:t>
            </a:r>
            <a:r>
              <a:rPr lang="ja-JP" altLang="en-US" b="1" dirty="0">
                <a:solidFill>
                  <a:srgbClr val="0070C0"/>
                </a:solidFill>
              </a:rPr>
              <a:t>ここ</a:t>
            </a:r>
            <a:r>
              <a:rPr kumimoji="1" lang="ja-JP" altLang="en-US" dirty="0"/>
              <a:t>だけ使って再構成</a:t>
            </a: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3447550" y="4987802"/>
            <a:ext cx="0" cy="399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endCxn id="32" idx="1"/>
          </p:cNvCxnSpPr>
          <p:nvPr/>
        </p:nvCxnSpPr>
        <p:spPr>
          <a:xfrm>
            <a:off x="4135068" y="4987802"/>
            <a:ext cx="844767" cy="276770"/>
          </a:xfrm>
          <a:prstGeom prst="bentConnector3">
            <a:avLst>
              <a:gd name="adj1" fmla="val -2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04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20532" y="1628800"/>
            <a:ext cx="1656184" cy="1052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131841" y="1628801"/>
            <a:ext cx="1080120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572000" y="1628800"/>
            <a:ext cx="1656184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826690" y="1343295"/>
            <a:ext cx="1656184" cy="165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45854" y="18522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00192" y="1852227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39752" y="18522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05661" y="1836838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61" y="1836838"/>
                <a:ext cx="45813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445848" y="1836838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848" y="1836838"/>
                <a:ext cx="47808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7330746" y="1828887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6" y="1828887"/>
                <a:ext cx="703654" cy="631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220072" y="1836838"/>
                <a:ext cx="3959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836838"/>
                <a:ext cx="395942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/>
          <p:cNvSpPr txBox="1"/>
          <p:nvPr/>
        </p:nvSpPr>
        <p:spPr>
          <a:xfrm>
            <a:off x="35496" y="191378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76516" y="1628800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620532" y="1484784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345110" y="102311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618812" y="191378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059832" y="1628800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3131840" y="1484784"/>
            <a:ext cx="10801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557038" y="1052736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4572000" y="1484784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6578" y="102311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6817718" y="1226369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7542296" y="76470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8617918" y="1340768"/>
            <a:ext cx="0" cy="165618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8617918" y="191378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32" name="正方形/長方形 31"/>
          <p:cNvSpPr/>
          <p:nvPr/>
        </p:nvSpPr>
        <p:spPr>
          <a:xfrm>
            <a:off x="2699792" y="3501008"/>
            <a:ext cx="1656184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2699792" y="350100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2915816" y="371703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3131840" y="3933056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3347864" y="4149080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563888" y="436510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2699792" y="3356992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424370" y="289532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123728" y="378599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2564748" y="3501008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1115616" y="3717032"/>
                <a:ext cx="92153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717032"/>
                <a:ext cx="921534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/>
          <p:cNvCxnSpPr/>
          <p:nvPr/>
        </p:nvCxnSpPr>
        <p:spPr>
          <a:xfrm>
            <a:off x="2699792" y="4695527"/>
            <a:ext cx="10801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3061954" y="4623519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56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</TotalTime>
  <Words>128</Words>
  <Application>Microsoft Macintosh PowerPoint</Application>
  <PresentationFormat>画面に合わせる (4:3)</PresentationFormat>
  <Paragraphs>59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渡辺宙志</cp:lastModifiedBy>
  <cp:revision>138</cp:revision>
  <dcterms:created xsi:type="dcterms:W3CDTF">2019-01-02T05:23:01Z</dcterms:created>
  <dcterms:modified xsi:type="dcterms:W3CDTF">2020-10-21T06:04:28Z</dcterms:modified>
</cp:coreProperties>
</file>