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>
      <p:cViewPr varScale="1">
        <p:scale>
          <a:sx n="159" d="100"/>
          <a:sy n="159" d="100"/>
        </p:scale>
        <p:origin x="2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FED41E8-7E65-E748-ADBE-637B2C8DB676}"/>
              </a:ext>
            </a:extLst>
          </p:cNvPr>
          <p:cNvGrpSpPr/>
          <p:nvPr/>
        </p:nvGrpSpPr>
        <p:grpSpPr>
          <a:xfrm>
            <a:off x="2483768" y="980728"/>
            <a:ext cx="792088" cy="792088"/>
            <a:chOff x="395536" y="5085184"/>
            <a:chExt cx="792088" cy="792088"/>
          </a:xfrm>
        </p:grpSpPr>
        <p:sp>
          <p:nvSpPr>
            <p:cNvPr id="3" name="角丸四角形 2">
              <a:extLst>
                <a:ext uri="{FF2B5EF4-FFF2-40B4-BE49-F238E27FC236}">
                  <a16:creationId xmlns:a16="http://schemas.microsoft.com/office/drawing/2014/main" id="{8B33426C-757D-734E-B508-4731907BD5CD}"/>
                </a:ext>
              </a:extLst>
            </p:cNvPr>
            <p:cNvSpPr/>
            <p:nvPr/>
          </p:nvSpPr>
          <p:spPr>
            <a:xfrm>
              <a:off x="395536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06CA4F56-A3D9-1741-AEE0-E6CAB1B1BE11}"/>
                </a:ext>
              </a:extLst>
            </p:cNvPr>
            <p:cNvSpPr/>
            <p:nvPr/>
          </p:nvSpPr>
          <p:spPr>
            <a:xfrm>
              <a:off x="611560" y="5301208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B062AD6-3CEA-DD41-920B-623DF6E973BA}"/>
              </a:ext>
            </a:extLst>
          </p:cNvPr>
          <p:cNvGrpSpPr/>
          <p:nvPr/>
        </p:nvGrpSpPr>
        <p:grpSpPr>
          <a:xfrm>
            <a:off x="4427984" y="980728"/>
            <a:ext cx="792088" cy="792088"/>
            <a:chOff x="2555776" y="5085184"/>
            <a:chExt cx="792088" cy="792088"/>
          </a:xfrm>
        </p:grpSpPr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2E2FD7C7-FD2D-1047-8231-3ED159AE6D74}"/>
                </a:ext>
              </a:extLst>
            </p:cNvPr>
            <p:cNvSpPr/>
            <p:nvPr/>
          </p:nvSpPr>
          <p:spPr>
            <a:xfrm>
              <a:off x="2555776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59BDC907-74AA-AD4D-83EA-8C92518AFBB9}"/>
                </a:ext>
              </a:extLst>
            </p:cNvPr>
            <p:cNvSpPr/>
            <p:nvPr/>
          </p:nvSpPr>
          <p:spPr>
            <a:xfrm>
              <a:off x="2627784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09DC839B-DCA5-594B-A108-514FDD2DF22D}"/>
                </a:ext>
              </a:extLst>
            </p:cNvPr>
            <p:cNvSpPr/>
            <p:nvPr/>
          </p:nvSpPr>
          <p:spPr>
            <a:xfrm>
              <a:off x="3059832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3EEF7C29-9989-4940-BC5A-B9AAFA18E0EE}"/>
                </a:ext>
              </a:extLst>
            </p:cNvPr>
            <p:cNvSpPr/>
            <p:nvPr/>
          </p:nvSpPr>
          <p:spPr>
            <a:xfrm>
              <a:off x="2843808" y="5373216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E2B4E7D-FD8B-E343-BBBB-B3E351C830FF}"/>
              </a:ext>
            </a:extLst>
          </p:cNvPr>
          <p:cNvGrpSpPr/>
          <p:nvPr/>
        </p:nvGrpSpPr>
        <p:grpSpPr>
          <a:xfrm>
            <a:off x="5436096" y="980728"/>
            <a:ext cx="792088" cy="792088"/>
            <a:chOff x="3563888" y="5085184"/>
            <a:chExt cx="792088" cy="792088"/>
          </a:xfrm>
        </p:grpSpPr>
        <p:sp>
          <p:nvSpPr>
            <p:cNvPr id="11" name="角丸四角形 10">
              <a:extLst>
                <a:ext uri="{FF2B5EF4-FFF2-40B4-BE49-F238E27FC236}">
                  <a16:creationId xmlns:a16="http://schemas.microsoft.com/office/drawing/2014/main" id="{725175C3-F52F-7E48-9951-E9FECB3FFE2D}"/>
                </a:ext>
              </a:extLst>
            </p:cNvPr>
            <p:cNvSpPr/>
            <p:nvPr/>
          </p:nvSpPr>
          <p:spPr>
            <a:xfrm>
              <a:off x="3563888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F287B27A-712B-3644-BB93-B6A3672B44C7}"/>
                </a:ext>
              </a:extLst>
            </p:cNvPr>
            <p:cNvSpPr/>
            <p:nvPr/>
          </p:nvSpPr>
          <p:spPr>
            <a:xfrm>
              <a:off x="3635896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33DAE82C-2147-334E-8AA6-7554045B0D33}"/>
                </a:ext>
              </a:extLst>
            </p:cNvPr>
            <p:cNvSpPr/>
            <p:nvPr/>
          </p:nvSpPr>
          <p:spPr>
            <a:xfrm>
              <a:off x="4067944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422A2B21-D27B-6448-AFBD-8EDFA03B1BB0}"/>
                </a:ext>
              </a:extLst>
            </p:cNvPr>
            <p:cNvSpPr/>
            <p:nvPr/>
          </p:nvSpPr>
          <p:spPr>
            <a:xfrm>
              <a:off x="3635896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10E293B3-1723-A842-A09D-74A3D418635D}"/>
                </a:ext>
              </a:extLst>
            </p:cNvPr>
            <p:cNvSpPr/>
            <p:nvPr/>
          </p:nvSpPr>
          <p:spPr>
            <a:xfrm>
              <a:off x="4067944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866498D-36D8-DE42-8417-8279E65DCD09}"/>
              </a:ext>
            </a:extLst>
          </p:cNvPr>
          <p:cNvGrpSpPr/>
          <p:nvPr/>
        </p:nvGrpSpPr>
        <p:grpSpPr>
          <a:xfrm>
            <a:off x="7380312" y="980728"/>
            <a:ext cx="792088" cy="792088"/>
            <a:chOff x="6588224" y="2996952"/>
            <a:chExt cx="792088" cy="792088"/>
          </a:xfrm>
        </p:grpSpPr>
        <p:sp>
          <p:nvSpPr>
            <p:cNvPr id="17" name="角丸四角形 16">
              <a:extLst>
                <a:ext uri="{FF2B5EF4-FFF2-40B4-BE49-F238E27FC236}">
                  <a16:creationId xmlns:a16="http://schemas.microsoft.com/office/drawing/2014/main" id="{1A29C594-9543-1C48-9AD6-EC2D92E008B9}"/>
                </a:ext>
              </a:extLst>
            </p:cNvPr>
            <p:cNvSpPr/>
            <p:nvPr/>
          </p:nvSpPr>
          <p:spPr>
            <a:xfrm>
              <a:off x="6588224" y="2996952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1F5F0BDB-4C43-FA42-96BE-7C325A8E0073}"/>
                </a:ext>
              </a:extLst>
            </p:cNvPr>
            <p:cNvGrpSpPr/>
            <p:nvPr/>
          </p:nvGrpSpPr>
          <p:grpSpPr>
            <a:xfrm>
              <a:off x="6713476" y="3083520"/>
              <a:ext cx="541584" cy="618953"/>
              <a:chOff x="6228184" y="4149080"/>
              <a:chExt cx="504056" cy="57606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7A861A1-FCB9-0F49-8407-E3D9C31452F5}"/>
                  </a:ext>
                </a:extLst>
              </p:cNvPr>
              <p:cNvSpPr/>
              <p:nvPr/>
            </p:nvSpPr>
            <p:spPr>
              <a:xfrm>
                <a:off x="6588224" y="4581128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0E7EB34C-0B69-874F-AF50-97B0D42D2E75}"/>
                  </a:ext>
                </a:extLst>
              </p:cNvPr>
              <p:cNvSpPr/>
              <p:nvPr/>
            </p:nvSpPr>
            <p:spPr>
              <a:xfrm>
                <a:off x="6588224" y="414908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FB06F9FA-62A2-D14D-BD28-C7AABA4CCE46}"/>
                  </a:ext>
                </a:extLst>
              </p:cNvPr>
              <p:cNvSpPr/>
              <p:nvPr/>
            </p:nvSpPr>
            <p:spPr>
              <a:xfrm>
                <a:off x="6588224" y="4365104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50360A64-C612-4443-B001-66F0ADDC0BAE}"/>
                  </a:ext>
                </a:extLst>
              </p:cNvPr>
              <p:cNvSpPr/>
              <p:nvPr/>
            </p:nvSpPr>
            <p:spPr>
              <a:xfrm>
                <a:off x="6228184" y="4581128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689AC61C-03C6-F743-9C3B-D15148BA2906}"/>
                  </a:ext>
                </a:extLst>
              </p:cNvPr>
              <p:cNvSpPr/>
              <p:nvPr/>
            </p:nvSpPr>
            <p:spPr>
              <a:xfrm>
                <a:off x="6228184" y="414908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847A55BE-E7CC-544B-88D4-7FC78F222EA1}"/>
                  </a:ext>
                </a:extLst>
              </p:cNvPr>
              <p:cNvSpPr/>
              <p:nvPr/>
            </p:nvSpPr>
            <p:spPr>
              <a:xfrm>
                <a:off x="6228184" y="4365104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D0EA87C-F0DB-3549-B968-0FBC51C1C68A}"/>
              </a:ext>
            </a:extLst>
          </p:cNvPr>
          <p:cNvGrpSpPr/>
          <p:nvPr/>
        </p:nvGrpSpPr>
        <p:grpSpPr>
          <a:xfrm>
            <a:off x="3419872" y="980728"/>
            <a:ext cx="792088" cy="792088"/>
            <a:chOff x="2555776" y="5085184"/>
            <a:chExt cx="792088" cy="792088"/>
          </a:xfrm>
        </p:grpSpPr>
        <p:sp>
          <p:nvSpPr>
            <p:cNvPr id="36" name="角丸四角形 35">
              <a:extLst>
                <a:ext uri="{FF2B5EF4-FFF2-40B4-BE49-F238E27FC236}">
                  <a16:creationId xmlns:a16="http://schemas.microsoft.com/office/drawing/2014/main" id="{17AFC8C2-25FC-6D4E-B5F0-43A7692B289D}"/>
                </a:ext>
              </a:extLst>
            </p:cNvPr>
            <p:cNvSpPr/>
            <p:nvPr/>
          </p:nvSpPr>
          <p:spPr>
            <a:xfrm>
              <a:off x="2555776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2AC84551-4302-B24F-B9E4-3A7925637D91}"/>
                </a:ext>
              </a:extLst>
            </p:cNvPr>
            <p:cNvSpPr/>
            <p:nvPr/>
          </p:nvSpPr>
          <p:spPr>
            <a:xfrm>
              <a:off x="2627784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7B03BDA2-29C2-F546-86AE-D5C7CA234558}"/>
                </a:ext>
              </a:extLst>
            </p:cNvPr>
            <p:cNvSpPr/>
            <p:nvPr/>
          </p:nvSpPr>
          <p:spPr>
            <a:xfrm>
              <a:off x="3059832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9CBE7353-4871-3641-B443-767F0C693248}"/>
              </a:ext>
            </a:extLst>
          </p:cNvPr>
          <p:cNvGrpSpPr/>
          <p:nvPr/>
        </p:nvGrpSpPr>
        <p:grpSpPr>
          <a:xfrm>
            <a:off x="6444208" y="980728"/>
            <a:ext cx="792088" cy="792088"/>
            <a:chOff x="4355976" y="836712"/>
            <a:chExt cx="792088" cy="792088"/>
          </a:xfrm>
        </p:grpSpPr>
        <p:sp>
          <p:nvSpPr>
            <p:cNvPr id="26" name="角丸四角形 25">
              <a:extLst>
                <a:ext uri="{FF2B5EF4-FFF2-40B4-BE49-F238E27FC236}">
                  <a16:creationId xmlns:a16="http://schemas.microsoft.com/office/drawing/2014/main" id="{97A6C2AE-F6B7-4C40-B631-65FF611EBE6D}"/>
                </a:ext>
              </a:extLst>
            </p:cNvPr>
            <p:cNvSpPr/>
            <p:nvPr/>
          </p:nvSpPr>
          <p:spPr>
            <a:xfrm>
              <a:off x="4355976" y="836712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B4115C72-F6C4-9241-BE90-0CEFD10654FB}"/>
                </a:ext>
              </a:extLst>
            </p:cNvPr>
            <p:cNvSpPr/>
            <p:nvPr/>
          </p:nvSpPr>
          <p:spPr>
            <a:xfrm>
              <a:off x="4427984" y="90872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>
              <a:extLst>
                <a:ext uri="{FF2B5EF4-FFF2-40B4-BE49-F238E27FC236}">
                  <a16:creationId xmlns:a16="http://schemas.microsoft.com/office/drawing/2014/main" id="{5F021EA5-9982-884D-8C4E-2ADFA595057D}"/>
                </a:ext>
              </a:extLst>
            </p:cNvPr>
            <p:cNvSpPr/>
            <p:nvPr/>
          </p:nvSpPr>
          <p:spPr>
            <a:xfrm>
              <a:off x="4860032" y="1340768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9D7BA52D-E68C-4B43-8975-A0B2F21DF336}"/>
                </a:ext>
              </a:extLst>
            </p:cNvPr>
            <p:cNvSpPr/>
            <p:nvPr/>
          </p:nvSpPr>
          <p:spPr>
            <a:xfrm>
              <a:off x="4427984" y="1340768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2F58DBE8-555B-F744-84CF-DE73D363587D}"/>
                </a:ext>
              </a:extLst>
            </p:cNvPr>
            <p:cNvSpPr/>
            <p:nvPr/>
          </p:nvSpPr>
          <p:spPr>
            <a:xfrm>
              <a:off x="4860032" y="90872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>
              <a:extLst>
                <a:ext uri="{FF2B5EF4-FFF2-40B4-BE49-F238E27FC236}">
                  <a16:creationId xmlns:a16="http://schemas.microsoft.com/office/drawing/2014/main" id="{CCD2524F-DE89-B548-8E92-33890CB47E88}"/>
                </a:ext>
              </a:extLst>
            </p:cNvPr>
            <p:cNvSpPr/>
            <p:nvPr/>
          </p:nvSpPr>
          <p:spPr>
            <a:xfrm>
              <a:off x="4644008" y="1124744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9" name="図 48">
            <a:extLst>
              <a:ext uri="{FF2B5EF4-FFF2-40B4-BE49-F238E27FC236}">
                <a16:creationId xmlns:a16="http://schemas.microsoft.com/office/drawing/2014/main" id="{04A93B65-FA3F-D043-8466-BBFB65B7D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0728"/>
            <a:ext cx="952500" cy="952500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4C9DCF82-527D-C043-9E0A-42EAAA0AC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356992"/>
            <a:ext cx="936104" cy="936104"/>
          </a:xfrm>
          <a:prstGeom prst="rect">
            <a:avLst/>
          </a:prstGeom>
        </p:spPr>
      </p:pic>
      <p:sp>
        <p:nvSpPr>
          <p:cNvPr id="51" name="角丸四角形 50">
            <a:extLst>
              <a:ext uri="{FF2B5EF4-FFF2-40B4-BE49-F238E27FC236}">
                <a16:creationId xmlns:a16="http://schemas.microsoft.com/office/drawing/2014/main" id="{7BA4C1DB-8901-CC47-8DB4-B64D390256A6}"/>
              </a:ext>
            </a:extLst>
          </p:cNvPr>
          <p:cNvSpPr/>
          <p:nvPr/>
        </p:nvSpPr>
        <p:spPr>
          <a:xfrm>
            <a:off x="2123728" y="836712"/>
            <a:ext cx="6336704" cy="115212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右矢印 51">
            <a:extLst>
              <a:ext uri="{FF2B5EF4-FFF2-40B4-BE49-F238E27FC236}">
                <a16:creationId xmlns:a16="http://schemas.microsoft.com/office/drawing/2014/main" id="{F345CC00-46D8-6341-B16B-F91DF7E31089}"/>
              </a:ext>
            </a:extLst>
          </p:cNvPr>
          <p:cNvSpPr/>
          <p:nvPr/>
        </p:nvSpPr>
        <p:spPr>
          <a:xfrm>
            <a:off x="1475656" y="1196752"/>
            <a:ext cx="490471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右矢印 52">
            <a:extLst>
              <a:ext uri="{FF2B5EF4-FFF2-40B4-BE49-F238E27FC236}">
                <a16:creationId xmlns:a16="http://schemas.microsoft.com/office/drawing/2014/main" id="{0D7AF3FE-D7CF-6645-94B1-1BE953E01105}"/>
              </a:ext>
            </a:extLst>
          </p:cNvPr>
          <p:cNvSpPr/>
          <p:nvPr/>
        </p:nvSpPr>
        <p:spPr>
          <a:xfrm rot="18900000">
            <a:off x="1621720" y="3397964"/>
            <a:ext cx="490471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>
            <a:extLst>
              <a:ext uri="{FF2B5EF4-FFF2-40B4-BE49-F238E27FC236}">
                <a16:creationId xmlns:a16="http://schemas.microsoft.com/office/drawing/2014/main" id="{57E39CAB-1220-5144-9D6F-3C4737864C35}"/>
              </a:ext>
            </a:extLst>
          </p:cNvPr>
          <p:cNvSpPr/>
          <p:nvPr/>
        </p:nvSpPr>
        <p:spPr>
          <a:xfrm rot="2700000">
            <a:off x="1621721" y="4478084"/>
            <a:ext cx="490471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264045A-7EA0-8F43-B3B5-AB4165EF5404}"/>
              </a:ext>
            </a:extLst>
          </p:cNvPr>
          <p:cNvGrpSpPr/>
          <p:nvPr/>
        </p:nvGrpSpPr>
        <p:grpSpPr>
          <a:xfrm>
            <a:off x="2699792" y="2708920"/>
            <a:ext cx="792088" cy="792088"/>
            <a:chOff x="395536" y="5085184"/>
            <a:chExt cx="792088" cy="792088"/>
          </a:xfrm>
        </p:grpSpPr>
        <p:sp>
          <p:nvSpPr>
            <p:cNvPr id="56" name="角丸四角形 55">
              <a:extLst>
                <a:ext uri="{FF2B5EF4-FFF2-40B4-BE49-F238E27FC236}">
                  <a16:creationId xmlns:a16="http://schemas.microsoft.com/office/drawing/2014/main" id="{39C64E9F-5B04-6B4B-8CC3-7EDF0D5A8D6A}"/>
                </a:ext>
              </a:extLst>
            </p:cNvPr>
            <p:cNvSpPr/>
            <p:nvPr/>
          </p:nvSpPr>
          <p:spPr>
            <a:xfrm>
              <a:off x="395536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56">
              <a:extLst>
                <a:ext uri="{FF2B5EF4-FFF2-40B4-BE49-F238E27FC236}">
                  <a16:creationId xmlns:a16="http://schemas.microsoft.com/office/drawing/2014/main" id="{5C346012-E514-DB4E-B48D-8B0E2A3A6985}"/>
                </a:ext>
              </a:extLst>
            </p:cNvPr>
            <p:cNvSpPr/>
            <p:nvPr/>
          </p:nvSpPr>
          <p:spPr>
            <a:xfrm>
              <a:off x="611560" y="5301208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7146A87A-6E20-F048-AB8A-C1F56C1435C2}"/>
              </a:ext>
            </a:extLst>
          </p:cNvPr>
          <p:cNvGrpSpPr/>
          <p:nvPr/>
        </p:nvGrpSpPr>
        <p:grpSpPr>
          <a:xfrm>
            <a:off x="3635896" y="2708920"/>
            <a:ext cx="792088" cy="792088"/>
            <a:chOff x="2555776" y="5085184"/>
            <a:chExt cx="792088" cy="792088"/>
          </a:xfrm>
        </p:grpSpPr>
        <p:sp>
          <p:nvSpPr>
            <p:cNvPr id="59" name="角丸四角形 58">
              <a:extLst>
                <a:ext uri="{FF2B5EF4-FFF2-40B4-BE49-F238E27FC236}">
                  <a16:creationId xmlns:a16="http://schemas.microsoft.com/office/drawing/2014/main" id="{711FA8E4-5F83-864A-9DAA-388F6FCADC58}"/>
                </a:ext>
              </a:extLst>
            </p:cNvPr>
            <p:cNvSpPr/>
            <p:nvPr/>
          </p:nvSpPr>
          <p:spPr>
            <a:xfrm>
              <a:off x="2555776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>
              <a:extLst>
                <a:ext uri="{FF2B5EF4-FFF2-40B4-BE49-F238E27FC236}">
                  <a16:creationId xmlns:a16="http://schemas.microsoft.com/office/drawing/2014/main" id="{990FA4A0-D7C8-FF46-ABB3-B5CE524285CE}"/>
                </a:ext>
              </a:extLst>
            </p:cNvPr>
            <p:cNvSpPr/>
            <p:nvPr/>
          </p:nvSpPr>
          <p:spPr>
            <a:xfrm>
              <a:off x="2627784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>
              <a:extLst>
                <a:ext uri="{FF2B5EF4-FFF2-40B4-BE49-F238E27FC236}">
                  <a16:creationId xmlns:a16="http://schemas.microsoft.com/office/drawing/2014/main" id="{604C22EC-9CA4-1843-9D8A-0046546CD4EA}"/>
                </a:ext>
              </a:extLst>
            </p:cNvPr>
            <p:cNvSpPr/>
            <p:nvPr/>
          </p:nvSpPr>
          <p:spPr>
            <a:xfrm>
              <a:off x="3059832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>
              <a:extLst>
                <a:ext uri="{FF2B5EF4-FFF2-40B4-BE49-F238E27FC236}">
                  <a16:creationId xmlns:a16="http://schemas.microsoft.com/office/drawing/2014/main" id="{E6F00EB7-EF31-AA45-ACD9-C6386BFD0534}"/>
                </a:ext>
              </a:extLst>
            </p:cNvPr>
            <p:cNvSpPr/>
            <p:nvPr/>
          </p:nvSpPr>
          <p:spPr>
            <a:xfrm>
              <a:off x="2843808" y="5373216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40AD6B5F-DA29-354D-B548-3D65E4B121BB}"/>
              </a:ext>
            </a:extLst>
          </p:cNvPr>
          <p:cNvGrpSpPr/>
          <p:nvPr/>
        </p:nvGrpSpPr>
        <p:grpSpPr>
          <a:xfrm>
            <a:off x="3635896" y="4581128"/>
            <a:ext cx="792088" cy="792088"/>
            <a:chOff x="3563888" y="5085184"/>
            <a:chExt cx="792088" cy="792088"/>
          </a:xfrm>
        </p:grpSpPr>
        <p:sp>
          <p:nvSpPr>
            <p:cNvPr id="64" name="角丸四角形 63">
              <a:extLst>
                <a:ext uri="{FF2B5EF4-FFF2-40B4-BE49-F238E27FC236}">
                  <a16:creationId xmlns:a16="http://schemas.microsoft.com/office/drawing/2014/main" id="{86FA1D65-0B42-C14B-9A4A-04C8BFB1E15B}"/>
                </a:ext>
              </a:extLst>
            </p:cNvPr>
            <p:cNvSpPr/>
            <p:nvPr/>
          </p:nvSpPr>
          <p:spPr>
            <a:xfrm>
              <a:off x="3563888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44DF9899-00C4-3941-9ADA-3E13C10E7877}"/>
                </a:ext>
              </a:extLst>
            </p:cNvPr>
            <p:cNvSpPr/>
            <p:nvPr/>
          </p:nvSpPr>
          <p:spPr>
            <a:xfrm>
              <a:off x="3635896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>
              <a:extLst>
                <a:ext uri="{FF2B5EF4-FFF2-40B4-BE49-F238E27FC236}">
                  <a16:creationId xmlns:a16="http://schemas.microsoft.com/office/drawing/2014/main" id="{7B7631E4-722B-A44B-ABD1-9867FFFFC50C}"/>
                </a:ext>
              </a:extLst>
            </p:cNvPr>
            <p:cNvSpPr/>
            <p:nvPr/>
          </p:nvSpPr>
          <p:spPr>
            <a:xfrm>
              <a:off x="4067944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>
              <a:extLst>
                <a:ext uri="{FF2B5EF4-FFF2-40B4-BE49-F238E27FC236}">
                  <a16:creationId xmlns:a16="http://schemas.microsoft.com/office/drawing/2014/main" id="{43BD8D11-7DDA-6840-AA69-059EC2860C70}"/>
                </a:ext>
              </a:extLst>
            </p:cNvPr>
            <p:cNvSpPr/>
            <p:nvPr/>
          </p:nvSpPr>
          <p:spPr>
            <a:xfrm>
              <a:off x="3635896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>
              <a:extLst>
                <a:ext uri="{FF2B5EF4-FFF2-40B4-BE49-F238E27FC236}">
                  <a16:creationId xmlns:a16="http://schemas.microsoft.com/office/drawing/2014/main" id="{788F1B93-9A22-664B-979C-2790B8EFF22F}"/>
                </a:ext>
              </a:extLst>
            </p:cNvPr>
            <p:cNvSpPr/>
            <p:nvPr/>
          </p:nvSpPr>
          <p:spPr>
            <a:xfrm>
              <a:off x="4067944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86D22C80-D80C-3E46-A918-77E0D9781198}"/>
              </a:ext>
            </a:extLst>
          </p:cNvPr>
          <p:cNvGrpSpPr/>
          <p:nvPr/>
        </p:nvGrpSpPr>
        <p:grpSpPr>
          <a:xfrm>
            <a:off x="4572000" y="4581128"/>
            <a:ext cx="792088" cy="792088"/>
            <a:chOff x="6588224" y="2996952"/>
            <a:chExt cx="792088" cy="792088"/>
          </a:xfrm>
        </p:grpSpPr>
        <p:sp>
          <p:nvSpPr>
            <p:cNvPr id="70" name="角丸四角形 69">
              <a:extLst>
                <a:ext uri="{FF2B5EF4-FFF2-40B4-BE49-F238E27FC236}">
                  <a16:creationId xmlns:a16="http://schemas.microsoft.com/office/drawing/2014/main" id="{DAA786BC-C12B-FC4B-A022-1B356B6DA82E}"/>
                </a:ext>
              </a:extLst>
            </p:cNvPr>
            <p:cNvSpPr/>
            <p:nvPr/>
          </p:nvSpPr>
          <p:spPr>
            <a:xfrm>
              <a:off x="6588224" y="2996952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9B24DC29-F550-6041-9679-0B4FC050AB3A}"/>
                </a:ext>
              </a:extLst>
            </p:cNvPr>
            <p:cNvGrpSpPr/>
            <p:nvPr/>
          </p:nvGrpSpPr>
          <p:grpSpPr>
            <a:xfrm>
              <a:off x="6713476" y="3083520"/>
              <a:ext cx="541584" cy="618953"/>
              <a:chOff x="6228184" y="4149080"/>
              <a:chExt cx="504056" cy="576064"/>
            </a:xfrm>
          </p:grpSpPr>
          <p:sp>
            <p:nvSpPr>
              <p:cNvPr id="72" name="円/楕円 71">
                <a:extLst>
                  <a:ext uri="{FF2B5EF4-FFF2-40B4-BE49-F238E27FC236}">
                    <a16:creationId xmlns:a16="http://schemas.microsoft.com/office/drawing/2014/main" id="{9329B11B-FDFE-AF47-987E-EA2E324A0BAC}"/>
                  </a:ext>
                </a:extLst>
              </p:cNvPr>
              <p:cNvSpPr/>
              <p:nvPr/>
            </p:nvSpPr>
            <p:spPr>
              <a:xfrm>
                <a:off x="6588224" y="4581128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円/楕円 72">
                <a:extLst>
                  <a:ext uri="{FF2B5EF4-FFF2-40B4-BE49-F238E27FC236}">
                    <a16:creationId xmlns:a16="http://schemas.microsoft.com/office/drawing/2014/main" id="{A3FF57F9-ABB9-DE4B-940B-BA75301D88B6}"/>
                  </a:ext>
                </a:extLst>
              </p:cNvPr>
              <p:cNvSpPr/>
              <p:nvPr/>
            </p:nvSpPr>
            <p:spPr>
              <a:xfrm>
                <a:off x="6588224" y="414908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円/楕円 73">
                <a:extLst>
                  <a:ext uri="{FF2B5EF4-FFF2-40B4-BE49-F238E27FC236}">
                    <a16:creationId xmlns:a16="http://schemas.microsoft.com/office/drawing/2014/main" id="{CD534A20-E546-BD43-B9DE-D55D8539B177}"/>
                  </a:ext>
                </a:extLst>
              </p:cNvPr>
              <p:cNvSpPr/>
              <p:nvPr/>
            </p:nvSpPr>
            <p:spPr>
              <a:xfrm>
                <a:off x="6588224" y="4365104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円/楕円 74">
                <a:extLst>
                  <a:ext uri="{FF2B5EF4-FFF2-40B4-BE49-F238E27FC236}">
                    <a16:creationId xmlns:a16="http://schemas.microsoft.com/office/drawing/2014/main" id="{FE05C453-DC90-B94C-8F74-45E845609D69}"/>
                  </a:ext>
                </a:extLst>
              </p:cNvPr>
              <p:cNvSpPr/>
              <p:nvPr/>
            </p:nvSpPr>
            <p:spPr>
              <a:xfrm>
                <a:off x="6228184" y="4581128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円/楕円 75">
                <a:extLst>
                  <a:ext uri="{FF2B5EF4-FFF2-40B4-BE49-F238E27FC236}">
                    <a16:creationId xmlns:a16="http://schemas.microsoft.com/office/drawing/2014/main" id="{4C4A456D-89FF-A547-BCF8-0C3CA3A639D4}"/>
                  </a:ext>
                </a:extLst>
              </p:cNvPr>
              <p:cNvSpPr/>
              <p:nvPr/>
            </p:nvSpPr>
            <p:spPr>
              <a:xfrm>
                <a:off x="6228184" y="414908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円/楕円 76">
                <a:extLst>
                  <a:ext uri="{FF2B5EF4-FFF2-40B4-BE49-F238E27FC236}">
                    <a16:creationId xmlns:a16="http://schemas.microsoft.com/office/drawing/2014/main" id="{D8AF516C-EC07-2B48-A37C-B31FF3C09B48}"/>
                  </a:ext>
                </a:extLst>
              </p:cNvPr>
              <p:cNvSpPr/>
              <p:nvPr/>
            </p:nvSpPr>
            <p:spPr>
              <a:xfrm>
                <a:off x="6228184" y="4365104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7D26D60-4187-BC49-AEE1-3360B9ADF38E}"/>
              </a:ext>
            </a:extLst>
          </p:cNvPr>
          <p:cNvGrpSpPr/>
          <p:nvPr/>
        </p:nvGrpSpPr>
        <p:grpSpPr>
          <a:xfrm>
            <a:off x="2699792" y="4581128"/>
            <a:ext cx="792088" cy="792088"/>
            <a:chOff x="2555776" y="5085184"/>
            <a:chExt cx="792088" cy="792088"/>
          </a:xfrm>
        </p:grpSpPr>
        <p:sp>
          <p:nvSpPr>
            <p:cNvPr id="79" name="角丸四角形 78">
              <a:extLst>
                <a:ext uri="{FF2B5EF4-FFF2-40B4-BE49-F238E27FC236}">
                  <a16:creationId xmlns:a16="http://schemas.microsoft.com/office/drawing/2014/main" id="{540C156D-4701-3341-9A94-DF57980733FC}"/>
                </a:ext>
              </a:extLst>
            </p:cNvPr>
            <p:cNvSpPr/>
            <p:nvPr/>
          </p:nvSpPr>
          <p:spPr>
            <a:xfrm>
              <a:off x="2555776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>
              <a:extLst>
                <a:ext uri="{FF2B5EF4-FFF2-40B4-BE49-F238E27FC236}">
                  <a16:creationId xmlns:a16="http://schemas.microsoft.com/office/drawing/2014/main" id="{53CFC519-F215-C443-A1FA-35C25785AFDA}"/>
                </a:ext>
              </a:extLst>
            </p:cNvPr>
            <p:cNvSpPr/>
            <p:nvPr/>
          </p:nvSpPr>
          <p:spPr>
            <a:xfrm>
              <a:off x="2627784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>
              <a:extLst>
                <a:ext uri="{FF2B5EF4-FFF2-40B4-BE49-F238E27FC236}">
                  <a16:creationId xmlns:a16="http://schemas.microsoft.com/office/drawing/2014/main" id="{722BDDD2-5E2E-554B-B886-0B740282E6C5}"/>
                </a:ext>
              </a:extLst>
            </p:cNvPr>
            <p:cNvSpPr/>
            <p:nvPr/>
          </p:nvSpPr>
          <p:spPr>
            <a:xfrm>
              <a:off x="3059832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3A33F941-9978-9443-846A-109CBD27C8F2}"/>
              </a:ext>
            </a:extLst>
          </p:cNvPr>
          <p:cNvGrpSpPr/>
          <p:nvPr/>
        </p:nvGrpSpPr>
        <p:grpSpPr>
          <a:xfrm>
            <a:off x="4572000" y="2708920"/>
            <a:ext cx="792088" cy="792088"/>
            <a:chOff x="4355976" y="836712"/>
            <a:chExt cx="792088" cy="792088"/>
          </a:xfrm>
        </p:grpSpPr>
        <p:sp>
          <p:nvSpPr>
            <p:cNvPr id="83" name="角丸四角形 82">
              <a:extLst>
                <a:ext uri="{FF2B5EF4-FFF2-40B4-BE49-F238E27FC236}">
                  <a16:creationId xmlns:a16="http://schemas.microsoft.com/office/drawing/2014/main" id="{DC75643C-8699-C841-8EBC-874EC71CF578}"/>
                </a:ext>
              </a:extLst>
            </p:cNvPr>
            <p:cNvSpPr/>
            <p:nvPr/>
          </p:nvSpPr>
          <p:spPr>
            <a:xfrm>
              <a:off x="4355976" y="836712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CAC0ED3A-66FC-AB46-95C6-B7AA4E8F8CEB}"/>
                </a:ext>
              </a:extLst>
            </p:cNvPr>
            <p:cNvSpPr/>
            <p:nvPr/>
          </p:nvSpPr>
          <p:spPr>
            <a:xfrm>
              <a:off x="4427984" y="90872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2CC330A4-79FB-194D-BD63-66DF9F9C3012}"/>
                </a:ext>
              </a:extLst>
            </p:cNvPr>
            <p:cNvSpPr/>
            <p:nvPr/>
          </p:nvSpPr>
          <p:spPr>
            <a:xfrm>
              <a:off x="4860032" y="1340768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452DDBBD-AF0B-FB40-B176-8CC64ECFB79C}"/>
                </a:ext>
              </a:extLst>
            </p:cNvPr>
            <p:cNvSpPr/>
            <p:nvPr/>
          </p:nvSpPr>
          <p:spPr>
            <a:xfrm>
              <a:off x="4427984" y="1340768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円/楕円 86">
              <a:extLst>
                <a:ext uri="{FF2B5EF4-FFF2-40B4-BE49-F238E27FC236}">
                  <a16:creationId xmlns:a16="http://schemas.microsoft.com/office/drawing/2014/main" id="{E35D6630-A27F-AF49-8EAF-32A7A58D2551}"/>
                </a:ext>
              </a:extLst>
            </p:cNvPr>
            <p:cNvSpPr/>
            <p:nvPr/>
          </p:nvSpPr>
          <p:spPr>
            <a:xfrm>
              <a:off x="4860032" y="90872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8248182D-25F1-9543-9E73-DAF94CA41177}"/>
                </a:ext>
              </a:extLst>
            </p:cNvPr>
            <p:cNvSpPr/>
            <p:nvPr/>
          </p:nvSpPr>
          <p:spPr>
            <a:xfrm>
              <a:off x="4644008" y="1124744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9" name="角丸四角形 88">
            <a:extLst>
              <a:ext uri="{FF2B5EF4-FFF2-40B4-BE49-F238E27FC236}">
                <a16:creationId xmlns:a16="http://schemas.microsoft.com/office/drawing/2014/main" id="{9FEEAB8D-2CB7-0443-B646-705C7A0E0B0E}"/>
              </a:ext>
            </a:extLst>
          </p:cNvPr>
          <p:cNvSpPr/>
          <p:nvPr/>
        </p:nvSpPr>
        <p:spPr>
          <a:xfrm>
            <a:off x="2483768" y="2564904"/>
            <a:ext cx="3024336" cy="115212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角丸四角形 90">
            <a:extLst>
              <a:ext uri="{FF2B5EF4-FFF2-40B4-BE49-F238E27FC236}">
                <a16:creationId xmlns:a16="http://schemas.microsoft.com/office/drawing/2014/main" id="{EF1191C7-64EE-8B4E-A49A-9E2344310CD6}"/>
              </a:ext>
            </a:extLst>
          </p:cNvPr>
          <p:cNvSpPr/>
          <p:nvPr/>
        </p:nvSpPr>
        <p:spPr>
          <a:xfrm>
            <a:off x="2483768" y="4365104"/>
            <a:ext cx="3024336" cy="115212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43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Arial</vt:lpstr>
      <vt:lpstr>Calibri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71</cp:revision>
  <dcterms:created xsi:type="dcterms:W3CDTF">2019-01-02T05:23:01Z</dcterms:created>
  <dcterms:modified xsi:type="dcterms:W3CDTF">2020-01-24T08:11:31Z</dcterms:modified>
</cp:coreProperties>
</file>