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8" r:id="rId5"/>
    <p:sldId id="262" r:id="rId6"/>
    <p:sldId id="269" r:id="rId7"/>
    <p:sldId id="264" r:id="rId8"/>
    <p:sldId id="267" r:id="rId9"/>
    <p:sldId id="265" r:id="rId10"/>
    <p:sldId id="266" r:id="rId11"/>
    <p:sldId id="271" r:id="rId12"/>
    <p:sldId id="272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4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3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4766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5577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8782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5008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7056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2112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64160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1"/>
            <a:endCxn id="20" idx="3"/>
          </p:cNvCxnSpPr>
          <p:nvPr/>
        </p:nvCxnSpPr>
        <p:spPr>
          <a:xfrm flipH="1">
            <a:off x="6012160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0424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99593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2798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44564" y="22768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13556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3040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97176" y="2276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6" y="13425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=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C59CD0-1C22-0F4C-9B0B-CD148712C6C7}"/>
              </a:ext>
            </a:extLst>
          </p:cNvPr>
          <p:cNvSpPr/>
          <p:nvPr/>
        </p:nvSpPr>
        <p:spPr>
          <a:xfrm>
            <a:off x="1115616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AB3DFB5-5864-8547-800F-8E011C717B01}"/>
              </a:ext>
            </a:extLst>
          </p:cNvPr>
          <p:cNvCxnSpPr>
            <a:cxnSpLocks/>
          </p:cNvCxnSpPr>
          <p:nvPr/>
        </p:nvCxnSpPr>
        <p:spPr>
          <a:xfrm flipH="1">
            <a:off x="75557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ABB553-57A1-9041-8124-293FB3EE3244}"/>
              </a:ext>
            </a:extLst>
          </p:cNvPr>
          <p:cNvCxnSpPr>
            <a:cxnSpLocks/>
          </p:cNvCxnSpPr>
          <p:nvPr/>
        </p:nvCxnSpPr>
        <p:spPr>
          <a:xfrm>
            <a:off x="183569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00B5A7-3E1F-414B-B140-CA3B0C51B1C5}"/>
              </a:ext>
            </a:extLst>
          </p:cNvPr>
          <p:cNvSpPr txBox="1"/>
          <p:nvPr/>
        </p:nvSpPr>
        <p:spPr>
          <a:xfrm>
            <a:off x="746604" y="1835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734281-D24D-884A-8BDC-55D8177E5F6D}"/>
              </a:ext>
            </a:extLst>
          </p:cNvPr>
          <p:cNvSpPr txBox="1"/>
          <p:nvPr/>
        </p:nvSpPr>
        <p:spPr>
          <a:xfrm>
            <a:off x="1835696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1D15CA7-2071-F247-977D-3DDF5828D35B}"/>
              </a:ext>
            </a:extLst>
          </p:cNvPr>
          <p:cNvCxnSpPr>
            <a:cxnSpLocks/>
          </p:cNvCxnSpPr>
          <p:nvPr/>
        </p:nvCxnSpPr>
        <p:spPr>
          <a:xfrm flipV="1">
            <a:off x="1475656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662097-1D0F-9A4B-9784-49BC97C8CB98}"/>
              </a:ext>
            </a:extLst>
          </p:cNvPr>
          <p:cNvCxnSpPr/>
          <p:nvPr/>
        </p:nvCxnSpPr>
        <p:spPr>
          <a:xfrm flipV="1">
            <a:off x="1475656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EFFE9-FC65-9E4B-A8CF-C4C0155740F6}"/>
              </a:ext>
            </a:extLst>
          </p:cNvPr>
          <p:cNvSpPr txBox="1"/>
          <p:nvPr/>
        </p:nvSpPr>
        <p:spPr>
          <a:xfrm>
            <a:off x="1457194" y="1412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55A39-E5CA-B440-A86A-1834B15E32BA}"/>
              </a:ext>
            </a:extLst>
          </p:cNvPr>
          <p:cNvSpPr txBox="1"/>
          <p:nvPr/>
        </p:nvSpPr>
        <p:spPr>
          <a:xfrm>
            <a:off x="1457194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82B624-1A28-D540-AA43-F5EAA28ABD08}"/>
              </a:ext>
            </a:extLst>
          </p:cNvPr>
          <p:cNvSpPr/>
          <p:nvPr/>
        </p:nvSpPr>
        <p:spPr>
          <a:xfrm>
            <a:off x="4499992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3873B1B-13CD-E846-A795-FB423731CDE3}"/>
              </a:ext>
            </a:extLst>
          </p:cNvPr>
          <p:cNvCxnSpPr>
            <a:cxnSpLocks/>
          </p:cNvCxnSpPr>
          <p:nvPr/>
        </p:nvCxnSpPr>
        <p:spPr>
          <a:xfrm flipH="1">
            <a:off x="413995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5441D05-DD12-FB46-9270-D499B6B286A8}"/>
              </a:ext>
            </a:extLst>
          </p:cNvPr>
          <p:cNvCxnSpPr>
            <a:cxnSpLocks/>
          </p:cNvCxnSpPr>
          <p:nvPr/>
        </p:nvCxnSpPr>
        <p:spPr>
          <a:xfrm>
            <a:off x="522007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4A40EE-DFC9-DF41-A299-A7A942CE4519}"/>
              </a:ext>
            </a:extLst>
          </p:cNvPr>
          <p:cNvSpPr txBox="1"/>
          <p:nvPr/>
        </p:nvSpPr>
        <p:spPr>
          <a:xfrm>
            <a:off x="4130980" y="1835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13DAD2-5A34-0647-BA1E-7839F9D06F40}"/>
              </a:ext>
            </a:extLst>
          </p:cNvPr>
          <p:cNvSpPr txBox="1"/>
          <p:nvPr/>
        </p:nvSpPr>
        <p:spPr>
          <a:xfrm>
            <a:off x="5220072" y="18448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C73BA1F-5D9D-0E48-94EB-3D8876129270}"/>
              </a:ext>
            </a:extLst>
          </p:cNvPr>
          <p:cNvCxnSpPr>
            <a:cxnSpLocks/>
          </p:cNvCxnSpPr>
          <p:nvPr/>
        </p:nvCxnSpPr>
        <p:spPr>
          <a:xfrm flipV="1">
            <a:off x="4860032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0F00E9-B5E2-8B4E-8AF3-9983ADF5B3AA}"/>
              </a:ext>
            </a:extLst>
          </p:cNvPr>
          <p:cNvCxnSpPr/>
          <p:nvPr/>
        </p:nvCxnSpPr>
        <p:spPr>
          <a:xfrm flipV="1">
            <a:off x="4860032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2AF1D0-19C8-3843-9DF1-8B1AE5DEC000}"/>
              </a:ext>
            </a:extLst>
          </p:cNvPr>
          <p:cNvSpPr txBox="1"/>
          <p:nvPr/>
        </p:nvSpPr>
        <p:spPr>
          <a:xfrm>
            <a:off x="4841570" y="14127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88B9D1-7F1D-C24C-81E0-E200E2DC280D}"/>
              </a:ext>
            </a:extLst>
          </p:cNvPr>
          <p:cNvSpPr txBox="1"/>
          <p:nvPr/>
        </p:nvSpPr>
        <p:spPr>
          <a:xfrm>
            <a:off x="4841570" y="24928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9103B5-9DB4-DD44-B06B-5AE9F4B73C0E}"/>
              </a:ext>
            </a:extLst>
          </p:cNvPr>
          <p:cNvSpPr/>
          <p:nvPr/>
        </p:nvSpPr>
        <p:spPr>
          <a:xfrm>
            <a:off x="4499992" y="76470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BD658B-C87E-614A-8412-EE65BC98B971}"/>
              </a:ext>
            </a:extLst>
          </p:cNvPr>
          <p:cNvSpPr/>
          <p:nvPr/>
        </p:nvSpPr>
        <p:spPr>
          <a:xfrm>
            <a:off x="558011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C95FA4-AD2D-3641-ABF7-84F6FBD3622F}"/>
              </a:ext>
            </a:extLst>
          </p:cNvPr>
          <p:cNvSpPr/>
          <p:nvPr/>
        </p:nvSpPr>
        <p:spPr>
          <a:xfrm>
            <a:off x="4499992" y="2780928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D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E85A82-A2D7-B74F-AFC6-9BBD665DF1D3}"/>
              </a:ext>
            </a:extLst>
          </p:cNvPr>
          <p:cNvSpPr/>
          <p:nvPr/>
        </p:nvSpPr>
        <p:spPr>
          <a:xfrm>
            <a:off x="341987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34F466-CA76-B044-920D-AEB58194E04F}"/>
              </a:ext>
            </a:extLst>
          </p:cNvPr>
          <p:cNvCxnSpPr/>
          <p:nvPr/>
        </p:nvCxnSpPr>
        <p:spPr>
          <a:xfrm flipH="1">
            <a:off x="305983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E6B23F5-F97B-194E-982B-031AEB28C6B0}"/>
              </a:ext>
            </a:extLst>
          </p:cNvPr>
          <p:cNvCxnSpPr/>
          <p:nvPr/>
        </p:nvCxnSpPr>
        <p:spPr>
          <a:xfrm flipH="1">
            <a:off x="630019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0854DFF-E957-E442-AD18-4A5677F98B42}"/>
              </a:ext>
            </a:extLst>
          </p:cNvPr>
          <p:cNvCxnSpPr>
            <a:stCxn id="23" idx="0"/>
          </p:cNvCxnSpPr>
          <p:nvPr/>
        </p:nvCxnSpPr>
        <p:spPr>
          <a:xfrm flipV="1">
            <a:off x="4860032" y="404664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78B3D79-1D99-3547-9FBD-FD98EB9F7532}"/>
              </a:ext>
            </a:extLst>
          </p:cNvPr>
          <p:cNvCxnSpPr/>
          <p:nvPr/>
        </p:nvCxnSpPr>
        <p:spPr>
          <a:xfrm flipV="1">
            <a:off x="4860032" y="3501008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B2C34C-373C-034B-A8C8-D9467D3BC4DD}"/>
              </a:ext>
            </a:extLst>
          </p:cNvPr>
          <p:cNvSpPr txBox="1"/>
          <p:nvPr/>
        </p:nvSpPr>
        <p:spPr>
          <a:xfrm>
            <a:off x="6372200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80BCD-0277-EB41-92D5-31152C63EBA1}"/>
              </a:ext>
            </a:extLst>
          </p:cNvPr>
          <p:cNvSpPr txBox="1"/>
          <p:nvPr/>
        </p:nvSpPr>
        <p:spPr>
          <a:xfrm>
            <a:off x="4860032" y="404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3C15FE-C16F-0940-B950-98D11BC9246B}"/>
              </a:ext>
            </a:extLst>
          </p:cNvPr>
          <p:cNvSpPr txBox="1"/>
          <p:nvPr/>
        </p:nvSpPr>
        <p:spPr>
          <a:xfrm>
            <a:off x="3059832" y="1772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416002-EAE7-7845-8E08-4429FF6CE7CD}"/>
              </a:ext>
            </a:extLst>
          </p:cNvPr>
          <p:cNvSpPr txBox="1"/>
          <p:nvPr/>
        </p:nvSpPr>
        <p:spPr>
          <a:xfrm>
            <a:off x="4788024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411760" y="1856437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56437"/>
                <a:ext cx="39433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55576" y="2564904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55576" y="692696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70540" y="97767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11560" y="692696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755576" y="54868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403648" y="15902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3418013" y="6926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78253" y="476672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6205" y="908720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540871" y="9000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170540" y="284988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11560" y="256490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55576" y="242088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403648" y="20312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18013" y="2564904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578253" y="2348880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46205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540871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418012" y="2564903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5577362" y="2348880"/>
            <a:ext cx="1658934" cy="245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877" y="5533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058949" y="1636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9737" y="9453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340757" y="67884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580112" y="38962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228184" y="-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321774" y="476672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321774" y="10496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419872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414869" y="205894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308304" y="23488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308304" y="220486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5576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近似テンソル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2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03848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788977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77" y="493570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932040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5364088" y="443963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940152" y="494369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4369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2540871" y="49498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58720" y="472705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755143" y="4728375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760579" y="465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55576" y="422108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5365948" y="4437112"/>
            <a:ext cx="249762" cy="1677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05707" y="58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元のテンソル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203848" y="2495423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788977" y="2703461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77" y="2703461"/>
                <a:ext cx="45813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4932040" y="27114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64088" y="2204864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40152" y="2711447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711447"/>
                <a:ext cx="45230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2483768" y="27089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5576" y="24928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331640" y="27089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08920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5364088" y="43670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359085" y="393305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653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41012" y="54868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12" y="54868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1700652" y="530207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52" y="530207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4061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42073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6113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42073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491880" y="91801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482908" y="6206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66109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66109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58097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52780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80" y="620688"/>
                <a:ext cx="39914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98884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19888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98884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457200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1691680" y="2007313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07313"/>
                <a:ext cx="720080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41176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22668" y="20515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411760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491880" y="235817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482908" y="206084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65212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652120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572000" y="206084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43808" y="206084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60848"/>
                <a:ext cx="39914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43808" y="3512621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12621"/>
                <a:ext cx="39914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34290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2900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41" idx="1"/>
          </p:cNvCxnSpPr>
          <p:nvPr/>
        </p:nvCxnSpPr>
        <p:spPr>
          <a:xfrm flipH="1">
            <a:off x="565212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673224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6732240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5652120" y="3501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3851920" y="342900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429000"/>
                <a:ext cx="720080" cy="720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457200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482908" y="34917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4572000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34290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29000"/>
                <a:ext cx="720080" cy="72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>
            <a:off x="3851920" y="2708920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572000" y="2708920"/>
            <a:ext cx="1080120" cy="720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932040" y="42210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圧縮</a:t>
            </a:r>
            <a:endParaRPr kumimoji="1" lang="en-US" altLang="ja-JP" dirty="0" smtClean="0"/>
          </a:p>
          <a:p>
            <a:r>
              <a:rPr lang="ja-JP" altLang="en-US" dirty="0"/>
              <a:t>行列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42210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復元</a:t>
            </a:r>
            <a:endParaRPr kumimoji="1" lang="en-US" altLang="ja-JP" dirty="0" smtClean="0"/>
          </a:p>
          <a:p>
            <a:r>
              <a:rPr lang="ja-JP" altLang="en-US" dirty="0"/>
              <a:t>行列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54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" idx="2"/>
          </p:cNvCxnSpPr>
          <p:nvPr/>
        </p:nvCxnSpPr>
        <p:spPr>
          <a:xfrm>
            <a:off x="205172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20688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90872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54868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851920" y="270892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08920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306896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270892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270892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70892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270892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70892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32240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278092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780928"/>
                <a:ext cx="3991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851920" y="37890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414908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378904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41490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37890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37890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789040"/>
                <a:ext cx="720080" cy="72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4149080"/>
            <a:ext cx="3690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37890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4149080"/>
            <a:ext cx="3690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37890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41490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32240" y="37890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53525" y="3872661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25" y="3872661"/>
                <a:ext cx="39433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851920" y="162880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628800"/>
                <a:ext cx="720080" cy="72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198884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16288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198884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16288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16288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628800"/>
                <a:ext cx="720080" cy="720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198884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52120" y="16288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170080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700808"/>
                <a:ext cx="399147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" idx="2"/>
          </p:cNvCxnSpPr>
          <p:nvPr/>
        </p:nvCxnSpPr>
        <p:spPr>
          <a:xfrm>
            <a:off x="205172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48717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7" y="620688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493204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868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14" name="直線コネクタ 13"/>
          <p:cNvCxnSpPr>
            <a:stCxn id="10" idx="2"/>
          </p:cNvCxnSpPr>
          <p:nvPr/>
        </p:nvCxnSpPr>
        <p:spPr>
          <a:xfrm>
            <a:off x="529208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98558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5212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23268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23268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49188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691680" y="19888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8884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26" idx="2"/>
          </p:cNvCxnSpPr>
          <p:nvPr/>
        </p:nvCxnSpPr>
        <p:spPr>
          <a:xfrm>
            <a:off x="2051720" y="27089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26996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19888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48717" y="206084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7" y="2060848"/>
                <a:ext cx="3991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923068" y="19888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68" y="1988840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6302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63028" y="1988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34" idx="2"/>
          </p:cNvCxnSpPr>
          <p:nvPr/>
        </p:nvCxnSpPr>
        <p:spPr>
          <a:xfrm>
            <a:off x="5283108" y="27089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976614" y="26996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1988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03188" y="19888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88" y="1988840"/>
                <a:ext cx="720080" cy="72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2326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14296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14296" y="19888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8290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515096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3842948" y="198884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48" y="198884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8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13220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71600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993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3869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20335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42748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003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≃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U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V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0" idx="1"/>
            <a:endCxn id="11" idx="3"/>
          </p:cNvCxnSpPr>
          <p:nvPr/>
        </p:nvCxnSpPr>
        <p:spPr>
          <a:xfrm flipH="1">
            <a:off x="385192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  <a:endCxn id="10" idx="3"/>
          </p:cNvCxnSpPr>
          <p:nvPr/>
        </p:nvCxnSpPr>
        <p:spPr>
          <a:xfrm flipH="1">
            <a:off x="529208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7143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9001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29402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722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03384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9482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4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92540" y="875998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03849" y="875999"/>
            <a:ext cx="1080120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16016" y="875998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898698" y="590493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17862" y="10994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7796" y="109942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11760" y="1099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107504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8524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2540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331640" y="3030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0820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31840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203848" y="731982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629046" y="29993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16016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440594" y="2703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889726" y="473567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14304" y="119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689926" y="587966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689926" y="11609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1760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131840" y="256490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292080" y="2348880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860032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22" idx="2"/>
          </p:cNvCxnSpPr>
          <p:nvPr/>
        </p:nvCxnSpPr>
        <p:spPr>
          <a:xfrm flipH="1">
            <a:off x="4499992" y="1956118"/>
            <a:ext cx="1044116" cy="53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779912" y="1988840"/>
            <a:ext cx="1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3131840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860032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292080" y="4439639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2411760" y="4941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683568" y="472514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068804" y="126876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804" y="126876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220932" y="126876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32" y="126876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3788884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980572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2053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170065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11560" y="1331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1700652" y="1340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2708764" y="16380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2699792" y="13407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494101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4941012" y="1340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3860892" y="134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132700" y="1340768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0" y="1340768"/>
                <a:ext cx="3943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11760" y="76723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067944" y="98325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499992" y="47919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4501852" y="47667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27584" y="767231"/>
            <a:ext cx="108012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827584" y="767231"/>
            <a:ext cx="1080120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31292" y="9112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元のテンソル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右の</a:t>
            </a:r>
            <a:r>
              <a:rPr lang="ja-JP" altLang="en-US" dirty="0" smtClean="0"/>
              <a:t>圧縮</a:t>
            </a:r>
            <a:r>
              <a:rPr lang="ja-JP" altLang="en-US" dirty="0"/>
              <a:t>行列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552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左の</a:t>
            </a:r>
            <a:r>
              <a:rPr lang="ja-JP" altLang="en-US" dirty="0" smtClean="0"/>
              <a:t>圧縮行列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00192" y="9807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876256" y="83671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6876256" y="8367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6876256" y="26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コアテンソル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7160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61156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69168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237934" y="33193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9208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93204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601216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421196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436096" y="332807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328074"/>
                <a:ext cx="4581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 flipH="1">
            <a:off x="385192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13184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77180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09228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37220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817240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45232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516216" y="3328074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328074"/>
                <a:ext cx="4523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524328" y="332807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328074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275856" y="3328074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28074"/>
                <a:ext cx="47808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283968" y="3328074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328074"/>
                <a:ext cx="726160" cy="631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115616" y="332807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28074"/>
                <a:ext cx="45813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611560" y="325606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91680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7180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5192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3204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12160" y="326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45826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225946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97160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8" name="直線コネクタ 87"/>
          <p:cNvCxnSpPr/>
          <p:nvPr/>
        </p:nvCxnSpPr>
        <p:spPr>
          <a:xfrm flipH="1">
            <a:off x="61156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169168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2237934" y="45434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1" name="正方形/長方形 90"/>
          <p:cNvSpPr/>
          <p:nvPr/>
        </p:nvSpPr>
        <p:spPr>
          <a:xfrm>
            <a:off x="529208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 flipH="1">
            <a:off x="493204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6012160" y="483095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421196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436096" y="455221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552210"/>
                <a:ext cx="45813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/>
          <p:cNvCxnSpPr/>
          <p:nvPr/>
        </p:nvCxnSpPr>
        <p:spPr>
          <a:xfrm flipH="1">
            <a:off x="3851920" y="484024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13184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H="1">
            <a:off x="277180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7092280" y="484024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7220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817240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45232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6516216" y="4552210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552210"/>
                <a:ext cx="452303" cy="626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7524328" y="455221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552210"/>
                <a:ext cx="703654" cy="631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75856" y="4552210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552210"/>
                <a:ext cx="478080" cy="630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4283968" y="4552210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52210"/>
                <a:ext cx="726160" cy="631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115616" y="4552210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552210"/>
                <a:ext cx="458138" cy="6266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/>
          <p:cNvSpPr txBox="1"/>
          <p:nvPr/>
        </p:nvSpPr>
        <p:spPr>
          <a:xfrm>
            <a:off x="61156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691680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77180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893598" y="44802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93204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12160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164288" y="44802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225946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6" name="左中かっこ 115"/>
          <p:cNvSpPr/>
          <p:nvPr/>
        </p:nvSpPr>
        <p:spPr>
          <a:xfrm rot="16200000">
            <a:off x="5472100" y="3868134"/>
            <a:ext cx="324036" cy="29883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860032" y="6444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コアテンソル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 rot="16200000" flipH="1">
            <a:off x="3887924" y="2067934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851920" y="2247954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47954"/>
                <a:ext cx="325667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中かっこ 120"/>
          <p:cNvSpPr/>
          <p:nvPr/>
        </p:nvSpPr>
        <p:spPr>
          <a:xfrm rot="16200000" flipH="1">
            <a:off x="7200292" y="1995926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7164288" y="2175946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75946"/>
                <a:ext cx="325667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/>
          <p:cNvSpPr txBox="1"/>
          <p:nvPr/>
        </p:nvSpPr>
        <p:spPr>
          <a:xfrm>
            <a:off x="2237934" y="57043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4932040" y="6064378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421196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 flipH="1">
            <a:off x="3851920" y="6064378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4355976" y="5776346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776346"/>
                <a:ext cx="478080" cy="6308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テキスト ボックス 134"/>
          <p:cNvSpPr txBox="1"/>
          <p:nvPr/>
        </p:nvSpPr>
        <p:spPr>
          <a:xfrm>
            <a:off x="3851920" y="570433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973718" y="57043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29208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5436096" y="577634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76346"/>
                <a:ext cx="458139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/>
          <p:cNvCxnSpPr/>
          <p:nvPr/>
        </p:nvCxnSpPr>
        <p:spPr>
          <a:xfrm flipH="1">
            <a:off x="7092280" y="6064378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37220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444208" y="577634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776346"/>
                <a:ext cx="703654" cy="6314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/>
          <p:cNvSpPr txBox="1"/>
          <p:nvPr/>
        </p:nvSpPr>
        <p:spPr>
          <a:xfrm>
            <a:off x="6084168" y="57043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145826" y="5704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6012160" y="6064378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DD5D3F-D857-E447-AF15-139C74B700BE}"/>
              </a:ext>
            </a:extLst>
          </p:cNvPr>
          <p:cNvSpPr/>
          <p:nvPr/>
        </p:nvSpPr>
        <p:spPr>
          <a:xfrm>
            <a:off x="3563888" y="11967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L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327CFB-8B5B-AD4E-A77A-75F34F1A9865}"/>
              </a:ext>
            </a:extLst>
          </p:cNvPr>
          <p:cNvSpPr/>
          <p:nvPr/>
        </p:nvSpPr>
        <p:spPr>
          <a:xfrm>
            <a:off x="4716016" y="1196752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283968" y="155679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1475656" y="119675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11561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19573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106644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19573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203848" y="15660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194876" y="12687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43609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43609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35597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1268760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563888" y="1196752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96752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716016" y="1196752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196752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283968" y="155679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1475656" y="119675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11561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19573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106644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19573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203848" y="15660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194876" y="12687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43609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43609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355976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82BE-25B8-B943-AF7F-CFADBDEF0219}"/>
              </a:ext>
            </a:extLst>
          </p:cNvPr>
          <p:cNvSpPr/>
          <p:nvPr/>
        </p:nvSpPr>
        <p:spPr>
          <a:xfrm>
            <a:off x="1475656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E7234E0-E5AC-B343-BEE0-87781FC4BDA5}"/>
              </a:ext>
            </a:extLst>
          </p:cNvPr>
          <p:cNvCxnSpPr>
            <a:cxnSpLocks/>
          </p:cNvCxnSpPr>
          <p:nvPr/>
        </p:nvCxnSpPr>
        <p:spPr>
          <a:xfrm flipH="1">
            <a:off x="111561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2205C18-90BC-4E4F-B354-D246DAAC8FF3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CC3A14-0C81-AC4F-8D64-2358330E7885}"/>
              </a:ext>
            </a:extLst>
          </p:cNvPr>
          <p:cNvSpPr txBox="1"/>
          <p:nvPr/>
        </p:nvSpPr>
        <p:spPr>
          <a:xfrm>
            <a:off x="1106644" y="47878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ADC8B9-FBB1-1A4E-BE79-868EFA294C41}"/>
              </a:ext>
            </a:extLst>
          </p:cNvPr>
          <p:cNvSpPr txBox="1"/>
          <p:nvPr/>
        </p:nvSpPr>
        <p:spPr>
          <a:xfrm>
            <a:off x="2195736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54102F0-DC9F-934E-BD84-4FB7146C7DE9}"/>
              </a:ext>
            </a:extLst>
          </p:cNvPr>
          <p:cNvSpPr/>
          <p:nvPr/>
        </p:nvSpPr>
        <p:spPr>
          <a:xfrm>
            <a:off x="3491880" y="4725144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L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B7B1F2-A4E5-2246-9754-1B967BB37A04}"/>
              </a:ext>
            </a:extLst>
          </p:cNvPr>
          <p:cNvSpPr/>
          <p:nvPr/>
        </p:nvSpPr>
        <p:spPr>
          <a:xfrm>
            <a:off x="5652120" y="472514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C84E2FE-3227-1147-8BA9-B87B0E0B6696}"/>
              </a:ext>
            </a:extLst>
          </p:cNvPr>
          <p:cNvCxnSpPr>
            <a:cxnSpLocks/>
          </p:cNvCxnSpPr>
          <p:nvPr/>
        </p:nvCxnSpPr>
        <p:spPr>
          <a:xfrm flipH="1">
            <a:off x="3131840" y="509447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641D90-BEED-8F44-BD60-CF4C81469B9D}"/>
              </a:ext>
            </a:extLst>
          </p:cNvPr>
          <p:cNvSpPr txBox="1"/>
          <p:nvPr/>
        </p:nvSpPr>
        <p:spPr>
          <a:xfrm>
            <a:off x="3122868" y="47971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985472F-128F-1B4D-A71F-E384C3720363}"/>
              </a:ext>
            </a:extLst>
          </p:cNvPr>
          <p:cNvCxnSpPr>
            <a:cxnSpLocks/>
          </p:cNvCxnSpPr>
          <p:nvPr/>
        </p:nvCxnSpPr>
        <p:spPr>
          <a:xfrm>
            <a:off x="637220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DED6B0-BE51-214A-8415-B6A4523F3EA6}"/>
              </a:ext>
            </a:extLst>
          </p:cNvPr>
          <p:cNvSpPr txBox="1"/>
          <p:nvPr/>
        </p:nvSpPr>
        <p:spPr>
          <a:xfrm>
            <a:off x="6372200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D27A8D-727A-5648-91C5-BCDBD205A9C6}"/>
              </a:ext>
            </a:extLst>
          </p:cNvPr>
          <p:cNvSpPr txBox="1"/>
          <p:nvPr/>
        </p:nvSpPr>
        <p:spPr>
          <a:xfrm>
            <a:off x="428396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CE39E83-1C05-9C46-B9A2-FCDC1CA1771C}"/>
              </a:ext>
            </a:extLst>
          </p:cNvPr>
          <p:cNvSpPr/>
          <p:nvPr/>
        </p:nvSpPr>
        <p:spPr>
          <a:xfrm>
            <a:off x="4572000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2BF729-AE3E-F34D-9F47-9B1A380135A8}"/>
              </a:ext>
            </a:extLst>
          </p:cNvPr>
          <p:cNvCxnSpPr>
            <a:cxnSpLocks/>
          </p:cNvCxnSpPr>
          <p:nvPr/>
        </p:nvCxnSpPr>
        <p:spPr>
          <a:xfrm>
            <a:off x="529208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B04CF10-E1DA-0B44-BC92-C4BEB3B61E1E}"/>
              </a:ext>
            </a:extLst>
          </p:cNvPr>
          <p:cNvCxnSpPr>
            <a:cxnSpLocks/>
          </p:cNvCxnSpPr>
          <p:nvPr/>
        </p:nvCxnSpPr>
        <p:spPr>
          <a:xfrm>
            <a:off x="421196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D2F33A-3FC8-9B4A-BF68-D2DB56E2264D}"/>
              </a:ext>
            </a:extLst>
          </p:cNvPr>
          <p:cNvSpPr txBox="1"/>
          <p:nvPr/>
        </p:nvSpPr>
        <p:spPr>
          <a:xfrm>
            <a:off x="536408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1268760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3943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4808765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08765"/>
                <a:ext cx="39433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5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292</Words>
  <Application>Microsoft Office PowerPoint</Application>
  <PresentationFormat>画面に合わせる (4:3)</PresentationFormat>
  <Paragraphs>318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196</cp:revision>
  <dcterms:created xsi:type="dcterms:W3CDTF">2019-01-02T05:23:01Z</dcterms:created>
  <dcterms:modified xsi:type="dcterms:W3CDTF">2020-11-14T15:55:35Z</dcterms:modified>
</cp:coreProperties>
</file>