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49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9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15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17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6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60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1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0F021-7DFD-498D-BCE3-EE303F1D4C84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3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/>
          <p:cNvSpPr txBox="1"/>
          <p:nvPr/>
        </p:nvSpPr>
        <p:spPr>
          <a:xfrm>
            <a:off x="2082801" y="144998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1-2h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92400" y="145460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48753" y="189795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1-2h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08425" y="1897951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58352" y="1902572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32728" y="23412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1-2h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692400" y="2341294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842327" y="2345915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98680" y="278925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1-2h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258352" y="278925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408279" y="2793879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105240" y="1449865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69569" y="3158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963772" y="3522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257975" y="38826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066208" y="421491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1-2h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525880" y="4214919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076081" y="4219540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4" name="大かっこ 3"/>
          <p:cNvSpPr/>
          <p:nvPr/>
        </p:nvSpPr>
        <p:spPr>
          <a:xfrm>
            <a:off x="1856509" y="1422158"/>
            <a:ext cx="5015346" cy="3232970"/>
          </a:xfrm>
          <a:prstGeom prst="bracketPair">
            <a:avLst>
              <a:gd name="adj" fmla="val 81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47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8</cp:revision>
  <dcterms:created xsi:type="dcterms:W3CDTF">2019-01-30T03:23:17Z</dcterms:created>
  <dcterms:modified xsi:type="dcterms:W3CDTF">2019-05-05T16:00:31Z</dcterms:modified>
</cp:coreProperties>
</file>