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41176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11561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54766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5577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98782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55008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87056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32112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64160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444208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56521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1" idx="1"/>
            <a:endCxn id="20" idx="3"/>
          </p:cNvCxnSpPr>
          <p:nvPr/>
        </p:nvCxnSpPr>
        <p:spPr>
          <a:xfrm flipH="1">
            <a:off x="6012160" y="16288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80424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399593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42798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44564" y="22768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13556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73040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97176" y="227687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6016" y="134250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=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5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144016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113220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971600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6993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3869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20335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042748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0034" y="14847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≃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57200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3184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U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012160" y="1268760"/>
            <a:ext cx="72008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V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0" idx="1"/>
            <a:endCxn id="11" idx="3"/>
          </p:cNvCxnSpPr>
          <p:nvPr/>
        </p:nvCxnSpPr>
        <p:spPr>
          <a:xfrm flipH="1">
            <a:off x="385192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2" idx="1"/>
            <a:endCxn id="10" idx="3"/>
          </p:cNvCxnSpPr>
          <p:nvPr/>
        </p:nvCxnSpPr>
        <p:spPr>
          <a:xfrm flipH="1">
            <a:off x="529208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7143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49001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329402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722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203384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49482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8104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0532" y="1628800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31841" y="1628801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72000" y="1628800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26690" y="1343295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5854" y="18522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185222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1852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35496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76516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20532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5110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8812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059832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31840" y="148478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557038" y="105273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572000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6578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6817718" y="1226369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42296" y="7647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8617918" y="1340768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617918" y="19137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699792" y="350100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699792" y="350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915816" y="37170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131840" y="393305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347864" y="414908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63888" y="43651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699792" y="33569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424370" y="2895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378599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64748" y="350100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>
            <a:off x="2699792" y="4695527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61954" y="462351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347865" y="2060849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68" y="2060848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47865" y="2060849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206084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92280" y="1775343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1878" y="229946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88224" y="2276872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83339" y="2284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 l="-24324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 l="-20513" r="-2051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 l="-15789" t="-3922" r="-8772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 l="-25000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683568" y="3717032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blipFill>
                <a:blip r:embed="rId6"/>
                <a:stretch>
                  <a:fillRect l="-24324" t="-9804" r="-18919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2627784" y="39570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499992" y="1220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7092280" y="177281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BCCC7D4-347F-A144-9A05-EB9501164C58}"/>
              </a:ext>
            </a:extLst>
          </p:cNvPr>
          <p:cNvSpPr/>
          <p:nvPr/>
        </p:nvSpPr>
        <p:spPr>
          <a:xfrm>
            <a:off x="4788025" y="2060849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45EE92E-5053-B445-A87D-C6233B1DBAF3}"/>
              </a:ext>
            </a:extLst>
          </p:cNvPr>
          <p:cNvSpPr/>
          <p:nvPr/>
        </p:nvSpPr>
        <p:spPr>
          <a:xfrm>
            <a:off x="4788024" y="148478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D71F3334-AF9C-574A-B6FA-B8A4955CAC01}"/>
              </a:ext>
            </a:extLst>
          </p:cNvPr>
          <p:cNvCxnSpPr>
            <a:cxnSpLocks/>
            <a:stCxn id="8" idx="4"/>
            <a:endCxn id="36" idx="0"/>
          </p:cNvCxnSpPr>
          <p:nvPr/>
        </p:nvCxnSpPr>
        <p:spPr>
          <a:xfrm rot="5400000">
            <a:off x="3887925" y="1124745"/>
            <a:ext cx="504057" cy="13681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5AFF7CB-21FC-544A-84D8-8F50A138D57C}"/>
              </a:ext>
            </a:extLst>
          </p:cNvPr>
          <p:cNvCxnSpPr>
            <a:cxnSpLocks/>
            <a:stCxn id="8" idx="4"/>
            <a:endCxn id="40" idx="0"/>
          </p:cNvCxnSpPr>
          <p:nvPr/>
        </p:nvCxnSpPr>
        <p:spPr>
          <a:xfrm rot="16200000" flipH="1">
            <a:off x="4608004" y="1772815"/>
            <a:ext cx="504057" cy="720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994CBB96-7522-9E4E-BFD3-F79DFD5C029C}"/>
              </a:ext>
            </a:extLst>
          </p:cNvPr>
          <p:cNvCxnSpPr>
            <a:cxnSpLocks/>
            <a:stCxn id="8" idx="4"/>
            <a:endCxn id="38" idx="0"/>
          </p:cNvCxnSpPr>
          <p:nvPr/>
        </p:nvCxnSpPr>
        <p:spPr>
          <a:xfrm rot="16200000" flipH="1">
            <a:off x="6264875" y="115944"/>
            <a:ext cx="216024" cy="3097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0760B5-1A7C-AF48-BF44-355AA34D326D}"/>
              </a:ext>
            </a:extLst>
          </p:cNvPr>
          <p:cNvSpPr/>
          <p:nvPr/>
        </p:nvSpPr>
        <p:spPr>
          <a:xfrm>
            <a:off x="3347864" y="3861048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7EFC5F-507D-3A43-A15F-810CA433EBAF}"/>
              </a:ext>
            </a:extLst>
          </p:cNvPr>
          <p:cNvSpPr/>
          <p:nvPr/>
        </p:nvSpPr>
        <p:spPr>
          <a:xfrm>
            <a:off x="4283968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1C3E21C-0A47-A14A-9951-38C0863DCA69}"/>
              </a:ext>
            </a:extLst>
          </p:cNvPr>
          <p:cNvSpPr txBox="1"/>
          <p:nvPr/>
        </p:nvSpPr>
        <p:spPr>
          <a:xfrm>
            <a:off x="3635896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/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blipFill>
                <a:blip r:embed="rId7"/>
                <a:stretch>
                  <a:fillRect t="-4348" r="-18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D3B70E1-89C8-EA43-AA52-3DA4A2DB7095}"/>
              </a:ext>
            </a:extLst>
          </p:cNvPr>
          <p:cNvSpPr/>
          <p:nvPr/>
        </p:nvSpPr>
        <p:spPr>
          <a:xfrm>
            <a:off x="5220072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AF0BF-F5ED-8E4E-BF01-F1F7F01DDC2C}"/>
              </a:ext>
            </a:extLst>
          </p:cNvPr>
          <p:cNvSpPr txBox="1"/>
          <p:nvPr/>
        </p:nvSpPr>
        <p:spPr>
          <a:xfrm>
            <a:off x="4572000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/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blipFill>
                <a:blip r:embed="rId8"/>
                <a:stretch>
                  <a:fillRect t="-4348" r="-18644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90BDA80-110B-D64B-8E1A-3F974748871D}"/>
              </a:ext>
            </a:extLst>
          </p:cNvPr>
          <p:cNvSpPr/>
          <p:nvPr/>
        </p:nvSpPr>
        <p:spPr>
          <a:xfrm>
            <a:off x="6012160" y="426313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8B8348-8E98-2649-AFA0-787EF698C8D4}"/>
              </a:ext>
            </a:extLst>
          </p:cNvPr>
          <p:cNvSpPr txBox="1"/>
          <p:nvPr/>
        </p:nvSpPr>
        <p:spPr>
          <a:xfrm>
            <a:off x="5508104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3670B8-C1EC-0B4A-B2CC-9523ED2A824C}"/>
              </a:ext>
            </a:extLst>
          </p:cNvPr>
          <p:cNvSpPr txBox="1"/>
          <p:nvPr/>
        </p:nvSpPr>
        <p:spPr>
          <a:xfrm>
            <a:off x="2627784" y="53732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F5EBFA-C982-624E-A22F-C0763246291E}"/>
              </a:ext>
            </a:extLst>
          </p:cNvPr>
          <p:cNvSpPr/>
          <p:nvPr/>
        </p:nvSpPr>
        <p:spPr>
          <a:xfrm>
            <a:off x="3851920" y="5301208"/>
            <a:ext cx="21602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4D068CD-39B7-C142-A87C-484193E94326}"/>
              </a:ext>
            </a:extLst>
          </p:cNvPr>
          <p:cNvSpPr/>
          <p:nvPr/>
        </p:nvSpPr>
        <p:spPr>
          <a:xfrm>
            <a:off x="5436096" y="5661248"/>
            <a:ext cx="1658934" cy="245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E4BAB61-5E74-1E49-BC22-D92D8B6C5041}"/>
              </a:ext>
            </a:extLst>
          </p:cNvPr>
          <p:cNvSpPr txBox="1"/>
          <p:nvPr/>
        </p:nvSpPr>
        <p:spPr>
          <a:xfrm>
            <a:off x="4572000" y="544522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831A13DF-22B7-364A-9834-C0A471101064}"/>
              </a:ext>
            </a:extLst>
          </p:cNvPr>
          <p:cNvSpPr/>
          <p:nvPr/>
        </p:nvSpPr>
        <p:spPr>
          <a:xfrm rot="5400000">
            <a:off x="3846204" y="4370820"/>
            <a:ext cx="155448" cy="14401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2B6521DD-0280-BF4F-8243-EE4AC3E3E7DD}"/>
              </a:ext>
            </a:extLst>
          </p:cNvPr>
          <p:cNvSpPr/>
          <p:nvPr/>
        </p:nvSpPr>
        <p:spPr>
          <a:xfrm rot="5400000">
            <a:off x="6258472" y="3758752"/>
            <a:ext cx="155448" cy="26642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4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64</Words>
  <Application>Microsoft Office PowerPoint</Application>
  <PresentationFormat>画面に合わせる 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150</cp:revision>
  <dcterms:created xsi:type="dcterms:W3CDTF">2019-01-02T05:23:01Z</dcterms:created>
  <dcterms:modified xsi:type="dcterms:W3CDTF">2020-11-01T04:50:19Z</dcterms:modified>
</cp:coreProperties>
</file>