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8"/>
  </p:normalViewPr>
  <p:slideViewPr>
    <p:cSldViewPr snapToObjects="1">
      <p:cViewPr varScale="1">
        <p:scale>
          <a:sx n="107" d="100"/>
          <a:sy n="10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72431-B6F2-3E4C-839E-099801DA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8F2706-771E-7E4C-B09C-5B83B968C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9AAD1-D618-2540-A695-91341852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97633-7BFD-E447-BD5A-593CD89B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F9C1D-C827-8E4E-887C-F52C75D9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D3DAD-2B2F-0E41-AC6D-EE0E5715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C4676-1E75-534A-A8CE-C2A856D6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1C49E0-5DC3-FE4F-8185-B4667911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B4BA3-9734-4147-A098-FF8971CA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A508C-71EA-DC42-952A-8582650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9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90C003-AD52-774B-B38C-1610FCE38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ABAC68-D2D5-2E49-B7F5-AA1C2B6A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C1B07C-EEC0-6C43-BA09-39E1B635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3982C-613C-0A44-9EB8-5D041848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BB920-B648-2247-80C8-2CF3F4C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8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A2777-5C33-C84A-B890-155CADF6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96CA5-3524-3D4E-BDC3-65868AC3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902E12-DD19-7D49-ADDD-7F4F2E6D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9BA3BA-4AC8-6144-90AC-FF4CA661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008EA-7C22-1D4B-A4B9-89029845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4B9E-0B80-224E-AC82-90562B99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EF2F4F-F2DB-3A41-97A6-B14519B4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A263C9-DDFE-004B-A9FF-6A478D1D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B0ED2-7D9A-4B48-BAB4-D7739CED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0A11F-506A-9E43-AA16-72D211E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57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54557-F822-464C-99D9-ADD73B22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861B2-9E1D-7541-A6DF-BBC30E65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B1658F-6EBC-9745-9DBA-BD905A1D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F9A242-8A4B-F04E-8662-DD8EB96F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879DB9-2431-6F43-B3A9-1F902E2E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10B2-5F7F-FE46-A6C5-ABA9E68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53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503C3-7763-6741-9AF7-135504AC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87E8F-AF51-F64D-A9F4-B5C63F3D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7D119-AB6A-3D40-A5D9-C331D660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741C5-9A47-D84D-8E35-D81E5BAF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87707E-C537-804C-9137-781AA985B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7EBF33-34BD-C840-8DB4-C76AFC3F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A654CF-8C94-A048-80E1-3E0C7155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ADBB0-343C-D54A-A61A-75218184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9683E-F53F-E548-8CEC-6E699D37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A2A036-7E82-4F4A-93C5-049E2563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E6EEB3-8029-F644-8EFF-7DDDAA35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B1C77D-569B-E34F-B117-A17E7FB3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2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04EEFA-C384-7B41-99D9-E6B543F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F652C9-EB47-3241-82FD-6E329C46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492D6-8286-E047-8A6B-08C15DDD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F949C-B8B5-004D-B376-4012BDD5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30972-6884-F149-BBE4-1F4C1030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3E3C5-E750-2B46-82BE-FCEEAE0F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A309C5-63B1-B142-B924-23232815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07D5CA-47AB-4C45-9E2D-059EB39F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6212A-074C-CC4A-98AF-4BC536FC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8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E3DEA-37E4-E544-B755-960D0DF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D61E36-81BB-E642-BBD8-3123AF23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CD013D-1EE2-2D4E-86A9-255F5A03D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2288C8-6CD0-5349-97AA-F3B0796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1C1424-7EF9-FF4F-9EA0-C097484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7F84CE-B0C0-2244-B29B-B20E6377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C04C4-EC9B-5447-A349-79A40AA2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B27B-5C6F-9A49-8875-34B5EEF9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81580-F43F-4048-932D-8008FF177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E9CE-A272-6F4A-9601-C1C4A53E87CE}" type="datetimeFigureOut"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62C88-C594-114D-B478-5159391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BF237-A6B6-4E42-871B-C200C1B8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4E26-E563-E341-8B3F-C88FA65606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3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82C386-F3AC-C044-B899-E4BA5BC2B13F}"/>
              </a:ext>
            </a:extLst>
          </p:cNvPr>
          <p:cNvSpPr/>
          <p:nvPr/>
        </p:nvSpPr>
        <p:spPr>
          <a:xfrm>
            <a:off x="911425" y="908720"/>
            <a:ext cx="3600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60C282-7879-5E44-BA32-41E232C10696}"/>
              </a:ext>
            </a:extLst>
          </p:cNvPr>
          <p:cNvSpPr/>
          <p:nvPr/>
        </p:nvSpPr>
        <p:spPr>
          <a:xfrm>
            <a:off x="1271464" y="908720"/>
            <a:ext cx="72008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AD656-CD7A-1647-BF59-E16330380E72}"/>
              </a:ext>
            </a:extLst>
          </p:cNvPr>
          <p:cNvSpPr/>
          <p:nvPr/>
        </p:nvSpPr>
        <p:spPr>
          <a:xfrm>
            <a:off x="1991544" y="908720"/>
            <a:ext cx="1080119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64506D-540F-1947-A3A0-FDDC171FB10B}"/>
              </a:ext>
            </a:extLst>
          </p:cNvPr>
          <p:cNvSpPr/>
          <p:nvPr/>
        </p:nvSpPr>
        <p:spPr>
          <a:xfrm>
            <a:off x="3071664" y="908720"/>
            <a:ext cx="1440159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6CA3E7-D7B2-8A46-9E75-9493649D6F99}"/>
              </a:ext>
            </a:extLst>
          </p:cNvPr>
          <p:cNvSpPr/>
          <p:nvPr/>
        </p:nvSpPr>
        <p:spPr>
          <a:xfrm>
            <a:off x="4511824" y="908720"/>
            <a:ext cx="1800200" cy="8640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C9E14CA-6527-F44C-9784-7BF0CDC00322}"/>
              </a:ext>
            </a:extLst>
          </p:cNvPr>
          <p:cNvSpPr txBox="1"/>
          <p:nvPr/>
        </p:nvSpPr>
        <p:spPr>
          <a:xfrm>
            <a:off x="911424" y="548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92B0A6-63D7-D244-AB4C-898A0BF8BF7B}"/>
              </a:ext>
            </a:extLst>
          </p:cNvPr>
          <p:cNvSpPr txBox="1"/>
          <p:nvPr/>
        </p:nvSpPr>
        <p:spPr>
          <a:xfrm>
            <a:off x="1487488" y="548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10C2168-767D-FB43-A37C-6F932367924C}"/>
              </a:ext>
            </a:extLst>
          </p:cNvPr>
          <p:cNvSpPr txBox="1"/>
          <p:nvPr/>
        </p:nvSpPr>
        <p:spPr>
          <a:xfrm>
            <a:off x="2351584" y="548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F18A1B-7444-6748-81D4-C0759188FAE3}"/>
              </a:ext>
            </a:extLst>
          </p:cNvPr>
          <p:cNvSpPr txBox="1"/>
          <p:nvPr/>
        </p:nvSpPr>
        <p:spPr>
          <a:xfrm>
            <a:off x="3575720" y="548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81CCA6-7CB0-1C4E-A173-B81F68730F04}"/>
              </a:ext>
            </a:extLst>
          </p:cNvPr>
          <p:cNvSpPr txBox="1"/>
          <p:nvPr/>
        </p:nvSpPr>
        <p:spPr>
          <a:xfrm>
            <a:off x="5231904" y="548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436FCC5-5E10-6D44-BE88-61D56F6C0C63}"/>
              </a:ext>
            </a:extLst>
          </p:cNvPr>
          <p:cNvSpPr txBox="1"/>
          <p:nvPr/>
        </p:nvSpPr>
        <p:spPr>
          <a:xfrm>
            <a:off x="6168008" y="1772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15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F8B61E-E223-2248-AE2F-93BCDBF09134}"/>
              </a:ext>
            </a:extLst>
          </p:cNvPr>
          <p:cNvSpPr txBox="1"/>
          <p:nvPr/>
        </p:nvSpPr>
        <p:spPr>
          <a:xfrm>
            <a:off x="4295800" y="1844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14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BC1C29-BB8D-F04A-B3F0-285B13AF6F19}"/>
              </a:ext>
            </a:extLst>
          </p:cNvPr>
          <p:cNvSpPr txBox="1"/>
          <p:nvPr/>
        </p:nvSpPr>
        <p:spPr>
          <a:xfrm>
            <a:off x="2927648" y="184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B20C15-FFB3-EA49-A180-8EFD8060E890}"/>
              </a:ext>
            </a:extLst>
          </p:cNvPr>
          <p:cNvSpPr txBox="1"/>
          <p:nvPr/>
        </p:nvSpPr>
        <p:spPr>
          <a:xfrm>
            <a:off x="1847528" y="184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EFE59E-6A35-FA42-B090-89668FAEA05C}"/>
              </a:ext>
            </a:extLst>
          </p:cNvPr>
          <p:cNvSpPr txBox="1"/>
          <p:nvPr/>
        </p:nvSpPr>
        <p:spPr>
          <a:xfrm>
            <a:off x="1127448" y="18355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FC82C-2EBE-E54D-ACF8-BFAB190AF2D5}"/>
              </a:ext>
            </a:extLst>
          </p:cNvPr>
          <p:cNvSpPr txBox="1"/>
          <p:nvPr/>
        </p:nvSpPr>
        <p:spPr>
          <a:xfrm>
            <a:off x="767408" y="18355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70FEAFB-8DD0-E843-B847-BC4815DE9139}"/>
              </a:ext>
            </a:extLst>
          </p:cNvPr>
          <p:cNvSpPr txBox="1"/>
          <p:nvPr/>
        </p:nvSpPr>
        <p:spPr>
          <a:xfrm>
            <a:off x="958558" y="1187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1202C1F-3E8C-534C-BE9A-B8B1D0A6A31B}"/>
              </a:ext>
            </a:extLst>
          </p:cNvPr>
          <p:cNvSpPr txBox="1"/>
          <p:nvPr/>
        </p:nvSpPr>
        <p:spPr>
          <a:xfrm>
            <a:off x="1534622" y="1187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7CF3C-FA9D-6044-8A12-88B89D3DDD69}"/>
              </a:ext>
            </a:extLst>
          </p:cNvPr>
          <p:cNvSpPr txBox="1"/>
          <p:nvPr/>
        </p:nvSpPr>
        <p:spPr>
          <a:xfrm>
            <a:off x="2398718" y="1187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30A649A-30B8-584B-BBA5-3B30FD33A3B0}"/>
              </a:ext>
            </a:extLst>
          </p:cNvPr>
          <p:cNvSpPr txBox="1"/>
          <p:nvPr/>
        </p:nvSpPr>
        <p:spPr>
          <a:xfrm>
            <a:off x="3622854" y="1187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4550C4-92A2-A44C-934F-D74A958A00C1}"/>
              </a:ext>
            </a:extLst>
          </p:cNvPr>
          <p:cNvSpPr txBox="1"/>
          <p:nvPr/>
        </p:nvSpPr>
        <p:spPr>
          <a:xfrm>
            <a:off x="5279038" y="1187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4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D6837C-838C-7142-9F15-D965B194A201}"/>
              </a:ext>
            </a:extLst>
          </p:cNvPr>
          <p:cNvSpPr/>
          <p:nvPr/>
        </p:nvSpPr>
        <p:spPr>
          <a:xfrm>
            <a:off x="1343472" y="2348880"/>
            <a:ext cx="720080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A14A719-0962-014D-A50B-72EBD108A45B}"/>
              </a:ext>
            </a:extLst>
          </p:cNvPr>
          <p:cNvSpPr/>
          <p:nvPr/>
        </p:nvSpPr>
        <p:spPr>
          <a:xfrm>
            <a:off x="1343472" y="1628800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5F113E6-4F93-234D-A22C-E8ED014CF9FD}"/>
              </a:ext>
            </a:extLst>
          </p:cNvPr>
          <p:cNvSpPr/>
          <p:nvPr/>
        </p:nvSpPr>
        <p:spPr>
          <a:xfrm>
            <a:off x="1343472" y="908720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B01C23-D402-2943-925E-AFA542FF7CAD}"/>
              </a:ext>
            </a:extLst>
          </p:cNvPr>
          <p:cNvSpPr/>
          <p:nvPr/>
        </p:nvSpPr>
        <p:spPr>
          <a:xfrm>
            <a:off x="2279576" y="2348880"/>
            <a:ext cx="72008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5DC9C0F-41F2-9B4E-B3F3-E61C82189712}"/>
              </a:ext>
            </a:extLst>
          </p:cNvPr>
          <p:cNvSpPr/>
          <p:nvPr/>
        </p:nvSpPr>
        <p:spPr>
          <a:xfrm>
            <a:off x="2279576" y="1628800"/>
            <a:ext cx="72008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F391134-8C45-014D-BAC4-155EA9E2695A}"/>
              </a:ext>
            </a:extLst>
          </p:cNvPr>
          <p:cNvSpPr/>
          <p:nvPr/>
        </p:nvSpPr>
        <p:spPr>
          <a:xfrm>
            <a:off x="2279576" y="908720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42DF8-D0E7-6347-819D-D78AA5A412F6}"/>
              </a:ext>
            </a:extLst>
          </p:cNvPr>
          <p:cNvSpPr/>
          <p:nvPr/>
        </p:nvSpPr>
        <p:spPr>
          <a:xfrm>
            <a:off x="3215680" y="2348880"/>
            <a:ext cx="72008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01916E9-41F0-784B-8DB6-FCF01504952F}"/>
              </a:ext>
            </a:extLst>
          </p:cNvPr>
          <p:cNvSpPr/>
          <p:nvPr/>
        </p:nvSpPr>
        <p:spPr>
          <a:xfrm>
            <a:off x="3215680" y="1628800"/>
            <a:ext cx="72008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8CDE19F-5961-D741-A0D4-93AA9AACE675}"/>
              </a:ext>
            </a:extLst>
          </p:cNvPr>
          <p:cNvSpPr/>
          <p:nvPr/>
        </p:nvSpPr>
        <p:spPr>
          <a:xfrm>
            <a:off x="3215680" y="908720"/>
            <a:ext cx="72008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F3E834A-6280-A24D-9EC2-3D122E4A2199}"/>
              </a:ext>
            </a:extLst>
          </p:cNvPr>
          <p:cNvSpPr/>
          <p:nvPr/>
        </p:nvSpPr>
        <p:spPr>
          <a:xfrm>
            <a:off x="4151784" y="2348880"/>
            <a:ext cx="72008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1A4A9DB-1104-AE47-8933-FD20AC925906}"/>
              </a:ext>
            </a:extLst>
          </p:cNvPr>
          <p:cNvSpPr/>
          <p:nvPr/>
        </p:nvSpPr>
        <p:spPr>
          <a:xfrm>
            <a:off x="4151784" y="1628800"/>
            <a:ext cx="72008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A319F44-AD77-5941-8944-063570A2D44A}"/>
              </a:ext>
            </a:extLst>
          </p:cNvPr>
          <p:cNvSpPr/>
          <p:nvPr/>
        </p:nvSpPr>
        <p:spPr>
          <a:xfrm>
            <a:off x="4151784" y="908720"/>
            <a:ext cx="72008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BAC0D33-F8BB-834B-AAC3-115022744D13}"/>
              </a:ext>
            </a:extLst>
          </p:cNvPr>
          <p:cNvSpPr/>
          <p:nvPr/>
        </p:nvSpPr>
        <p:spPr>
          <a:xfrm>
            <a:off x="5087888" y="2348880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3BFD7A-04BB-8A4F-B721-B0BE3C3C4F00}"/>
              </a:ext>
            </a:extLst>
          </p:cNvPr>
          <p:cNvSpPr/>
          <p:nvPr/>
        </p:nvSpPr>
        <p:spPr>
          <a:xfrm>
            <a:off x="5087888" y="1628800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AEC9C58-F39E-1A45-B277-D3063E9F0B75}"/>
              </a:ext>
            </a:extLst>
          </p:cNvPr>
          <p:cNvSpPr/>
          <p:nvPr/>
        </p:nvSpPr>
        <p:spPr>
          <a:xfrm>
            <a:off x="5087888" y="908720"/>
            <a:ext cx="72008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EE3347-29BF-1A44-8A85-B13B327F09F3}"/>
              </a:ext>
            </a:extLst>
          </p:cNvPr>
          <p:cNvSpPr txBox="1"/>
          <p:nvPr/>
        </p:nvSpPr>
        <p:spPr>
          <a:xfrm>
            <a:off x="1559496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FB0B2ED-88C4-564C-A81F-33552D14F464}"/>
              </a:ext>
            </a:extLst>
          </p:cNvPr>
          <p:cNvSpPr txBox="1"/>
          <p:nvPr/>
        </p:nvSpPr>
        <p:spPr>
          <a:xfrm>
            <a:off x="2495600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156D56-546F-B143-AD58-9DA511918750}"/>
              </a:ext>
            </a:extLst>
          </p:cNvPr>
          <p:cNvSpPr txBox="1"/>
          <p:nvPr/>
        </p:nvSpPr>
        <p:spPr>
          <a:xfrm>
            <a:off x="3431704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611E9E-3DD9-3E44-A3E8-A64904AA7E22}"/>
              </a:ext>
            </a:extLst>
          </p:cNvPr>
          <p:cNvSpPr txBox="1"/>
          <p:nvPr/>
        </p:nvSpPr>
        <p:spPr>
          <a:xfrm>
            <a:off x="4367808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AD63AE-92F8-1B46-8A8B-F740363889A7}"/>
              </a:ext>
            </a:extLst>
          </p:cNvPr>
          <p:cNvSpPr txBox="1"/>
          <p:nvPr/>
        </p:nvSpPr>
        <p:spPr>
          <a:xfrm>
            <a:off x="5303912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2073FCF7-C5A0-B24E-8D70-D8E27D7E300D}"/>
              </a:ext>
            </a:extLst>
          </p:cNvPr>
          <p:cNvSpPr/>
          <p:nvPr/>
        </p:nvSpPr>
        <p:spPr>
          <a:xfrm>
            <a:off x="695400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76CB436-67AC-854F-AE86-3C1FAAC62162}"/>
              </a:ext>
            </a:extLst>
          </p:cNvPr>
          <p:cNvSpPr/>
          <p:nvPr/>
        </p:nvSpPr>
        <p:spPr>
          <a:xfrm>
            <a:off x="1919536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8925780-6B1D-6D42-8574-FD414CD93078}"/>
              </a:ext>
            </a:extLst>
          </p:cNvPr>
          <p:cNvSpPr/>
          <p:nvPr/>
        </p:nvSpPr>
        <p:spPr>
          <a:xfrm>
            <a:off x="3143672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3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CB1E664-C879-D74C-AA9D-526D7E8DB203}"/>
              </a:ext>
            </a:extLst>
          </p:cNvPr>
          <p:cNvSpPr/>
          <p:nvPr/>
        </p:nvSpPr>
        <p:spPr>
          <a:xfrm>
            <a:off x="4367808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4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2657BF1-3471-1E46-9D2C-B76025E765EC}"/>
              </a:ext>
            </a:extLst>
          </p:cNvPr>
          <p:cNvSpPr/>
          <p:nvPr/>
        </p:nvSpPr>
        <p:spPr>
          <a:xfrm>
            <a:off x="5663952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51A8F94-51B0-3F4D-97FC-5EA13F9DDCEE}"/>
              </a:ext>
            </a:extLst>
          </p:cNvPr>
          <p:cNvSpPr/>
          <p:nvPr/>
        </p:nvSpPr>
        <p:spPr>
          <a:xfrm>
            <a:off x="6888088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B3E90D8-DA61-6143-BA6E-4526C855BA45}"/>
              </a:ext>
            </a:extLst>
          </p:cNvPr>
          <p:cNvSpPr/>
          <p:nvPr/>
        </p:nvSpPr>
        <p:spPr>
          <a:xfrm>
            <a:off x="8112224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3CD752F-89A4-4149-A5E6-44AFB80CD6E9}"/>
              </a:ext>
            </a:extLst>
          </p:cNvPr>
          <p:cNvSpPr/>
          <p:nvPr/>
        </p:nvSpPr>
        <p:spPr>
          <a:xfrm>
            <a:off x="9336360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847C135-9DDE-6245-83CA-1CC0DE01DA73}"/>
              </a:ext>
            </a:extLst>
          </p:cNvPr>
          <p:cNvSpPr/>
          <p:nvPr/>
        </p:nvSpPr>
        <p:spPr>
          <a:xfrm>
            <a:off x="1343472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3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1B4FDDD-FBD5-EE49-A61F-8945682F61C4}"/>
              </a:ext>
            </a:extLst>
          </p:cNvPr>
          <p:cNvSpPr/>
          <p:nvPr/>
        </p:nvSpPr>
        <p:spPr>
          <a:xfrm>
            <a:off x="3719736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7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658E039-59A7-9B42-96EF-07191027BDF5}"/>
              </a:ext>
            </a:extLst>
          </p:cNvPr>
          <p:cNvSpPr/>
          <p:nvPr/>
        </p:nvSpPr>
        <p:spPr>
          <a:xfrm>
            <a:off x="6240016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153BC07-2E36-0746-B3E3-19AAEA92946E}"/>
              </a:ext>
            </a:extLst>
          </p:cNvPr>
          <p:cNvSpPr/>
          <p:nvPr/>
        </p:nvSpPr>
        <p:spPr>
          <a:xfrm>
            <a:off x="8616280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BFF13B2-FA95-A04C-8EB7-0DB3E3D4E0C0}"/>
              </a:ext>
            </a:extLst>
          </p:cNvPr>
          <p:cNvSpPr/>
          <p:nvPr/>
        </p:nvSpPr>
        <p:spPr>
          <a:xfrm>
            <a:off x="2567608" y="177281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10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431F58-3807-C54D-9761-7CB6D1DDA4FB}"/>
              </a:ext>
            </a:extLst>
          </p:cNvPr>
          <p:cNvSpPr/>
          <p:nvPr/>
        </p:nvSpPr>
        <p:spPr>
          <a:xfrm>
            <a:off x="7464152" y="177281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D1EC382B-CC3F-A84E-A4C1-E0BAF2A38A9D}"/>
              </a:ext>
            </a:extLst>
          </p:cNvPr>
          <p:cNvSpPr/>
          <p:nvPr/>
        </p:nvSpPr>
        <p:spPr>
          <a:xfrm>
            <a:off x="4943872" y="548680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15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C2DFE9A-CC6A-F647-9BBA-18B9301AE39C}"/>
              </a:ext>
            </a:extLst>
          </p:cNvPr>
          <p:cNvCxnSpPr>
            <a:stCxn id="25" idx="4"/>
            <a:endCxn id="23" idx="0"/>
          </p:cNvCxnSpPr>
          <p:nvPr/>
        </p:nvCxnSpPr>
        <p:spPr>
          <a:xfrm rot="5400000">
            <a:off x="4079776" y="440668"/>
            <a:ext cx="288032" cy="23762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3CBD0A2-FF74-AA44-9222-5CA861945F59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rot="16200000" flipH="1">
            <a:off x="6528048" y="368660"/>
            <a:ext cx="288032" cy="2520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EA16130D-E99B-864C-9FEF-F8D946CA6C92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 rot="16200000" flipH="1">
            <a:off x="8400256" y="2240868"/>
            <a:ext cx="216024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7D18C7C8-61CA-9640-AA96-52B58C1C7F4C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 rot="5400000">
            <a:off x="7212124" y="2204864"/>
            <a:ext cx="216024" cy="1224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CAD887D0-AA25-1343-B074-36D6682B61D8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 rot="5400000">
            <a:off x="2315580" y="2204864"/>
            <a:ext cx="216024" cy="1224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42B0C025-759D-A347-B668-17517EAB7ADD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 rot="16200000" flipH="1">
            <a:off x="3503712" y="2240868"/>
            <a:ext cx="216024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29557B89-E164-6149-A241-4EFED33670E3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16200000" flipH="1">
            <a:off x="1919536" y="3753036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776204D2-80F8-1E45-949F-D26FEBCEA104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 rot="5400000">
            <a:off x="1307468" y="3717032"/>
            <a:ext cx="360040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048D5356-5889-FC4C-8F60-2397B08500C6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rot="16200000" flipH="1">
            <a:off x="4331804" y="3717032"/>
            <a:ext cx="360040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927D338E-0DFF-DA45-97A8-5D8E8E5238B4}"/>
              </a:ext>
            </a:extLst>
          </p:cNvPr>
          <p:cNvCxnSpPr>
            <a:cxnSpLocks/>
            <a:stCxn id="20" idx="4"/>
            <a:endCxn id="13" idx="0"/>
          </p:cNvCxnSpPr>
          <p:nvPr/>
        </p:nvCxnSpPr>
        <p:spPr>
          <a:xfrm rot="5400000">
            <a:off x="3719736" y="3753036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083E036-966A-B44E-9AE8-0676CBA6C28D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 rot="5400000">
            <a:off x="6240016" y="3753036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9FD1F153-8F70-114D-A9DD-F6672A917226}"/>
              </a:ext>
            </a:extLst>
          </p:cNvPr>
          <p:cNvCxnSpPr>
            <a:cxnSpLocks/>
            <a:stCxn id="21" idx="4"/>
            <a:endCxn id="16" idx="0"/>
          </p:cNvCxnSpPr>
          <p:nvPr/>
        </p:nvCxnSpPr>
        <p:spPr>
          <a:xfrm rot="16200000" flipH="1">
            <a:off x="6852084" y="3717032"/>
            <a:ext cx="360040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CC65855C-3410-A04F-A217-F77518C39A89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 rot="5400000">
            <a:off x="8652284" y="3789040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0F18144-D179-E640-BC33-6691A3A42E29}"/>
              </a:ext>
            </a:extLst>
          </p:cNvPr>
          <p:cNvCxnSpPr>
            <a:cxnSpLocks/>
            <a:stCxn id="22" idx="4"/>
            <a:endCxn id="18" idx="0"/>
          </p:cNvCxnSpPr>
          <p:nvPr/>
        </p:nvCxnSpPr>
        <p:spPr>
          <a:xfrm rot="16200000" flipH="1">
            <a:off x="9264352" y="3681028"/>
            <a:ext cx="360040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1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2073FCF7-C5A0-B24E-8D70-D8E27D7E300D}"/>
              </a:ext>
            </a:extLst>
          </p:cNvPr>
          <p:cNvSpPr/>
          <p:nvPr/>
        </p:nvSpPr>
        <p:spPr>
          <a:xfrm>
            <a:off x="695400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76CB436-67AC-854F-AE86-3C1FAAC62162}"/>
              </a:ext>
            </a:extLst>
          </p:cNvPr>
          <p:cNvSpPr/>
          <p:nvPr/>
        </p:nvSpPr>
        <p:spPr>
          <a:xfrm>
            <a:off x="1919536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8925780-6B1D-6D42-8574-FD414CD93078}"/>
              </a:ext>
            </a:extLst>
          </p:cNvPr>
          <p:cNvSpPr/>
          <p:nvPr/>
        </p:nvSpPr>
        <p:spPr>
          <a:xfrm>
            <a:off x="3143672" y="4221088"/>
            <a:ext cx="936104" cy="9361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rgbClr val="FF0000"/>
                </a:solidFill>
              </a:rPr>
              <a:t>6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CB1E664-C879-D74C-AA9D-526D7E8DB203}"/>
              </a:ext>
            </a:extLst>
          </p:cNvPr>
          <p:cNvSpPr/>
          <p:nvPr/>
        </p:nvSpPr>
        <p:spPr>
          <a:xfrm>
            <a:off x="4367808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4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2657BF1-3471-1E46-9D2C-B76025E765EC}"/>
              </a:ext>
            </a:extLst>
          </p:cNvPr>
          <p:cNvSpPr/>
          <p:nvPr/>
        </p:nvSpPr>
        <p:spPr>
          <a:xfrm>
            <a:off x="5663952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51A8F94-51B0-3F4D-97FC-5EA13F9DDCEE}"/>
              </a:ext>
            </a:extLst>
          </p:cNvPr>
          <p:cNvSpPr/>
          <p:nvPr/>
        </p:nvSpPr>
        <p:spPr>
          <a:xfrm>
            <a:off x="6888088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B3E90D8-DA61-6143-BA6E-4526C855BA45}"/>
              </a:ext>
            </a:extLst>
          </p:cNvPr>
          <p:cNvSpPr/>
          <p:nvPr/>
        </p:nvSpPr>
        <p:spPr>
          <a:xfrm>
            <a:off x="8112224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3CD752F-89A4-4149-A5E6-44AFB80CD6E9}"/>
              </a:ext>
            </a:extLst>
          </p:cNvPr>
          <p:cNvSpPr/>
          <p:nvPr/>
        </p:nvSpPr>
        <p:spPr>
          <a:xfrm>
            <a:off x="9336360" y="4221088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847C135-9DDE-6245-83CA-1CC0DE01DA73}"/>
              </a:ext>
            </a:extLst>
          </p:cNvPr>
          <p:cNvSpPr/>
          <p:nvPr/>
        </p:nvSpPr>
        <p:spPr>
          <a:xfrm>
            <a:off x="1343472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3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1B4FDDD-FBD5-EE49-A61F-8945682F61C4}"/>
              </a:ext>
            </a:extLst>
          </p:cNvPr>
          <p:cNvSpPr/>
          <p:nvPr/>
        </p:nvSpPr>
        <p:spPr>
          <a:xfrm>
            <a:off x="3719736" y="2924944"/>
            <a:ext cx="936104" cy="9361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rgbClr val="FF0000"/>
                </a:solidFill>
              </a:rPr>
              <a:t>10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658E039-59A7-9B42-96EF-07191027BDF5}"/>
              </a:ext>
            </a:extLst>
          </p:cNvPr>
          <p:cNvSpPr/>
          <p:nvPr/>
        </p:nvSpPr>
        <p:spPr>
          <a:xfrm>
            <a:off x="6240016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153BC07-2E36-0746-B3E3-19AAEA92946E}"/>
              </a:ext>
            </a:extLst>
          </p:cNvPr>
          <p:cNvSpPr/>
          <p:nvPr/>
        </p:nvSpPr>
        <p:spPr>
          <a:xfrm>
            <a:off x="8616280" y="292494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BFF13B2-FA95-A04C-8EB7-0DB3E3D4E0C0}"/>
              </a:ext>
            </a:extLst>
          </p:cNvPr>
          <p:cNvSpPr/>
          <p:nvPr/>
        </p:nvSpPr>
        <p:spPr>
          <a:xfrm>
            <a:off x="2567608" y="1772816"/>
            <a:ext cx="936104" cy="9361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rgbClr val="FF0000"/>
                </a:solidFill>
              </a:rPr>
              <a:t>13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431F58-3807-C54D-9761-7CB6D1DDA4FB}"/>
              </a:ext>
            </a:extLst>
          </p:cNvPr>
          <p:cNvSpPr/>
          <p:nvPr/>
        </p:nvSpPr>
        <p:spPr>
          <a:xfrm>
            <a:off x="7464152" y="177281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D1EC382B-CC3F-A84E-A4C1-E0BAF2A38A9D}"/>
              </a:ext>
            </a:extLst>
          </p:cNvPr>
          <p:cNvSpPr/>
          <p:nvPr/>
        </p:nvSpPr>
        <p:spPr>
          <a:xfrm>
            <a:off x="4943872" y="548680"/>
            <a:ext cx="936104" cy="9361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rgbClr val="FF0000"/>
                </a:solidFill>
              </a:rPr>
              <a:t>18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C2DFE9A-CC6A-F647-9BBA-18B9301AE39C}"/>
              </a:ext>
            </a:extLst>
          </p:cNvPr>
          <p:cNvCxnSpPr>
            <a:stCxn id="25" idx="4"/>
            <a:endCxn id="23" idx="0"/>
          </p:cNvCxnSpPr>
          <p:nvPr/>
        </p:nvCxnSpPr>
        <p:spPr>
          <a:xfrm rot="5400000">
            <a:off x="4079776" y="440668"/>
            <a:ext cx="288032" cy="23762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3CBD0A2-FF74-AA44-9222-5CA861945F59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rot="16200000" flipH="1">
            <a:off x="6528048" y="368660"/>
            <a:ext cx="288032" cy="2520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EA16130D-E99B-864C-9FEF-F8D946CA6C92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 rot="16200000" flipH="1">
            <a:off x="8400256" y="2240868"/>
            <a:ext cx="216024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7D18C7C8-61CA-9640-AA96-52B58C1C7F4C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 rot="5400000">
            <a:off x="7212124" y="2204864"/>
            <a:ext cx="216024" cy="1224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CAD887D0-AA25-1343-B074-36D6682B61D8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 rot="5400000">
            <a:off x="2315580" y="2204864"/>
            <a:ext cx="216024" cy="1224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42B0C025-759D-A347-B668-17517EAB7ADD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 rot="16200000" flipH="1">
            <a:off x="3503712" y="2240868"/>
            <a:ext cx="216024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29557B89-E164-6149-A241-4EFED33670E3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16200000" flipH="1">
            <a:off x="1919536" y="3753036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776204D2-80F8-1E45-949F-D26FEBCEA104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 rot="5400000">
            <a:off x="1307468" y="3717032"/>
            <a:ext cx="360040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048D5356-5889-FC4C-8F60-2397B08500C6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rot="16200000" flipH="1">
            <a:off x="4331804" y="3717032"/>
            <a:ext cx="360040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927D338E-0DFF-DA45-97A8-5D8E8E5238B4}"/>
              </a:ext>
            </a:extLst>
          </p:cNvPr>
          <p:cNvCxnSpPr>
            <a:cxnSpLocks/>
            <a:stCxn id="20" idx="4"/>
            <a:endCxn id="13" idx="0"/>
          </p:cNvCxnSpPr>
          <p:nvPr/>
        </p:nvCxnSpPr>
        <p:spPr>
          <a:xfrm rot="5400000">
            <a:off x="3719736" y="3753036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083E036-966A-B44E-9AE8-0676CBA6C28D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 rot="5400000">
            <a:off x="6240016" y="3753036"/>
            <a:ext cx="36004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9FD1F153-8F70-114D-A9DD-F6672A917226}"/>
              </a:ext>
            </a:extLst>
          </p:cNvPr>
          <p:cNvCxnSpPr>
            <a:cxnSpLocks/>
            <a:stCxn id="21" idx="4"/>
            <a:endCxn id="16" idx="0"/>
          </p:cNvCxnSpPr>
          <p:nvPr/>
        </p:nvCxnSpPr>
        <p:spPr>
          <a:xfrm rot="16200000" flipH="1">
            <a:off x="6852084" y="3717032"/>
            <a:ext cx="360040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CC65855C-3410-A04F-A217-F77518C39A89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 rot="5400000">
            <a:off x="8652284" y="3789040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0F18144-D179-E640-BC33-6691A3A42E29}"/>
              </a:ext>
            </a:extLst>
          </p:cNvPr>
          <p:cNvCxnSpPr>
            <a:cxnSpLocks/>
            <a:stCxn id="22" idx="4"/>
            <a:endCxn id="18" idx="0"/>
          </p:cNvCxnSpPr>
          <p:nvPr/>
        </p:nvCxnSpPr>
        <p:spPr>
          <a:xfrm rot="16200000" flipH="1">
            <a:off x="9264352" y="3681028"/>
            <a:ext cx="360040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</Words>
  <Application>Microsoft Macintosh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</cp:revision>
  <dcterms:created xsi:type="dcterms:W3CDTF">2019-04-04T05:40:31Z</dcterms:created>
  <dcterms:modified xsi:type="dcterms:W3CDTF">2019-04-04T06:49:53Z</dcterms:modified>
</cp:coreProperties>
</file>