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D18A-5CAA-4E4A-A2FB-2F61EF6CF994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AC753-9D92-EC49-AA3C-1B98077D4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AC753-9D92-EC49-AA3C-1B98077D48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DD8DA-AF4E-B119-F2B4-57A799CE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FA14C4-40DA-8BAB-14BA-114800A5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CE431-A9B2-C4F1-2495-8717750C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CDFBC-0D11-B929-26DC-5D81EEE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9E5CB-37BF-AC71-611D-9CF6F96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64990-72C5-B23D-1D6B-486CDFFF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0EDE5C-0A6E-79CF-3881-19941F89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6064-8DE8-8ACB-60A3-2AA0D79F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FE5C4-AD75-ADF0-8831-D2995612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99B7A-1037-F869-9B2F-C26185C6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D0AF3F-38EC-E376-5251-D509D4E6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80485-267E-866E-768D-9AFED698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8E21C-D7AB-491B-1D1E-E525294A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B3E49-5500-EF07-91B5-E0B56498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A0387-F781-0BC9-F870-9DF40609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EBD8F-8A24-3868-A034-03BABA2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D61F-6D97-AF7B-9006-1A88F8D7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66E6A-D6BD-7C44-80B1-D8D59BF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045D6-F0C0-D1E2-F019-D25E0A5D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5FB80-C144-5D22-C45A-D973670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94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0282B-6FD9-2E31-D26B-87B8F185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0F0EB4-4C7C-CF0D-6153-7F7C8C33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60224-15A1-6EEE-2CA0-E2DAD06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0ED97-D980-C838-27EC-BB17827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DE58B-7C80-3A01-76A6-9130F1A1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4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30631-4484-C216-9CAF-C76281A5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FBFBF-965E-9274-150F-BA767CF55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F3627-13CB-C1B9-27EA-FDCA0A92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24364-2327-654E-F718-22C472F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4FD42E-4662-BF12-2A7E-0EDD210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05FC3-0425-6251-BC96-24B3E4D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6433A-F2FD-5A72-388B-2946F795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CB23CA-832C-3CC2-05F0-565CF972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B33CB-A73B-DDFF-3F22-81452D58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A6440C-A85F-4848-E2D0-3464EF4E0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E5BCD-347D-E8AC-704C-45756023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14560E-0E00-17DD-283B-EB9EF42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DBB222-B373-F2E4-3AD6-D54326B4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422CE2-33E8-AE5B-750A-B3EF18A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2A803-AF41-0AD3-EAE0-E32D1956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ACD91E-2659-7373-EDE9-C4F78373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2305F8-26AE-1747-D830-1FCAC9FF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41B6B2-F528-5227-FA56-1051C73D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017DD8-4C00-54BB-DA24-E3FE1568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F5728C-D8B4-051B-D779-67FF6F3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A5E12C-60BD-66F2-0E53-0BA7DE5D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76EDD-B539-1C81-DD26-AC50DFAC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2B450-66DE-67DB-0E44-683A81E7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6AB8A-9038-19EF-0D1B-B1ADA340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3F3A0F-4DDB-E7ED-1CF4-244F110D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AA36E9-B185-54C2-CC80-C3E23DD8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AE91A-BF75-89CF-8CE5-BF17CFC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2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63985-18D4-AF19-2BB2-FAE43847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7A5B6A-FDE3-BAB5-B9FD-15D771EF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58F44-49D5-6224-78D4-CA12CA8B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3CC73-9888-CFDF-6D48-2680351E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3F468A-106E-209B-F0C5-4E2935CA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DD1727-34B3-FED1-A1EB-A24B615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5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C080E1-FA9C-965F-49A6-BC3DBA4D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141EA3-E9BC-DA15-D51D-B2ED3D30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C4EDB-FB11-75EF-4E24-B01F0F64F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9B3DF-D4E3-679E-727D-120BEA97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B7D88-5D47-A531-4C10-F491308E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78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に何かを書く人のイラスト（男子学生）">
            <a:extLst>
              <a:ext uri="{FF2B5EF4-FFF2-40B4-BE49-F238E27FC236}">
                <a16:creationId xmlns:a16="http://schemas.microsoft.com/office/drawing/2014/main" id="{FBF20AD3-3F9F-6DD9-FFB8-866714B3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06" y="2673005"/>
            <a:ext cx="1504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空白の紙を持った女性のイラスト">
            <a:extLst>
              <a:ext uri="{FF2B5EF4-FFF2-40B4-BE49-F238E27FC236}">
                <a16:creationId xmlns:a16="http://schemas.microsoft.com/office/drawing/2014/main" id="{CC094312-F69B-FC46-90A1-69DBE447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848708"/>
            <a:ext cx="1986709" cy="28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F47EC2C7-3B4C-9B02-3BE5-F15D164893FB}"/>
              </a:ext>
            </a:extLst>
          </p:cNvPr>
          <p:cNvSpPr/>
          <p:nvPr/>
        </p:nvSpPr>
        <p:spPr>
          <a:xfrm>
            <a:off x="5103606" y="960556"/>
            <a:ext cx="1504950" cy="15049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3B029B-367E-344E-1389-64801CD4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289" y="2887361"/>
            <a:ext cx="829954" cy="829954"/>
          </a:xfrm>
          <a:prstGeom prst="rect">
            <a:avLst/>
          </a:prstGeom>
        </p:spPr>
      </p:pic>
      <p:pic>
        <p:nvPicPr>
          <p:cNvPr id="9" name="図 8" descr="黒い背景とぼやけた写真&#10;&#10;自動的に生成された説明">
            <a:extLst>
              <a:ext uri="{FF2B5EF4-FFF2-40B4-BE49-F238E27FC236}">
                <a16:creationId xmlns:a16="http://schemas.microsoft.com/office/drawing/2014/main" id="{50FA2D51-9B28-0DB0-DB92-1BBAE5198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518" y="2549863"/>
            <a:ext cx="1504949" cy="1504949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21C7C7D0-E1C7-DEC9-E5AE-F1D6E465F99F}"/>
              </a:ext>
            </a:extLst>
          </p:cNvPr>
          <p:cNvSpPr/>
          <p:nvPr/>
        </p:nvSpPr>
        <p:spPr>
          <a:xfrm>
            <a:off x="4414048" y="30243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5708B7D-5BF0-8B33-CFD3-8314A3082DB9}"/>
              </a:ext>
            </a:extLst>
          </p:cNvPr>
          <p:cNvSpPr/>
          <p:nvPr/>
        </p:nvSpPr>
        <p:spPr>
          <a:xfrm>
            <a:off x="6678510" y="3026202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F77BC2-B560-FC17-53A2-EEF9150F1DD6}"/>
              </a:ext>
            </a:extLst>
          </p:cNvPr>
          <p:cNvSpPr txBox="1"/>
          <p:nvPr/>
        </p:nvSpPr>
        <p:spPr>
          <a:xfrm>
            <a:off x="5597145" y="141509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9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126365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空白の紙を持った女性のイラスト">
            <a:extLst>
              <a:ext uri="{FF2B5EF4-FFF2-40B4-BE49-F238E27FC236}">
                <a16:creationId xmlns:a16="http://schemas.microsoft.com/office/drawing/2014/main" id="{B49B5FC4-5970-40CF-60C1-1795B9D1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848708"/>
            <a:ext cx="1986709" cy="28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雲 13">
            <a:extLst>
              <a:ext uri="{FF2B5EF4-FFF2-40B4-BE49-F238E27FC236}">
                <a16:creationId xmlns:a16="http://schemas.microsoft.com/office/drawing/2014/main" id="{61C71E7C-22D9-6832-D0A0-FDE8CB942099}"/>
              </a:ext>
            </a:extLst>
          </p:cNvPr>
          <p:cNvSpPr/>
          <p:nvPr/>
        </p:nvSpPr>
        <p:spPr>
          <a:xfrm>
            <a:off x="5103606" y="960556"/>
            <a:ext cx="1504950" cy="15049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85830FA-34F5-7705-B9D7-262613C1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289" y="2887361"/>
            <a:ext cx="829954" cy="829954"/>
          </a:xfrm>
          <a:prstGeom prst="rect">
            <a:avLst/>
          </a:prstGeom>
        </p:spPr>
      </p:pic>
      <p:pic>
        <p:nvPicPr>
          <p:cNvPr id="16" name="図 15" descr="黒い背景とぼやけた写真&#10;&#10;自動的に生成された説明">
            <a:extLst>
              <a:ext uri="{FF2B5EF4-FFF2-40B4-BE49-F238E27FC236}">
                <a16:creationId xmlns:a16="http://schemas.microsoft.com/office/drawing/2014/main" id="{EA5E13EE-3A89-D3E8-7C7B-25723E4D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18" y="2549863"/>
            <a:ext cx="1504949" cy="1504949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CA9084C4-9791-C0E9-B539-605DC64287BB}"/>
              </a:ext>
            </a:extLst>
          </p:cNvPr>
          <p:cNvSpPr/>
          <p:nvPr/>
        </p:nvSpPr>
        <p:spPr>
          <a:xfrm>
            <a:off x="4414048" y="30243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36279EB6-83E1-5A3A-9D1A-97576951861E}"/>
              </a:ext>
            </a:extLst>
          </p:cNvPr>
          <p:cNvSpPr/>
          <p:nvPr/>
        </p:nvSpPr>
        <p:spPr>
          <a:xfrm>
            <a:off x="6678510" y="3026202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B28767-611B-8EAD-5D40-B74C9254D5A8}"/>
              </a:ext>
            </a:extLst>
          </p:cNvPr>
          <p:cNvSpPr txBox="1"/>
          <p:nvPr/>
        </p:nvSpPr>
        <p:spPr>
          <a:xfrm>
            <a:off x="5597145" y="141509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9</a:t>
            </a:r>
            <a:endParaRPr kumimoji="1" lang="ja-JP" altLang="en-US" sz="4400"/>
          </a:p>
        </p:txBody>
      </p:sp>
      <p:pic>
        <p:nvPicPr>
          <p:cNvPr id="1026" name="Picture 2" descr="文章を書く人工知能のイラスト">
            <a:extLst>
              <a:ext uri="{FF2B5EF4-FFF2-40B4-BE49-F238E27FC236}">
                <a16:creationId xmlns:a16="http://schemas.microsoft.com/office/drawing/2014/main" id="{77BE5AC8-D891-5DCA-C75C-AB5154CA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1" y="2669059"/>
            <a:ext cx="1644340" cy="18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519517-21B7-EAD6-E04B-89B9FB2B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59" y="2823519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人工知能・AIのイラスト">
            <a:extLst>
              <a:ext uri="{FF2B5EF4-FFF2-40B4-BE49-F238E27FC236}">
                <a16:creationId xmlns:a16="http://schemas.microsoft.com/office/drawing/2014/main" id="{EAF3F466-F343-9B59-40B6-0E576F6B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20" y="3028349"/>
            <a:ext cx="1810633" cy="15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61138403-EEE8-630B-8239-05C40F5ED563}"/>
              </a:ext>
            </a:extLst>
          </p:cNvPr>
          <p:cNvSpPr/>
          <p:nvPr/>
        </p:nvSpPr>
        <p:spPr>
          <a:xfrm>
            <a:off x="2634674" y="35402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1F245F-2B13-57F2-3989-1AF6A76C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43" y="759015"/>
            <a:ext cx="1390400" cy="13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19F9E07E-DF8D-4DE7-D48A-6F84EB19C41A}"/>
              </a:ext>
            </a:extLst>
          </p:cNvPr>
          <p:cNvSpPr/>
          <p:nvPr/>
        </p:nvSpPr>
        <p:spPr>
          <a:xfrm rot="16200000">
            <a:off x="3910064" y="2405543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2C173-6450-EA4A-37F7-63FAFD4B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3" y="759015"/>
            <a:ext cx="1390400" cy="13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25A37F90-21EA-5887-7F22-DCD4867D6FBC}"/>
              </a:ext>
            </a:extLst>
          </p:cNvPr>
          <p:cNvSpPr/>
          <p:nvPr/>
        </p:nvSpPr>
        <p:spPr>
          <a:xfrm rot="5400000">
            <a:off x="6768594" y="2405543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人工知能・AIのイラスト">
            <a:extLst>
              <a:ext uri="{FF2B5EF4-FFF2-40B4-BE49-F238E27FC236}">
                <a16:creationId xmlns:a16="http://schemas.microsoft.com/office/drawing/2014/main" id="{BE5B3F9D-098A-3961-C22F-578DE4A9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27" y="3021742"/>
            <a:ext cx="1810633" cy="15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CB867DD2-8062-48E5-2B0F-94B21D844F24}"/>
              </a:ext>
            </a:extLst>
          </p:cNvPr>
          <p:cNvSpPr/>
          <p:nvPr/>
        </p:nvSpPr>
        <p:spPr>
          <a:xfrm>
            <a:off x="8188876" y="3434492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67999AE-7C45-AF07-3F83-AEF4A487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97" y="2823519"/>
            <a:ext cx="1834454" cy="18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950DE-156D-D568-A549-44C261255F72}"/>
              </a:ext>
            </a:extLst>
          </p:cNvPr>
          <p:cNvSpPr txBox="1"/>
          <p:nvPr/>
        </p:nvSpPr>
        <p:spPr>
          <a:xfrm>
            <a:off x="3700845" y="294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脳内情報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25F8E0-227C-3677-AE9C-3BEF98490787}"/>
              </a:ext>
            </a:extLst>
          </p:cNvPr>
          <p:cNvSpPr txBox="1"/>
          <p:nvPr/>
        </p:nvSpPr>
        <p:spPr>
          <a:xfrm>
            <a:off x="6559375" y="32089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脳内情報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B042B-0C1A-216E-AB71-676FA2FF8F4E}"/>
              </a:ext>
            </a:extLst>
          </p:cNvPr>
          <p:cNvSpPr txBox="1"/>
          <p:nvPr/>
        </p:nvSpPr>
        <p:spPr>
          <a:xfrm>
            <a:off x="4526838" y="2497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情報圧縮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695442-FBD9-23EE-D0F3-D268B959CB9A}"/>
              </a:ext>
            </a:extLst>
          </p:cNvPr>
          <p:cNvSpPr txBox="1"/>
          <p:nvPr/>
        </p:nvSpPr>
        <p:spPr>
          <a:xfrm>
            <a:off x="7379335" y="249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情報復元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17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ワイド画面</PresentationFormat>
  <Paragraphs>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宙志</dc:creator>
  <cp:lastModifiedBy>渡辺 宙志</cp:lastModifiedBy>
  <cp:revision>2</cp:revision>
  <dcterms:created xsi:type="dcterms:W3CDTF">2024-11-18T09:54:40Z</dcterms:created>
  <dcterms:modified xsi:type="dcterms:W3CDTF">2024-11-29T10:18:01Z</dcterms:modified>
</cp:coreProperties>
</file>