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5"/>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0" r:id="rId4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683568"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誤差とは何か、どのような性質を持つかを理解する</a:t>
            </a:r>
            <a:endParaRPr lang="en-US" altLang="ja-JP" sz="2800"/>
          </a:p>
          <a:p>
            <a:pPr marL="571500" indent="-571500">
              <a:buFont typeface="Arial" panose="020B0604020202020204" pitchFamily="34" charset="0"/>
              <a:buChar char="•"/>
            </a:pPr>
            <a:r>
              <a:rPr lang="ja-JP" altLang="en-US" sz="2800"/>
              <a:t>系統</a:t>
            </a:r>
            <a:r>
              <a:rPr kumimoji="1" lang="ja-JP" altLang="en-US" sz="2800"/>
              <a:t>誤差を制御する</a:t>
            </a:r>
            <a:r>
              <a:rPr kumimoji="1" lang="en-US" altLang="ja-JP" sz="2800"/>
              <a:t>(Jackknife</a:t>
            </a:r>
            <a:r>
              <a:rPr kumimoji="1" lang="ja-JP" altLang="en-US" sz="2800"/>
              <a:t>法</a:t>
            </a:r>
            <a:r>
              <a:rPr kumimoji="1" lang="en-US" altLang="ja-JP" sz="2800"/>
              <a:t>)</a:t>
            </a:r>
          </a:p>
          <a:p>
            <a:pPr marL="571500" indent="-571500">
              <a:buFont typeface="Arial" panose="020B0604020202020204" pitchFamily="34" charset="0"/>
              <a:buChar char="•"/>
            </a:pPr>
            <a:r>
              <a:rPr lang="ja-JP" altLang="en-US" sz="2800"/>
              <a:t>統計誤差を制御する</a:t>
            </a:r>
            <a:r>
              <a:rPr lang="en-US" altLang="ja-JP" sz="2800"/>
              <a:t>(Improved Estimator)</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kumimoji="1" lang="ja-JP" altLang="en-US" sz="24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mc:Choice xmlns:a14="http://schemas.microsoft.com/office/drawing/2010/main"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827584" y="4221088"/>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788024" y="3789040"/>
                <a:ext cx="3190489"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788024" y="3789040"/>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403648" y="5589240"/>
                <a:ext cx="5256584" cy="584775"/>
              </a:xfrm>
              <a:prstGeom prst="rect">
                <a:avLst/>
              </a:prstGeom>
              <a:noFill/>
            </p:spPr>
            <p:txBody>
              <a:bodyPr wrap="square">
                <a:spAutoFit/>
              </a:bodyPr>
              <a:lstStyle/>
              <a:p>
                <a:pPr/>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40364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a:t>法</a:t>
            </a:r>
          </a:p>
        </p:txBody>
      </p:sp>
    </p:spTree>
    <p:extLst>
      <p:ext uri="{BB962C8B-B14F-4D97-AF65-F5344CB8AC3E}">
        <p14:creationId xmlns:p14="http://schemas.microsoft.com/office/powerpoint/2010/main" val="1456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4491</TotalTime>
  <Words>2259</Words>
  <Application>Microsoft Office PowerPoint</Application>
  <PresentationFormat>画面に合わせる (4:3)</PresentationFormat>
  <Paragraphs>309</Paragraphs>
  <Slides>43</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777</cp:revision>
  <dcterms:created xsi:type="dcterms:W3CDTF">2019-01-02T05:23:01Z</dcterms:created>
  <dcterms:modified xsi:type="dcterms:W3CDTF">2022-04-06T10:30:05Z</dcterms:modified>
</cp:coreProperties>
</file>