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CCFF"/>
    <a:srgbClr val="CCECFF"/>
    <a:srgbClr val="FFFFCC"/>
    <a:srgbClr val="CCFF99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456" autoAdjust="0"/>
  </p:normalViewPr>
  <p:slideViewPr>
    <p:cSldViewPr>
      <p:cViewPr varScale="1">
        <p:scale>
          <a:sx n="57" d="100"/>
          <a:sy n="57" d="100"/>
        </p:scale>
        <p:origin x="15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−1,0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5798</TotalTime>
  <Words>559</Words>
  <Application>Microsoft Office PowerPoint</Application>
  <PresentationFormat>画面に合わせる (4:3)</PresentationFormat>
  <Paragraphs>92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905</cp:revision>
  <dcterms:created xsi:type="dcterms:W3CDTF">2019-01-02T05:23:01Z</dcterms:created>
  <dcterms:modified xsi:type="dcterms:W3CDTF">2022-04-22T17:40:51Z</dcterms:modified>
</cp:coreProperties>
</file>