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10" d="100"/>
          <a:sy n="110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2880532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779912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767699" y="2369205"/>
            <a:ext cx="184666" cy="201622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7151</TotalTime>
  <Words>5010</Words>
  <Application>Microsoft Office PowerPoint</Application>
  <PresentationFormat>画面に合わせる (4:3)</PresentationFormat>
  <Paragraphs>766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980</cp:revision>
  <dcterms:created xsi:type="dcterms:W3CDTF">2019-01-02T05:23:01Z</dcterms:created>
  <dcterms:modified xsi:type="dcterms:W3CDTF">2022-08-06T08:53:00Z</dcterms:modified>
</cp:coreProperties>
</file>