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8" r:id="rId70"/>
    <p:sldId id="407" r:id="rId71"/>
    <p:sldId id="409" r:id="rId72"/>
    <p:sldId id="410" r:id="rId73"/>
    <p:sldId id="411" r:id="rId74"/>
    <p:sldId id="412" r:id="rId75"/>
    <p:sldId id="413" r:id="rId76"/>
    <p:sldId id="415" r:id="rId77"/>
    <p:sldId id="414" r:id="rId78"/>
    <p:sldId id="416" r:id="rId79"/>
    <p:sldId id="417" r:id="rId8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94" d="100"/>
          <a:sy n="94"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2023/5/22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58.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59.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=1</m:t>
                      </m:r>
                    </m:oMath>
                  </m:oMathPara>
                </a14:m>
                <a:endParaRPr kumimoji="1" lang="en-US" altLang="ja-JP" sz="2800" b="0" i="1" dirty="0">
                  <a:latin typeface="Cambria Math" panose="02040503050406030204" pitchFamily="18" charset="0"/>
                </a:endParaRPr>
              </a:p>
            </p:txBody>
          </p:sp>
        </mc:Choice>
        <mc:Fallback>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𝐴</m:t>
                          </m:r>
                          <m:r>
                            <a:rPr lang="en-US" altLang="ja-JP" sz="2800" i="1">
                              <a:latin typeface="Cambria Math" panose="02040503050406030204" pitchFamily="18" charset="0"/>
                            </a:rPr>
                            <m:t>→</m:t>
                          </m:r>
                          <m:r>
                            <a:rPr lang="en-US" altLang="ja-JP" sz="2800" b="0" i="1" smtClean="0">
                              <a:latin typeface="Cambria Math" panose="02040503050406030204" pitchFamily="18" charset="0"/>
                            </a:rPr>
                            <m:t>𝐵</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dirty="0"/>
              </a:p>
            </p:txBody>
          </p:sp>
        </mc:Choice>
        <mc:Fallback>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dirty="0"/>
                  <a:t>なので</a:t>
                </a:r>
                <a:r>
                  <a:rPr lang="ja-JP" altLang="en-US" sz="2800" dirty="0"/>
                  <a:t>、</a:t>
                </a:r>
                <a:r>
                  <a:rPr lang="en-US" altLang="ja-JP" sz="2800" dirty="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dirty="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&gt;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dirty="0"/>
              </a:p>
            </p:txBody>
          </p:sp>
        </mc:Choice>
        <mc:Fallback xmlns="">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xmlns="">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xmlns="">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xmlns="">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xmlns="">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xmlns="">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xmlns="">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xmlns="">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xmlns="">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xmlns="">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xmlns="">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xmlns="">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xmlns="">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xmlns="">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5898</TotalTime>
  <Words>4322</Words>
  <Application>Microsoft Office PowerPoint</Application>
  <PresentationFormat>画面に合わせる (4:3)</PresentationFormat>
  <Paragraphs>640</Paragraphs>
  <Slides>79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79</vt:i4>
      </vt:variant>
    </vt:vector>
  </HeadingPairs>
  <TitlesOfParts>
    <vt:vector size="8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894</cp:revision>
  <dcterms:created xsi:type="dcterms:W3CDTF">2019-01-02T05:23:01Z</dcterms:created>
  <dcterms:modified xsi:type="dcterms:W3CDTF">2023-05-22T05:27:11Z</dcterms:modified>
</cp:coreProperties>
</file>