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0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CCFF"/>
    <a:srgbClr val="CCECFF"/>
    <a:srgbClr val="FFFFCC"/>
    <a:srgbClr val="CCFF99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5810" autoAdjust="0"/>
  </p:normalViewPr>
  <p:slideViewPr>
    <p:cSldViewPr>
      <p:cViewPr varScale="1">
        <p:scale>
          <a:sx n="59" d="100"/>
          <a:sy n="59" d="100"/>
        </p:scale>
        <p:origin x="14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79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solidFill>
                  <a:srgbClr val="011893"/>
                </a:solidFill>
              </a:rPr>
              <a:t>分子動力学法</a:t>
            </a:r>
            <a:r>
              <a:rPr lang="en-US" altLang="ja-JP" sz="3200">
                <a:solidFill>
                  <a:srgbClr val="011893"/>
                </a:solidFill>
              </a:rPr>
              <a:t>(3)</a:t>
            </a:r>
            <a:r>
              <a:rPr lang="ja-JP" altLang="en-US" sz="3200">
                <a:solidFill>
                  <a:srgbClr val="011893"/>
                </a:solidFill>
              </a:rPr>
              <a:t>理論的背景と実装の詳細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解析力学の復習</a:t>
            </a:r>
            <a:endParaRPr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分子動力学法の時間発展アルゴリズム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3007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5732</TotalTime>
  <Words>277</Words>
  <Application>Microsoft Office PowerPoint</Application>
  <PresentationFormat>画面に合わせる (4:3)</PresentationFormat>
  <Paragraphs>50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HGｺﾞｼｯｸE</vt:lpstr>
      <vt:lpstr>游ゴシック</vt:lpstr>
      <vt:lpstr>Arial</vt:lpstr>
      <vt:lpstr>Cambria Math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900</cp:revision>
  <dcterms:created xsi:type="dcterms:W3CDTF">2019-01-02T05:23:01Z</dcterms:created>
  <dcterms:modified xsi:type="dcterms:W3CDTF">2022-04-22T16:30:41Z</dcterms:modified>
</cp:coreProperties>
</file>