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2" r:id="rId6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129" d="100"/>
          <a:sy n="129" d="100"/>
        </p:scale>
        <p:origin x="9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分子動力学法</a:t>
            </a:r>
            <a:r>
              <a:rPr lang="en-US" altLang="ja-JP" sz="3200">
                <a:solidFill>
                  <a:srgbClr val="011893"/>
                </a:solidFill>
              </a:rPr>
              <a:t>(3)</a:t>
            </a:r>
            <a:r>
              <a:rPr lang="ja-JP" altLang="en-US" sz="3200">
                <a:solidFill>
                  <a:srgbClr val="011893"/>
                </a:solidFill>
              </a:rPr>
              <a:t>理論的背景と実装の詳細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解析力学の復習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分子動力学法の時間発展アルゴリズム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A7203-8086-4AA8-92AC-AD5E84774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/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D6746-E20A-498F-813E-CB9F0F2371FB}"/>
              </a:ext>
            </a:extLst>
          </p:cNvPr>
          <p:cNvSpPr txBox="1"/>
          <p:nvPr/>
        </p:nvSpPr>
        <p:spPr>
          <a:xfrm>
            <a:off x="899592" y="1052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形式的に積分する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982A4-3709-4953-8D77-10F05FB6EE4F}"/>
              </a:ext>
            </a:extLst>
          </p:cNvPr>
          <p:cNvSpPr txBox="1"/>
          <p:nvPr/>
        </p:nvSpPr>
        <p:spPr>
          <a:xfrm>
            <a:off x="4499992" y="20608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微分して自分自身が出てくるので指数関数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722DEB-9007-4CBE-AB8B-6DD11879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6F285C-F362-4FDC-994E-15F6E902E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251520" y="1412776"/>
            <a:ext cx="8048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オイラー法は、テイラー展開の一次まで正しいコード</a:t>
            </a:r>
            <a:r>
              <a:rPr lang="en-US" altLang="ja-JP" sz="2000" dirty="0"/>
              <a:t>(</a:t>
            </a:r>
            <a:r>
              <a:rPr lang="ja-JP" altLang="en-US" sz="2000" dirty="0"/>
              <a:t>一次の積分法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487E1D-BDD7-4B8F-9A41-6D80AA0C32B5}"/>
              </a:ext>
            </a:extLst>
          </p:cNvPr>
          <p:cNvSpPr txBox="1"/>
          <p:nvPr/>
        </p:nvSpPr>
        <p:spPr>
          <a:xfrm>
            <a:off x="323528" y="1988840"/>
            <a:ext cx="7879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テイラー展開の高次まで正しい数値積分法を構築することで、より</a:t>
            </a:r>
            <a:endParaRPr lang="en-US" altLang="ja-JP" sz="2000" dirty="0"/>
          </a:p>
          <a:p>
            <a:r>
              <a:rPr lang="ja-JP" altLang="en-US" sz="2000" dirty="0"/>
              <a:t>より「ずれ」が小さい結果を得ることはできる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中点法</a:t>
            </a:r>
            <a:r>
              <a:rPr lang="en-US" altLang="ja-JP" sz="2000" dirty="0"/>
              <a:t> (2</a:t>
            </a:r>
            <a:r>
              <a:rPr lang="ja-JP" altLang="en-US" sz="2000" dirty="0"/>
              <a:t>次</a:t>
            </a:r>
            <a:r>
              <a:rPr lang="en-US" altLang="ja-JP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Runge-</a:t>
            </a:r>
            <a:r>
              <a:rPr lang="en-US" altLang="ja-JP" sz="2000" dirty="0" err="1"/>
              <a:t>Kutta</a:t>
            </a:r>
            <a:r>
              <a:rPr lang="ja-JP" altLang="en-US" sz="2000" dirty="0"/>
              <a:t>法 </a:t>
            </a:r>
            <a:r>
              <a:rPr lang="en-US" altLang="ja-JP" sz="2000" dirty="0"/>
              <a:t>(4</a:t>
            </a:r>
            <a:r>
              <a:rPr lang="ja-JP" altLang="en-US" sz="2000" dirty="0"/>
              <a:t>次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6842</TotalTime>
  <Words>3405</Words>
  <Application>Microsoft Office PowerPoint</Application>
  <PresentationFormat>画面に合わせる (4:3)</PresentationFormat>
  <Paragraphs>545</Paragraphs>
  <Slides>65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1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958</cp:revision>
  <dcterms:created xsi:type="dcterms:W3CDTF">2019-01-02T05:23:01Z</dcterms:created>
  <dcterms:modified xsi:type="dcterms:W3CDTF">2022-04-29T03:20:16Z</dcterms:modified>
</cp:coreProperties>
</file>