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6"/>
  </p:notesMasterIdLst>
  <p:sldIdLst>
    <p:sldId id="256" r:id="rId2"/>
    <p:sldId id="339" r:id="rId3"/>
    <p:sldId id="340" r:id="rId4"/>
    <p:sldId id="341" r:id="rId5"/>
    <p:sldId id="342" r:id="rId6"/>
    <p:sldId id="343"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59" r:id="rId23"/>
    <p:sldId id="360" r:id="rId24"/>
    <p:sldId id="361" r:id="rId25"/>
    <p:sldId id="362" r:id="rId26"/>
    <p:sldId id="363" r:id="rId27"/>
    <p:sldId id="364" r:id="rId28"/>
    <p:sldId id="365" r:id="rId29"/>
    <p:sldId id="366" r:id="rId30"/>
    <p:sldId id="367" r:id="rId31"/>
    <p:sldId id="368" r:id="rId32"/>
    <p:sldId id="369" r:id="rId33"/>
    <p:sldId id="370" r:id="rId34"/>
    <p:sldId id="371" r:id="rId3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渡辺 宙志" initials="渡辺" lastIdx="1" clrIdx="0">
    <p:extLst>
      <p:ext uri="{19B8F6BF-5375-455C-9EA6-DF929625EA0E}">
        <p15:presenceInfo xmlns:p15="http://schemas.microsoft.com/office/powerpoint/2012/main" userId="4f98031bd836b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F8AD8"/>
    <a:srgbClr val="FFFFCC"/>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3447" autoAdjust="0"/>
  </p:normalViewPr>
  <p:slideViewPr>
    <p:cSldViewPr>
      <p:cViewPr varScale="1">
        <p:scale>
          <a:sx n="121" d="100"/>
          <a:sy n="121" d="100"/>
        </p:scale>
        <p:origin x="125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2022/4/11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a:t>64</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57.png"/></Relationships>
</file>

<file path=ppt/slides/_rels/slide1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2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29.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image" Target="../media/image74.png"/><Relationship Id="rId1" Type="http://schemas.openxmlformats.org/officeDocument/2006/relationships/slideLayout" Target="../slideLayouts/slideLayout1.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 Id="rId9" Type="http://schemas.openxmlformats.org/officeDocument/2006/relationships/image" Target="../media/image8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1.xml"/><Relationship Id="rId4" Type="http://schemas.openxmlformats.org/officeDocument/2006/relationships/image" Target="../media/image84.png"/></Relationships>
</file>

<file path=ppt/slides/_rels/slide3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1.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3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1.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a:solidFill>
                  <a:srgbClr val="011893"/>
                </a:solidFill>
              </a:rPr>
              <a:t>モンテカルロ法</a:t>
            </a:r>
            <a:r>
              <a:rPr lang="en-US" altLang="ja-JP" sz="3200">
                <a:solidFill>
                  <a:srgbClr val="011893"/>
                </a:solidFill>
              </a:rPr>
              <a:t>(3) </a:t>
            </a:r>
            <a:r>
              <a:rPr lang="ja-JP" altLang="en-US" sz="3200">
                <a:solidFill>
                  <a:srgbClr val="011893"/>
                </a:solidFill>
              </a:rPr>
              <a:t>発展的なアルゴリズム</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dirty="0"/>
              <a:t>シミュレーション工学</a:t>
            </a:r>
          </a:p>
        </p:txBody>
      </p:sp>
      <p:sp>
        <p:nvSpPr>
          <p:cNvPr id="9" name="テキスト ボックス 8">
            <a:extLst>
              <a:ext uri="{FF2B5EF4-FFF2-40B4-BE49-F238E27FC236}">
                <a16:creationId xmlns:a16="http://schemas.microsoft.com/office/drawing/2014/main" id="{B3A45A33-52D3-4E1C-92D5-607357CDD55B}"/>
              </a:ext>
            </a:extLst>
          </p:cNvPr>
          <p:cNvSpPr txBox="1"/>
          <p:nvPr/>
        </p:nvSpPr>
        <p:spPr>
          <a:xfrm>
            <a:off x="251520" y="4293096"/>
            <a:ext cx="8802410" cy="461665"/>
          </a:xfrm>
          <a:prstGeom prst="rect">
            <a:avLst/>
          </a:prstGeom>
          <a:noFill/>
        </p:spPr>
        <p:txBody>
          <a:bodyPr wrap="none" rtlCol="0">
            <a:spAutoFit/>
          </a:bodyPr>
          <a:lstStyle/>
          <a:p>
            <a:r>
              <a:rPr lang="ja-JP" altLang="en-US" sz="2400" dirty="0"/>
              <a:t>慶應義塾大学大学院理工学研究科基礎理工学専攻物理情報専修</a:t>
            </a:r>
            <a:endParaRPr lang="en-US" altLang="ja-JP" sz="24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D9F5D15-ABBD-4401-ACB5-44F27E9BBAD5}"/>
              </a:ext>
            </a:extLst>
          </p:cNvPr>
          <p:cNvSpPr>
            <a:spLocks noGrp="1"/>
          </p:cNvSpPr>
          <p:nvPr>
            <p:ph type="body" sz="quarter" idx="10"/>
          </p:nvPr>
        </p:nvSpPr>
        <p:spPr/>
        <p:txBody>
          <a:bodyPr/>
          <a:lstStyle/>
          <a:p>
            <a:r>
              <a:rPr lang="en-US" altLang="ja-JP" dirty="0"/>
              <a:t>N=4</a:t>
            </a:r>
            <a:r>
              <a:rPr lang="ja-JP" altLang="en-US" dirty="0"/>
              <a:t>の場合の状態数</a:t>
            </a:r>
            <a:endParaRPr kumimoji="1" lang="ja-JP" altLang="en-US" dirty="0"/>
          </a:p>
        </p:txBody>
      </p:sp>
      <p:grpSp>
        <p:nvGrpSpPr>
          <p:cNvPr id="38" name="グループ化 37">
            <a:extLst>
              <a:ext uri="{FF2B5EF4-FFF2-40B4-BE49-F238E27FC236}">
                <a16:creationId xmlns:a16="http://schemas.microsoft.com/office/drawing/2014/main" id="{439CE6BB-C267-4530-BCFC-1923EA895B38}"/>
              </a:ext>
            </a:extLst>
          </p:cNvPr>
          <p:cNvGrpSpPr/>
          <p:nvPr/>
        </p:nvGrpSpPr>
        <p:grpSpPr>
          <a:xfrm rot="10800000">
            <a:off x="2339752" y="1340768"/>
            <a:ext cx="720080" cy="720080"/>
            <a:chOff x="3851920" y="1268760"/>
            <a:chExt cx="2160240" cy="2160240"/>
          </a:xfrm>
        </p:grpSpPr>
        <p:grpSp>
          <p:nvGrpSpPr>
            <p:cNvPr id="22" name="グループ化 21">
              <a:extLst>
                <a:ext uri="{FF2B5EF4-FFF2-40B4-BE49-F238E27FC236}">
                  <a16:creationId xmlns:a16="http://schemas.microsoft.com/office/drawing/2014/main" id="{58E644DE-4E08-45C2-B9CA-6E0B37B1D8A5}"/>
                </a:ext>
              </a:extLst>
            </p:cNvPr>
            <p:cNvGrpSpPr/>
            <p:nvPr/>
          </p:nvGrpSpPr>
          <p:grpSpPr>
            <a:xfrm rot="10800000">
              <a:off x="3851920" y="1268760"/>
              <a:ext cx="720080" cy="720080"/>
              <a:chOff x="792000" y="2529000"/>
              <a:chExt cx="360000" cy="360000"/>
            </a:xfrm>
          </p:grpSpPr>
          <p:sp>
            <p:nvSpPr>
              <p:cNvPr id="23" name="楕円 22">
                <a:extLst>
                  <a:ext uri="{FF2B5EF4-FFF2-40B4-BE49-F238E27FC236}">
                    <a16:creationId xmlns:a16="http://schemas.microsoft.com/office/drawing/2014/main" id="{9CD309B1-05EF-433E-93C9-2BB4EC58F5C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矢印: 下 23">
                <a:extLst>
                  <a:ext uri="{FF2B5EF4-FFF2-40B4-BE49-F238E27FC236}">
                    <a16:creationId xmlns:a16="http://schemas.microsoft.com/office/drawing/2014/main" id="{A46DCA92-792B-4B18-B441-10FD612FA14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FA71A896-886B-4183-B4D4-A49FA8351DE0}"/>
                </a:ext>
              </a:extLst>
            </p:cNvPr>
            <p:cNvGrpSpPr/>
            <p:nvPr/>
          </p:nvGrpSpPr>
          <p:grpSpPr>
            <a:xfrm rot="10800000">
              <a:off x="5292080" y="1268760"/>
              <a:ext cx="720080" cy="720080"/>
              <a:chOff x="792000" y="2529000"/>
              <a:chExt cx="360000" cy="360000"/>
            </a:xfrm>
          </p:grpSpPr>
          <p:sp>
            <p:nvSpPr>
              <p:cNvPr id="26" name="楕円 25">
                <a:extLst>
                  <a:ext uri="{FF2B5EF4-FFF2-40B4-BE49-F238E27FC236}">
                    <a16:creationId xmlns:a16="http://schemas.microsoft.com/office/drawing/2014/main" id="{45A63625-05E4-4EE1-A49F-0A88FC35229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下 26">
                <a:extLst>
                  <a:ext uri="{FF2B5EF4-FFF2-40B4-BE49-F238E27FC236}">
                    <a16:creationId xmlns:a16="http://schemas.microsoft.com/office/drawing/2014/main" id="{CF695D62-2B82-47A3-B492-8DFB20E5F82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785ABAC9-60B9-4497-A37E-377223DCD559}"/>
                </a:ext>
              </a:extLst>
            </p:cNvPr>
            <p:cNvGrpSpPr/>
            <p:nvPr/>
          </p:nvGrpSpPr>
          <p:grpSpPr>
            <a:xfrm rot="10800000">
              <a:off x="5292080" y="2708920"/>
              <a:ext cx="720080" cy="720080"/>
              <a:chOff x="792000" y="2529000"/>
              <a:chExt cx="360000" cy="360000"/>
            </a:xfrm>
          </p:grpSpPr>
          <p:sp>
            <p:nvSpPr>
              <p:cNvPr id="29" name="楕円 28">
                <a:extLst>
                  <a:ext uri="{FF2B5EF4-FFF2-40B4-BE49-F238E27FC236}">
                    <a16:creationId xmlns:a16="http://schemas.microsoft.com/office/drawing/2014/main" id="{99AF8305-88EF-466B-AC13-76565503EEE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B25D219A-0E98-4903-BB67-56F30ED4C20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E8698C00-0A20-4D4D-9B72-40EAC09038F1}"/>
                </a:ext>
              </a:extLst>
            </p:cNvPr>
            <p:cNvGrpSpPr/>
            <p:nvPr/>
          </p:nvGrpSpPr>
          <p:grpSpPr>
            <a:xfrm rot="10800000">
              <a:off x="3851920" y="2708920"/>
              <a:ext cx="720080" cy="720080"/>
              <a:chOff x="792000" y="2529000"/>
              <a:chExt cx="360000" cy="360000"/>
            </a:xfrm>
          </p:grpSpPr>
          <p:sp>
            <p:nvSpPr>
              <p:cNvPr id="32" name="楕円 31">
                <a:extLst>
                  <a:ext uri="{FF2B5EF4-FFF2-40B4-BE49-F238E27FC236}">
                    <a16:creationId xmlns:a16="http://schemas.microsoft.com/office/drawing/2014/main" id="{8272ABD7-D2EB-490C-853F-4BDC3171692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300A3756-4BD9-4797-9BA3-B8E9E04372D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4" name="直線コネクタ 33">
              <a:extLst>
                <a:ext uri="{FF2B5EF4-FFF2-40B4-BE49-F238E27FC236}">
                  <a16:creationId xmlns:a16="http://schemas.microsoft.com/office/drawing/2014/main" id="{44EA1D3F-5391-405B-A720-93752C4E524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112D50A7-BAFF-4289-9126-4F60B9FC2A4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38D6671D-5152-43E0-AB83-B1CC0B612D1E}"/>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0B7F261C-E087-468E-88B8-E01F36C19D7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5" name="グループ化 54">
            <a:extLst>
              <a:ext uri="{FF2B5EF4-FFF2-40B4-BE49-F238E27FC236}">
                <a16:creationId xmlns:a16="http://schemas.microsoft.com/office/drawing/2014/main" id="{9E35647C-37C0-4440-9463-80E72FA67192}"/>
              </a:ext>
            </a:extLst>
          </p:cNvPr>
          <p:cNvGrpSpPr/>
          <p:nvPr/>
        </p:nvGrpSpPr>
        <p:grpSpPr>
          <a:xfrm>
            <a:off x="1475656" y="1340768"/>
            <a:ext cx="720080" cy="720080"/>
            <a:chOff x="3851920" y="1268760"/>
            <a:chExt cx="2160240" cy="2160240"/>
          </a:xfrm>
        </p:grpSpPr>
        <p:grpSp>
          <p:nvGrpSpPr>
            <p:cNvPr id="56" name="グループ化 55">
              <a:extLst>
                <a:ext uri="{FF2B5EF4-FFF2-40B4-BE49-F238E27FC236}">
                  <a16:creationId xmlns:a16="http://schemas.microsoft.com/office/drawing/2014/main" id="{ADA37466-E646-4CB7-B46D-E5AF22CB479F}"/>
                </a:ext>
              </a:extLst>
            </p:cNvPr>
            <p:cNvGrpSpPr/>
            <p:nvPr/>
          </p:nvGrpSpPr>
          <p:grpSpPr>
            <a:xfrm rot="10800000">
              <a:off x="3851920" y="1268760"/>
              <a:ext cx="720080" cy="720080"/>
              <a:chOff x="792000" y="2529000"/>
              <a:chExt cx="360000" cy="360000"/>
            </a:xfrm>
          </p:grpSpPr>
          <p:sp>
            <p:nvSpPr>
              <p:cNvPr id="70" name="楕円 69">
                <a:extLst>
                  <a:ext uri="{FF2B5EF4-FFF2-40B4-BE49-F238E27FC236}">
                    <a16:creationId xmlns:a16="http://schemas.microsoft.com/office/drawing/2014/main" id="{9F64464E-9254-4338-95C6-87CAA68AA63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4BAF1B6D-08BA-45F1-BEB8-7A602B1D1FA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2ECFE338-F042-4B15-B19B-BEDB8945D007}"/>
                </a:ext>
              </a:extLst>
            </p:cNvPr>
            <p:cNvGrpSpPr/>
            <p:nvPr/>
          </p:nvGrpSpPr>
          <p:grpSpPr>
            <a:xfrm rot="10800000">
              <a:off x="5292080" y="1268760"/>
              <a:ext cx="720080" cy="720080"/>
              <a:chOff x="792000" y="2529000"/>
              <a:chExt cx="360000" cy="360000"/>
            </a:xfrm>
          </p:grpSpPr>
          <p:sp>
            <p:nvSpPr>
              <p:cNvPr id="68" name="楕円 67">
                <a:extLst>
                  <a:ext uri="{FF2B5EF4-FFF2-40B4-BE49-F238E27FC236}">
                    <a16:creationId xmlns:a16="http://schemas.microsoft.com/office/drawing/2014/main" id="{E69F7E54-AA18-4CB0-9C5C-0C76B4A2755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E209443B-0AEC-47B4-987A-B6CC5980A29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A5C5A842-DF35-444B-92A0-BEA65A217BEC}"/>
                </a:ext>
              </a:extLst>
            </p:cNvPr>
            <p:cNvGrpSpPr/>
            <p:nvPr/>
          </p:nvGrpSpPr>
          <p:grpSpPr>
            <a:xfrm rot="10800000">
              <a:off x="5292080" y="2708920"/>
              <a:ext cx="720080" cy="720080"/>
              <a:chOff x="792000" y="2529000"/>
              <a:chExt cx="360000" cy="360000"/>
            </a:xfrm>
          </p:grpSpPr>
          <p:sp>
            <p:nvSpPr>
              <p:cNvPr id="66" name="楕円 65">
                <a:extLst>
                  <a:ext uri="{FF2B5EF4-FFF2-40B4-BE49-F238E27FC236}">
                    <a16:creationId xmlns:a16="http://schemas.microsoft.com/office/drawing/2014/main" id="{FEBFDC7C-F01A-4D76-9181-44A9F371A6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1220601E-D68C-4139-B97E-9DA66DF7D17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60AC8A7F-5ECF-43D5-AE8C-10A31FE0E65E}"/>
                </a:ext>
              </a:extLst>
            </p:cNvPr>
            <p:cNvGrpSpPr/>
            <p:nvPr/>
          </p:nvGrpSpPr>
          <p:grpSpPr>
            <a:xfrm rot="10800000">
              <a:off x="3851920" y="2708920"/>
              <a:ext cx="720080" cy="720080"/>
              <a:chOff x="792000" y="2529000"/>
              <a:chExt cx="360000" cy="360000"/>
            </a:xfrm>
          </p:grpSpPr>
          <p:sp>
            <p:nvSpPr>
              <p:cNvPr id="64" name="楕円 63">
                <a:extLst>
                  <a:ext uri="{FF2B5EF4-FFF2-40B4-BE49-F238E27FC236}">
                    <a16:creationId xmlns:a16="http://schemas.microsoft.com/office/drawing/2014/main" id="{8FF1A646-4DAA-494F-BDF2-43321EE0D53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矢印: 下 64">
                <a:extLst>
                  <a:ext uri="{FF2B5EF4-FFF2-40B4-BE49-F238E27FC236}">
                    <a16:creationId xmlns:a16="http://schemas.microsoft.com/office/drawing/2014/main" id="{D86E152D-3C3D-44EB-9CE8-084B76A6729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71D32526-9469-416C-B0CD-D93BDD25D858}"/>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E6305131-EFED-43E6-A47C-B499CEB0BB0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DF99B453-D79B-4658-8BA5-5F8E07BB2AF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6F584550-00BF-4943-8E11-F57F2117015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0" name="グループ化 79">
            <a:extLst>
              <a:ext uri="{FF2B5EF4-FFF2-40B4-BE49-F238E27FC236}">
                <a16:creationId xmlns:a16="http://schemas.microsoft.com/office/drawing/2014/main" id="{896BE874-43D8-4AF2-91B8-7C2A01144750}"/>
              </a:ext>
            </a:extLst>
          </p:cNvPr>
          <p:cNvGrpSpPr/>
          <p:nvPr/>
        </p:nvGrpSpPr>
        <p:grpSpPr>
          <a:xfrm>
            <a:off x="1475656" y="2276872"/>
            <a:ext cx="720080" cy="720080"/>
            <a:chOff x="3851920" y="1268760"/>
            <a:chExt cx="2160240" cy="2160240"/>
          </a:xfrm>
        </p:grpSpPr>
        <p:grpSp>
          <p:nvGrpSpPr>
            <p:cNvPr id="81" name="グループ化 80">
              <a:extLst>
                <a:ext uri="{FF2B5EF4-FFF2-40B4-BE49-F238E27FC236}">
                  <a16:creationId xmlns:a16="http://schemas.microsoft.com/office/drawing/2014/main" id="{C7081642-5758-4154-B539-5E4D2C4FB663}"/>
                </a:ext>
              </a:extLst>
            </p:cNvPr>
            <p:cNvGrpSpPr/>
            <p:nvPr/>
          </p:nvGrpSpPr>
          <p:grpSpPr>
            <a:xfrm rot="10800000">
              <a:off x="3851920" y="1268760"/>
              <a:ext cx="720080" cy="720080"/>
              <a:chOff x="792000" y="2529000"/>
              <a:chExt cx="360000" cy="360000"/>
            </a:xfrm>
          </p:grpSpPr>
          <p:sp>
            <p:nvSpPr>
              <p:cNvPr id="95" name="楕円 94">
                <a:extLst>
                  <a:ext uri="{FF2B5EF4-FFF2-40B4-BE49-F238E27FC236}">
                    <a16:creationId xmlns:a16="http://schemas.microsoft.com/office/drawing/2014/main" id="{FBC13A0F-C3D2-4BB7-B05C-F03EE4E10E0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矢印: 下 95">
                <a:extLst>
                  <a:ext uri="{FF2B5EF4-FFF2-40B4-BE49-F238E27FC236}">
                    <a16:creationId xmlns:a16="http://schemas.microsoft.com/office/drawing/2014/main" id="{C3793331-8736-4255-BF38-C05FB1BAFA1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a:extLst>
                <a:ext uri="{FF2B5EF4-FFF2-40B4-BE49-F238E27FC236}">
                  <a16:creationId xmlns:a16="http://schemas.microsoft.com/office/drawing/2014/main" id="{A2BA46D5-D1F5-4A8A-8886-8EC9538C0257}"/>
                </a:ext>
              </a:extLst>
            </p:cNvPr>
            <p:cNvGrpSpPr/>
            <p:nvPr/>
          </p:nvGrpSpPr>
          <p:grpSpPr>
            <a:xfrm rot="10800000">
              <a:off x="5292080" y="1268760"/>
              <a:ext cx="720080" cy="720080"/>
              <a:chOff x="792000" y="2529000"/>
              <a:chExt cx="360000" cy="360000"/>
            </a:xfrm>
          </p:grpSpPr>
          <p:sp>
            <p:nvSpPr>
              <p:cNvPr id="93" name="楕円 92">
                <a:extLst>
                  <a:ext uri="{FF2B5EF4-FFF2-40B4-BE49-F238E27FC236}">
                    <a16:creationId xmlns:a16="http://schemas.microsoft.com/office/drawing/2014/main" id="{908AFD03-B5D7-4987-A1D1-743BFD33F9F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矢印: 下 93">
                <a:extLst>
                  <a:ext uri="{FF2B5EF4-FFF2-40B4-BE49-F238E27FC236}">
                    <a16:creationId xmlns:a16="http://schemas.microsoft.com/office/drawing/2014/main" id="{8DA7F953-B0F6-4AA6-B700-2D499323B08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3" name="グループ化 82">
              <a:extLst>
                <a:ext uri="{FF2B5EF4-FFF2-40B4-BE49-F238E27FC236}">
                  <a16:creationId xmlns:a16="http://schemas.microsoft.com/office/drawing/2014/main" id="{5E85DBEA-3ABE-4DC0-8905-B0F8D6B35790}"/>
                </a:ext>
              </a:extLst>
            </p:cNvPr>
            <p:cNvGrpSpPr/>
            <p:nvPr/>
          </p:nvGrpSpPr>
          <p:grpSpPr>
            <a:xfrm rot="10800000">
              <a:off x="5292080" y="2708920"/>
              <a:ext cx="720080" cy="720080"/>
              <a:chOff x="792000" y="2529000"/>
              <a:chExt cx="360000" cy="360000"/>
            </a:xfrm>
          </p:grpSpPr>
          <p:sp>
            <p:nvSpPr>
              <p:cNvPr id="91" name="楕円 90">
                <a:extLst>
                  <a:ext uri="{FF2B5EF4-FFF2-40B4-BE49-F238E27FC236}">
                    <a16:creationId xmlns:a16="http://schemas.microsoft.com/office/drawing/2014/main" id="{CB425EE3-1DEF-4D7E-8EC2-153123E8C64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矢印: 下 91">
                <a:extLst>
                  <a:ext uri="{FF2B5EF4-FFF2-40B4-BE49-F238E27FC236}">
                    <a16:creationId xmlns:a16="http://schemas.microsoft.com/office/drawing/2014/main" id="{DF49ABDB-8FAA-4D6B-954D-F7775E57872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4" name="グループ化 83">
              <a:extLst>
                <a:ext uri="{FF2B5EF4-FFF2-40B4-BE49-F238E27FC236}">
                  <a16:creationId xmlns:a16="http://schemas.microsoft.com/office/drawing/2014/main" id="{50E62C16-113B-4C58-83D1-66DBFE9DF48C}"/>
                </a:ext>
              </a:extLst>
            </p:cNvPr>
            <p:cNvGrpSpPr/>
            <p:nvPr/>
          </p:nvGrpSpPr>
          <p:grpSpPr>
            <a:xfrm rot="10800000">
              <a:off x="3851920" y="2708920"/>
              <a:ext cx="720080" cy="720080"/>
              <a:chOff x="792000" y="2529000"/>
              <a:chExt cx="360000" cy="360000"/>
            </a:xfrm>
          </p:grpSpPr>
          <p:sp>
            <p:nvSpPr>
              <p:cNvPr id="89" name="楕円 88">
                <a:extLst>
                  <a:ext uri="{FF2B5EF4-FFF2-40B4-BE49-F238E27FC236}">
                    <a16:creationId xmlns:a16="http://schemas.microsoft.com/office/drawing/2014/main" id="{D67F3896-632F-4E9A-BAD7-0A137195062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524C8B36-66EF-49C1-9C62-129A90FAEA9E}"/>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5" name="直線コネクタ 84">
              <a:extLst>
                <a:ext uri="{FF2B5EF4-FFF2-40B4-BE49-F238E27FC236}">
                  <a16:creationId xmlns:a16="http://schemas.microsoft.com/office/drawing/2014/main" id="{9C677B92-7F15-455F-BB39-1F41DE66643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51E821A3-74FC-4028-BB10-AD172F38B18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1B5BC565-B744-4148-862D-C345F649A7A8}"/>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6FAEA182-9412-42A5-B551-BD297049B33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7" name="グループ化 96">
            <a:extLst>
              <a:ext uri="{FF2B5EF4-FFF2-40B4-BE49-F238E27FC236}">
                <a16:creationId xmlns:a16="http://schemas.microsoft.com/office/drawing/2014/main" id="{84FC7E53-7CDC-46AC-940C-E1F4872DA6FA}"/>
              </a:ext>
            </a:extLst>
          </p:cNvPr>
          <p:cNvGrpSpPr/>
          <p:nvPr/>
        </p:nvGrpSpPr>
        <p:grpSpPr>
          <a:xfrm>
            <a:off x="2339752" y="2276872"/>
            <a:ext cx="720080" cy="720080"/>
            <a:chOff x="3851920" y="1268760"/>
            <a:chExt cx="2160240" cy="2160240"/>
          </a:xfrm>
        </p:grpSpPr>
        <p:grpSp>
          <p:nvGrpSpPr>
            <p:cNvPr id="98" name="グループ化 97">
              <a:extLst>
                <a:ext uri="{FF2B5EF4-FFF2-40B4-BE49-F238E27FC236}">
                  <a16:creationId xmlns:a16="http://schemas.microsoft.com/office/drawing/2014/main" id="{964D1911-4B0E-4EE2-9145-6BD0F0264D9B}"/>
                </a:ext>
              </a:extLst>
            </p:cNvPr>
            <p:cNvGrpSpPr/>
            <p:nvPr/>
          </p:nvGrpSpPr>
          <p:grpSpPr>
            <a:xfrm rot="10800000">
              <a:off x="3851920" y="1268760"/>
              <a:ext cx="720080" cy="720080"/>
              <a:chOff x="792000" y="2529000"/>
              <a:chExt cx="360000" cy="360000"/>
            </a:xfrm>
          </p:grpSpPr>
          <p:sp>
            <p:nvSpPr>
              <p:cNvPr id="112" name="楕円 111">
                <a:extLst>
                  <a:ext uri="{FF2B5EF4-FFF2-40B4-BE49-F238E27FC236}">
                    <a16:creationId xmlns:a16="http://schemas.microsoft.com/office/drawing/2014/main" id="{F80E80A9-336B-4CFE-AD4E-D079A5D72A8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矢印: 下 112">
                <a:extLst>
                  <a:ext uri="{FF2B5EF4-FFF2-40B4-BE49-F238E27FC236}">
                    <a16:creationId xmlns:a16="http://schemas.microsoft.com/office/drawing/2014/main" id="{BDD3FFBF-3F6D-46E8-91A9-B9DC748F456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9" name="グループ化 98">
              <a:extLst>
                <a:ext uri="{FF2B5EF4-FFF2-40B4-BE49-F238E27FC236}">
                  <a16:creationId xmlns:a16="http://schemas.microsoft.com/office/drawing/2014/main" id="{5D0EB562-AF8F-4B9E-9D11-F9E67B0201F9}"/>
                </a:ext>
              </a:extLst>
            </p:cNvPr>
            <p:cNvGrpSpPr/>
            <p:nvPr/>
          </p:nvGrpSpPr>
          <p:grpSpPr>
            <a:xfrm rot="10800000">
              <a:off x="5292080" y="1268760"/>
              <a:ext cx="720080" cy="720080"/>
              <a:chOff x="792000" y="2529000"/>
              <a:chExt cx="360000" cy="360000"/>
            </a:xfrm>
          </p:grpSpPr>
          <p:sp>
            <p:nvSpPr>
              <p:cNvPr id="110" name="楕円 109">
                <a:extLst>
                  <a:ext uri="{FF2B5EF4-FFF2-40B4-BE49-F238E27FC236}">
                    <a16:creationId xmlns:a16="http://schemas.microsoft.com/office/drawing/2014/main" id="{9B514BC4-CEFD-4DC1-965C-BAB8AEF6347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矢印: 下 110">
                <a:extLst>
                  <a:ext uri="{FF2B5EF4-FFF2-40B4-BE49-F238E27FC236}">
                    <a16:creationId xmlns:a16="http://schemas.microsoft.com/office/drawing/2014/main" id="{CCAC91C9-C42C-4F01-9027-ACD53BF554F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0" name="グループ化 99">
              <a:extLst>
                <a:ext uri="{FF2B5EF4-FFF2-40B4-BE49-F238E27FC236}">
                  <a16:creationId xmlns:a16="http://schemas.microsoft.com/office/drawing/2014/main" id="{2C8E4357-C4EF-43C3-98BA-C0D61C0CF9AF}"/>
                </a:ext>
              </a:extLst>
            </p:cNvPr>
            <p:cNvGrpSpPr/>
            <p:nvPr/>
          </p:nvGrpSpPr>
          <p:grpSpPr>
            <a:xfrm rot="10800000">
              <a:off x="5292080" y="2708920"/>
              <a:ext cx="720080" cy="720080"/>
              <a:chOff x="792000" y="2529000"/>
              <a:chExt cx="360000" cy="360000"/>
            </a:xfrm>
          </p:grpSpPr>
          <p:sp>
            <p:nvSpPr>
              <p:cNvPr id="108" name="楕円 107">
                <a:extLst>
                  <a:ext uri="{FF2B5EF4-FFF2-40B4-BE49-F238E27FC236}">
                    <a16:creationId xmlns:a16="http://schemas.microsoft.com/office/drawing/2014/main" id="{F2842197-D6F0-4E7C-A5DE-93B862B322B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矢印: 下 108">
                <a:extLst>
                  <a:ext uri="{FF2B5EF4-FFF2-40B4-BE49-F238E27FC236}">
                    <a16:creationId xmlns:a16="http://schemas.microsoft.com/office/drawing/2014/main" id="{9BEEB9BB-6800-4D3E-90F6-560AAFBBDF1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1" name="グループ化 100">
              <a:extLst>
                <a:ext uri="{FF2B5EF4-FFF2-40B4-BE49-F238E27FC236}">
                  <a16:creationId xmlns:a16="http://schemas.microsoft.com/office/drawing/2014/main" id="{351158A8-E9EF-4E98-BB63-C7E1B063CC2E}"/>
                </a:ext>
              </a:extLst>
            </p:cNvPr>
            <p:cNvGrpSpPr/>
            <p:nvPr/>
          </p:nvGrpSpPr>
          <p:grpSpPr>
            <a:xfrm rot="10800000">
              <a:off x="3851920" y="2708920"/>
              <a:ext cx="720080" cy="720080"/>
              <a:chOff x="792000" y="2529000"/>
              <a:chExt cx="360000" cy="360000"/>
            </a:xfrm>
          </p:grpSpPr>
          <p:sp>
            <p:nvSpPr>
              <p:cNvPr id="106" name="楕円 105">
                <a:extLst>
                  <a:ext uri="{FF2B5EF4-FFF2-40B4-BE49-F238E27FC236}">
                    <a16:creationId xmlns:a16="http://schemas.microsoft.com/office/drawing/2014/main" id="{DC693958-FF4A-4EDB-B4AB-3CB2D400BC4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矢印: 下 106">
                <a:extLst>
                  <a:ext uri="{FF2B5EF4-FFF2-40B4-BE49-F238E27FC236}">
                    <a16:creationId xmlns:a16="http://schemas.microsoft.com/office/drawing/2014/main" id="{19848CE1-82C7-4BE3-BA95-07B057C00A3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2" name="直線コネクタ 101">
              <a:extLst>
                <a:ext uri="{FF2B5EF4-FFF2-40B4-BE49-F238E27FC236}">
                  <a16:creationId xmlns:a16="http://schemas.microsoft.com/office/drawing/2014/main" id="{E35151B1-D72F-4BDE-AE3E-75F69AC7E1C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DC6E90F6-4670-4C12-9663-919530A0EA8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5DA94C5D-FB67-45C3-A0D8-84E36A60FC99}"/>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955265A8-86DA-42BB-9E5B-A4B6505D9C3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14" name="グループ化 113">
            <a:extLst>
              <a:ext uri="{FF2B5EF4-FFF2-40B4-BE49-F238E27FC236}">
                <a16:creationId xmlns:a16="http://schemas.microsoft.com/office/drawing/2014/main" id="{128108E5-C44D-4DC4-AB21-7B70E18345EA}"/>
              </a:ext>
            </a:extLst>
          </p:cNvPr>
          <p:cNvGrpSpPr/>
          <p:nvPr/>
        </p:nvGrpSpPr>
        <p:grpSpPr>
          <a:xfrm>
            <a:off x="3203848" y="2276872"/>
            <a:ext cx="720080" cy="720080"/>
            <a:chOff x="3851920" y="1268760"/>
            <a:chExt cx="2160240" cy="2160240"/>
          </a:xfrm>
        </p:grpSpPr>
        <p:grpSp>
          <p:nvGrpSpPr>
            <p:cNvPr id="115" name="グループ化 114">
              <a:extLst>
                <a:ext uri="{FF2B5EF4-FFF2-40B4-BE49-F238E27FC236}">
                  <a16:creationId xmlns:a16="http://schemas.microsoft.com/office/drawing/2014/main" id="{D1DF06F0-D8D0-4144-8F74-ECA359BC4D51}"/>
                </a:ext>
              </a:extLst>
            </p:cNvPr>
            <p:cNvGrpSpPr/>
            <p:nvPr/>
          </p:nvGrpSpPr>
          <p:grpSpPr>
            <a:xfrm rot="10800000">
              <a:off x="3851920" y="1268760"/>
              <a:ext cx="720080" cy="720080"/>
              <a:chOff x="792000" y="2529000"/>
              <a:chExt cx="360000" cy="360000"/>
            </a:xfrm>
          </p:grpSpPr>
          <p:sp>
            <p:nvSpPr>
              <p:cNvPr id="129" name="楕円 128">
                <a:extLst>
                  <a:ext uri="{FF2B5EF4-FFF2-40B4-BE49-F238E27FC236}">
                    <a16:creationId xmlns:a16="http://schemas.microsoft.com/office/drawing/2014/main" id="{08FA7AC4-3CD2-4069-A28D-B98AC67FCF7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矢印: 下 129">
                <a:extLst>
                  <a:ext uri="{FF2B5EF4-FFF2-40B4-BE49-F238E27FC236}">
                    <a16:creationId xmlns:a16="http://schemas.microsoft.com/office/drawing/2014/main" id="{AFCB7E5A-2FAD-4F12-9FFF-91BFC8DB804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6" name="グループ化 115">
              <a:extLst>
                <a:ext uri="{FF2B5EF4-FFF2-40B4-BE49-F238E27FC236}">
                  <a16:creationId xmlns:a16="http://schemas.microsoft.com/office/drawing/2014/main" id="{EA68D664-8100-41A4-B9B2-909956C13ED6}"/>
                </a:ext>
              </a:extLst>
            </p:cNvPr>
            <p:cNvGrpSpPr/>
            <p:nvPr/>
          </p:nvGrpSpPr>
          <p:grpSpPr>
            <a:xfrm rot="10800000">
              <a:off x="5292080" y="1268760"/>
              <a:ext cx="720080" cy="720080"/>
              <a:chOff x="792000" y="2529000"/>
              <a:chExt cx="360000" cy="360000"/>
            </a:xfrm>
          </p:grpSpPr>
          <p:sp>
            <p:nvSpPr>
              <p:cNvPr id="127" name="楕円 126">
                <a:extLst>
                  <a:ext uri="{FF2B5EF4-FFF2-40B4-BE49-F238E27FC236}">
                    <a16:creationId xmlns:a16="http://schemas.microsoft.com/office/drawing/2014/main" id="{D22D4DB1-B75E-4227-81DE-5AE8233615B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矢印: 下 127">
                <a:extLst>
                  <a:ext uri="{FF2B5EF4-FFF2-40B4-BE49-F238E27FC236}">
                    <a16:creationId xmlns:a16="http://schemas.microsoft.com/office/drawing/2014/main" id="{F0208F4C-33E3-4CE0-893C-8D281884CE5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7" name="グループ化 116">
              <a:extLst>
                <a:ext uri="{FF2B5EF4-FFF2-40B4-BE49-F238E27FC236}">
                  <a16:creationId xmlns:a16="http://schemas.microsoft.com/office/drawing/2014/main" id="{15259F3B-492B-49EA-AF5B-6FA424F8EC21}"/>
                </a:ext>
              </a:extLst>
            </p:cNvPr>
            <p:cNvGrpSpPr/>
            <p:nvPr/>
          </p:nvGrpSpPr>
          <p:grpSpPr>
            <a:xfrm rot="10800000">
              <a:off x="5292080" y="2708920"/>
              <a:ext cx="720080" cy="720080"/>
              <a:chOff x="792000" y="2529000"/>
              <a:chExt cx="360000" cy="360000"/>
            </a:xfrm>
          </p:grpSpPr>
          <p:sp>
            <p:nvSpPr>
              <p:cNvPr id="125" name="楕円 124">
                <a:extLst>
                  <a:ext uri="{FF2B5EF4-FFF2-40B4-BE49-F238E27FC236}">
                    <a16:creationId xmlns:a16="http://schemas.microsoft.com/office/drawing/2014/main" id="{F5806F5B-91E2-4E28-B917-1FAB42184C7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矢印: 下 125">
                <a:extLst>
                  <a:ext uri="{FF2B5EF4-FFF2-40B4-BE49-F238E27FC236}">
                    <a16:creationId xmlns:a16="http://schemas.microsoft.com/office/drawing/2014/main" id="{61EFD757-B2C2-469E-ABDB-160DB09B7D7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8" name="グループ化 117">
              <a:extLst>
                <a:ext uri="{FF2B5EF4-FFF2-40B4-BE49-F238E27FC236}">
                  <a16:creationId xmlns:a16="http://schemas.microsoft.com/office/drawing/2014/main" id="{7BDA5956-5C79-4B31-A769-6BE19D11E551}"/>
                </a:ext>
              </a:extLst>
            </p:cNvPr>
            <p:cNvGrpSpPr/>
            <p:nvPr/>
          </p:nvGrpSpPr>
          <p:grpSpPr>
            <a:xfrm rot="10800000">
              <a:off x="3851920" y="2708920"/>
              <a:ext cx="720080" cy="720080"/>
              <a:chOff x="792000" y="2529000"/>
              <a:chExt cx="360000" cy="360000"/>
            </a:xfrm>
          </p:grpSpPr>
          <p:sp>
            <p:nvSpPr>
              <p:cNvPr id="123" name="楕円 122">
                <a:extLst>
                  <a:ext uri="{FF2B5EF4-FFF2-40B4-BE49-F238E27FC236}">
                    <a16:creationId xmlns:a16="http://schemas.microsoft.com/office/drawing/2014/main" id="{D9D3D285-A986-4174-B50F-4354D10F8CD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矢印: 下 123">
                <a:extLst>
                  <a:ext uri="{FF2B5EF4-FFF2-40B4-BE49-F238E27FC236}">
                    <a16:creationId xmlns:a16="http://schemas.microsoft.com/office/drawing/2014/main" id="{0096486F-9AA3-47B3-8F9E-BADBD09649E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9" name="直線コネクタ 118">
              <a:extLst>
                <a:ext uri="{FF2B5EF4-FFF2-40B4-BE49-F238E27FC236}">
                  <a16:creationId xmlns:a16="http://schemas.microsoft.com/office/drawing/2014/main" id="{E28AF196-6B91-4603-954B-FFF82FFCF9B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3DA0329A-CBEE-42C0-94DC-428F7C17406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BD6348CC-7286-4DB1-A7AC-7D8771FA854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A64B17E6-07FB-4ECA-A079-61ABCD13741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1" name="グループ化 130">
            <a:extLst>
              <a:ext uri="{FF2B5EF4-FFF2-40B4-BE49-F238E27FC236}">
                <a16:creationId xmlns:a16="http://schemas.microsoft.com/office/drawing/2014/main" id="{9B4ED936-D096-4BB2-873A-6315822ED10D}"/>
              </a:ext>
            </a:extLst>
          </p:cNvPr>
          <p:cNvGrpSpPr/>
          <p:nvPr/>
        </p:nvGrpSpPr>
        <p:grpSpPr>
          <a:xfrm>
            <a:off x="4067944" y="2276872"/>
            <a:ext cx="720080" cy="720080"/>
            <a:chOff x="3851920" y="1268760"/>
            <a:chExt cx="2160240" cy="2160240"/>
          </a:xfrm>
        </p:grpSpPr>
        <p:grpSp>
          <p:nvGrpSpPr>
            <p:cNvPr id="132" name="グループ化 131">
              <a:extLst>
                <a:ext uri="{FF2B5EF4-FFF2-40B4-BE49-F238E27FC236}">
                  <a16:creationId xmlns:a16="http://schemas.microsoft.com/office/drawing/2014/main" id="{BBCAFB55-DED3-487C-AAA2-8EA0179EFA1C}"/>
                </a:ext>
              </a:extLst>
            </p:cNvPr>
            <p:cNvGrpSpPr/>
            <p:nvPr/>
          </p:nvGrpSpPr>
          <p:grpSpPr>
            <a:xfrm rot="10800000">
              <a:off x="3851920" y="1268760"/>
              <a:ext cx="720080" cy="720080"/>
              <a:chOff x="792000" y="2529000"/>
              <a:chExt cx="360000" cy="360000"/>
            </a:xfrm>
          </p:grpSpPr>
          <p:sp>
            <p:nvSpPr>
              <p:cNvPr id="146" name="楕円 145">
                <a:extLst>
                  <a:ext uri="{FF2B5EF4-FFF2-40B4-BE49-F238E27FC236}">
                    <a16:creationId xmlns:a16="http://schemas.microsoft.com/office/drawing/2014/main" id="{8B744AC3-5BF7-45D4-AC4F-BF83046EE7B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矢印: 下 146">
                <a:extLst>
                  <a:ext uri="{FF2B5EF4-FFF2-40B4-BE49-F238E27FC236}">
                    <a16:creationId xmlns:a16="http://schemas.microsoft.com/office/drawing/2014/main" id="{7D1A31B3-AA6A-425F-BF68-B31F62666E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3" name="グループ化 132">
              <a:extLst>
                <a:ext uri="{FF2B5EF4-FFF2-40B4-BE49-F238E27FC236}">
                  <a16:creationId xmlns:a16="http://schemas.microsoft.com/office/drawing/2014/main" id="{2B3AC585-80BA-4169-ADF1-97E614EC1459}"/>
                </a:ext>
              </a:extLst>
            </p:cNvPr>
            <p:cNvGrpSpPr/>
            <p:nvPr/>
          </p:nvGrpSpPr>
          <p:grpSpPr>
            <a:xfrm rot="10800000">
              <a:off x="5292080" y="1268760"/>
              <a:ext cx="720080" cy="720080"/>
              <a:chOff x="792000" y="2529000"/>
              <a:chExt cx="360000" cy="360000"/>
            </a:xfrm>
          </p:grpSpPr>
          <p:sp>
            <p:nvSpPr>
              <p:cNvPr id="144" name="楕円 143">
                <a:extLst>
                  <a:ext uri="{FF2B5EF4-FFF2-40B4-BE49-F238E27FC236}">
                    <a16:creationId xmlns:a16="http://schemas.microsoft.com/office/drawing/2014/main" id="{86496262-CE74-4A54-9C38-8BB2C9807B2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矢印: 下 144">
                <a:extLst>
                  <a:ext uri="{FF2B5EF4-FFF2-40B4-BE49-F238E27FC236}">
                    <a16:creationId xmlns:a16="http://schemas.microsoft.com/office/drawing/2014/main" id="{1F1994D5-0DE1-4B7C-A90F-B55D8CBD384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4" name="グループ化 133">
              <a:extLst>
                <a:ext uri="{FF2B5EF4-FFF2-40B4-BE49-F238E27FC236}">
                  <a16:creationId xmlns:a16="http://schemas.microsoft.com/office/drawing/2014/main" id="{F37BD06A-B968-4C68-9747-5E38CBDA96FB}"/>
                </a:ext>
              </a:extLst>
            </p:cNvPr>
            <p:cNvGrpSpPr/>
            <p:nvPr/>
          </p:nvGrpSpPr>
          <p:grpSpPr>
            <a:xfrm rot="10800000">
              <a:off x="5292080" y="2708920"/>
              <a:ext cx="720080" cy="720080"/>
              <a:chOff x="792000" y="2529000"/>
              <a:chExt cx="360000" cy="360000"/>
            </a:xfrm>
          </p:grpSpPr>
          <p:sp>
            <p:nvSpPr>
              <p:cNvPr id="142" name="楕円 141">
                <a:extLst>
                  <a:ext uri="{FF2B5EF4-FFF2-40B4-BE49-F238E27FC236}">
                    <a16:creationId xmlns:a16="http://schemas.microsoft.com/office/drawing/2014/main" id="{92C3EB0D-FEA3-41A0-BDF4-F8F29057CB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矢印: 下 142">
                <a:extLst>
                  <a:ext uri="{FF2B5EF4-FFF2-40B4-BE49-F238E27FC236}">
                    <a16:creationId xmlns:a16="http://schemas.microsoft.com/office/drawing/2014/main" id="{E82CD002-C2B4-4BF1-AD3C-293977C96A8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5" name="グループ化 134">
              <a:extLst>
                <a:ext uri="{FF2B5EF4-FFF2-40B4-BE49-F238E27FC236}">
                  <a16:creationId xmlns:a16="http://schemas.microsoft.com/office/drawing/2014/main" id="{A855DC77-7498-4ACE-B53C-2D9127F19693}"/>
                </a:ext>
              </a:extLst>
            </p:cNvPr>
            <p:cNvGrpSpPr/>
            <p:nvPr/>
          </p:nvGrpSpPr>
          <p:grpSpPr>
            <a:xfrm rot="10800000">
              <a:off x="3851920" y="2708920"/>
              <a:ext cx="720080" cy="720080"/>
              <a:chOff x="792000" y="2529000"/>
              <a:chExt cx="360000" cy="360000"/>
            </a:xfrm>
          </p:grpSpPr>
          <p:sp>
            <p:nvSpPr>
              <p:cNvPr id="140" name="楕円 139">
                <a:extLst>
                  <a:ext uri="{FF2B5EF4-FFF2-40B4-BE49-F238E27FC236}">
                    <a16:creationId xmlns:a16="http://schemas.microsoft.com/office/drawing/2014/main" id="{E16F9E19-339B-4BB3-A371-472E634E160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矢印: 下 140">
                <a:extLst>
                  <a:ext uri="{FF2B5EF4-FFF2-40B4-BE49-F238E27FC236}">
                    <a16:creationId xmlns:a16="http://schemas.microsoft.com/office/drawing/2014/main" id="{071333AB-79A9-4CCE-BB54-09B2C565EA6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6" name="直線コネクタ 135">
              <a:extLst>
                <a:ext uri="{FF2B5EF4-FFF2-40B4-BE49-F238E27FC236}">
                  <a16:creationId xmlns:a16="http://schemas.microsoft.com/office/drawing/2014/main" id="{0E80BB2B-E37B-4124-9CA9-EE977FE7441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8E7695F7-B237-4F53-B736-B82AEC7BA7F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220C1F7C-4B81-456F-B459-E01E15ED4BD4}"/>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D3221450-5648-42AE-861B-C2592A1B431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48" name="グループ化 147">
            <a:extLst>
              <a:ext uri="{FF2B5EF4-FFF2-40B4-BE49-F238E27FC236}">
                <a16:creationId xmlns:a16="http://schemas.microsoft.com/office/drawing/2014/main" id="{86625E88-214F-43E4-A74F-2D8CD99ADA20}"/>
              </a:ext>
            </a:extLst>
          </p:cNvPr>
          <p:cNvGrpSpPr/>
          <p:nvPr/>
        </p:nvGrpSpPr>
        <p:grpSpPr>
          <a:xfrm rot="10800000">
            <a:off x="1475656" y="3212976"/>
            <a:ext cx="720080" cy="720080"/>
            <a:chOff x="3851920" y="1268760"/>
            <a:chExt cx="2160240" cy="2160240"/>
          </a:xfrm>
        </p:grpSpPr>
        <p:grpSp>
          <p:nvGrpSpPr>
            <p:cNvPr id="149" name="グループ化 148">
              <a:extLst>
                <a:ext uri="{FF2B5EF4-FFF2-40B4-BE49-F238E27FC236}">
                  <a16:creationId xmlns:a16="http://schemas.microsoft.com/office/drawing/2014/main" id="{4605B740-C1D0-45CC-B148-97BCEC2334BC}"/>
                </a:ext>
              </a:extLst>
            </p:cNvPr>
            <p:cNvGrpSpPr/>
            <p:nvPr/>
          </p:nvGrpSpPr>
          <p:grpSpPr>
            <a:xfrm rot="10800000">
              <a:off x="3851920" y="1268760"/>
              <a:ext cx="720080" cy="720080"/>
              <a:chOff x="792000" y="2529000"/>
              <a:chExt cx="360000" cy="360000"/>
            </a:xfrm>
          </p:grpSpPr>
          <p:sp>
            <p:nvSpPr>
              <p:cNvPr id="163" name="楕円 162">
                <a:extLst>
                  <a:ext uri="{FF2B5EF4-FFF2-40B4-BE49-F238E27FC236}">
                    <a16:creationId xmlns:a16="http://schemas.microsoft.com/office/drawing/2014/main" id="{B34368CB-F012-4D05-8558-427B8E5CB6D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矢印: 下 163">
                <a:extLst>
                  <a:ext uri="{FF2B5EF4-FFF2-40B4-BE49-F238E27FC236}">
                    <a16:creationId xmlns:a16="http://schemas.microsoft.com/office/drawing/2014/main" id="{099D0626-6674-46E0-86D8-5AC136AE38F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0" name="グループ化 149">
              <a:extLst>
                <a:ext uri="{FF2B5EF4-FFF2-40B4-BE49-F238E27FC236}">
                  <a16:creationId xmlns:a16="http://schemas.microsoft.com/office/drawing/2014/main" id="{3B645911-C455-4E47-9D9F-EB6BCAEAF53A}"/>
                </a:ext>
              </a:extLst>
            </p:cNvPr>
            <p:cNvGrpSpPr/>
            <p:nvPr/>
          </p:nvGrpSpPr>
          <p:grpSpPr>
            <a:xfrm rot="10800000">
              <a:off x="5292080" y="1268760"/>
              <a:ext cx="720080" cy="720080"/>
              <a:chOff x="792000" y="2529000"/>
              <a:chExt cx="360000" cy="360000"/>
            </a:xfrm>
          </p:grpSpPr>
          <p:sp>
            <p:nvSpPr>
              <p:cNvPr id="161" name="楕円 160">
                <a:extLst>
                  <a:ext uri="{FF2B5EF4-FFF2-40B4-BE49-F238E27FC236}">
                    <a16:creationId xmlns:a16="http://schemas.microsoft.com/office/drawing/2014/main" id="{211C4945-F307-46EA-B978-AA5E188875B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矢印: 下 161">
                <a:extLst>
                  <a:ext uri="{FF2B5EF4-FFF2-40B4-BE49-F238E27FC236}">
                    <a16:creationId xmlns:a16="http://schemas.microsoft.com/office/drawing/2014/main" id="{D2D1841F-25EE-47F1-8C2E-582BF58BBC9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1" name="グループ化 150">
              <a:extLst>
                <a:ext uri="{FF2B5EF4-FFF2-40B4-BE49-F238E27FC236}">
                  <a16:creationId xmlns:a16="http://schemas.microsoft.com/office/drawing/2014/main" id="{23AEDE48-437F-41F5-9780-2D5F5986A874}"/>
                </a:ext>
              </a:extLst>
            </p:cNvPr>
            <p:cNvGrpSpPr/>
            <p:nvPr/>
          </p:nvGrpSpPr>
          <p:grpSpPr>
            <a:xfrm rot="10800000">
              <a:off x="5292080" y="2708920"/>
              <a:ext cx="720080" cy="720080"/>
              <a:chOff x="792000" y="2529000"/>
              <a:chExt cx="360000" cy="360000"/>
            </a:xfrm>
          </p:grpSpPr>
          <p:sp>
            <p:nvSpPr>
              <p:cNvPr id="159" name="楕円 158">
                <a:extLst>
                  <a:ext uri="{FF2B5EF4-FFF2-40B4-BE49-F238E27FC236}">
                    <a16:creationId xmlns:a16="http://schemas.microsoft.com/office/drawing/2014/main" id="{FC1F9B21-20C7-4342-ADEC-DE9E99A24E3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矢印: 下 159">
                <a:extLst>
                  <a:ext uri="{FF2B5EF4-FFF2-40B4-BE49-F238E27FC236}">
                    <a16:creationId xmlns:a16="http://schemas.microsoft.com/office/drawing/2014/main" id="{4DF4F963-3106-40E8-BB53-03B7417C8AD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2" name="グループ化 151">
              <a:extLst>
                <a:ext uri="{FF2B5EF4-FFF2-40B4-BE49-F238E27FC236}">
                  <a16:creationId xmlns:a16="http://schemas.microsoft.com/office/drawing/2014/main" id="{B5602619-6D11-415E-80A6-786C422C06E1}"/>
                </a:ext>
              </a:extLst>
            </p:cNvPr>
            <p:cNvGrpSpPr/>
            <p:nvPr/>
          </p:nvGrpSpPr>
          <p:grpSpPr>
            <a:xfrm rot="10800000">
              <a:off x="3851920" y="2708920"/>
              <a:ext cx="720080" cy="720080"/>
              <a:chOff x="792000" y="2529000"/>
              <a:chExt cx="360000" cy="360000"/>
            </a:xfrm>
          </p:grpSpPr>
          <p:sp>
            <p:nvSpPr>
              <p:cNvPr id="157" name="楕円 156">
                <a:extLst>
                  <a:ext uri="{FF2B5EF4-FFF2-40B4-BE49-F238E27FC236}">
                    <a16:creationId xmlns:a16="http://schemas.microsoft.com/office/drawing/2014/main" id="{A508F2E6-364C-4257-89B6-F66C5EB7935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矢印: 下 157">
                <a:extLst>
                  <a:ext uri="{FF2B5EF4-FFF2-40B4-BE49-F238E27FC236}">
                    <a16:creationId xmlns:a16="http://schemas.microsoft.com/office/drawing/2014/main" id="{639C8B05-264F-4BAF-9588-FDC312626524}"/>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3" name="直線コネクタ 152">
              <a:extLst>
                <a:ext uri="{FF2B5EF4-FFF2-40B4-BE49-F238E27FC236}">
                  <a16:creationId xmlns:a16="http://schemas.microsoft.com/office/drawing/2014/main" id="{3F18EE9F-3274-4C19-B8A4-FEE82CA1FC5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直線コネクタ 153">
              <a:extLst>
                <a:ext uri="{FF2B5EF4-FFF2-40B4-BE49-F238E27FC236}">
                  <a16:creationId xmlns:a16="http://schemas.microsoft.com/office/drawing/2014/main" id="{79F045D1-0926-4A1E-9876-43D8435C6A2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直線コネクタ 154">
              <a:extLst>
                <a:ext uri="{FF2B5EF4-FFF2-40B4-BE49-F238E27FC236}">
                  <a16:creationId xmlns:a16="http://schemas.microsoft.com/office/drawing/2014/main" id="{94D43BC8-661F-4390-87DF-6B20D61D766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6" name="直線コネクタ 155">
              <a:extLst>
                <a:ext uri="{FF2B5EF4-FFF2-40B4-BE49-F238E27FC236}">
                  <a16:creationId xmlns:a16="http://schemas.microsoft.com/office/drawing/2014/main" id="{A4690FE1-1159-44F1-8441-42CE4BBEF72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65" name="グループ化 164">
            <a:extLst>
              <a:ext uri="{FF2B5EF4-FFF2-40B4-BE49-F238E27FC236}">
                <a16:creationId xmlns:a16="http://schemas.microsoft.com/office/drawing/2014/main" id="{3B74F816-616E-40C5-8A5A-D54C8682DF6E}"/>
              </a:ext>
            </a:extLst>
          </p:cNvPr>
          <p:cNvGrpSpPr/>
          <p:nvPr/>
        </p:nvGrpSpPr>
        <p:grpSpPr>
          <a:xfrm rot="10800000">
            <a:off x="2339752" y="3212976"/>
            <a:ext cx="720080" cy="720080"/>
            <a:chOff x="3851920" y="1268760"/>
            <a:chExt cx="2160240" cy="2160240"/>
          </a:xfrm>
        </p:grpSpPr>
        <p:grpSp>
          <p:nvGrpSpPr>
            <p:cNvPr id="166" name="グループ化 165">
              <a:extLst>
                <a:ext uri="{FF2B5EF4-FFF2-40B4-BE49-F238E27FC236}">
                  <a16:creationId xmlns:a16="http://schemas.microsoft.com/office/drawing/2014/main" id="{FE4DBA46-6598-4743-9C1F-3097C3F4C897}"/>
                </a:ext>
              </a:extLst>
            </p:cNvPr>
            <p:cNvGrpSpPr/>
            <p:nvPr/>
          </p:nvGrpSpPr>
          <p:grpSpPr>
            <a:xfrm rot="10800000">
              <a:off x="3851920" y="1268760"/>
              <a:ext cx="720080" cy="720080"/>
              <a:chOff x="792000" y="2529000"/>
              <a:chExt cx="360000" cy="360000"/>
            </a:xfrm>
          </p:grpSpPr>
          <p:sp>
            <p:nvSpPr>
              <p:cNvPr id="180" name="楕円 179">
                <a:extLst>
                  <a:ext uri="{FF2B5EF4-FFF2-40B4-BE49-F238E27FC236}">
                    <a16:creationId xmlns:a16="http://schemas.microsoft.com/office/drawing/2014/main" id="{4B766191-1F5A-4402-AC4A-D0849CCA999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矢印: 下 180">
                <a:extLst>
                  <a:ext uri="{FF2B5EF4-FFF2-40B4-BE49-F238E27FC236}">
                    <a16:creationId xmlns:a16="http://schemas.microsoft.com/office/drawing/2014/main" id="{F312E1AB-5E57-4832-993A-9ABB58188EC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7" name="グループ化 166">
              <a:extLst>
                <a:ext uri="{FF2B5EF4-FFF2-40B4-BE49-F238E27FC236}">
                  <a16:creationId xmlns:a16="http://schemas.microsoft.com/office/drawing/2014/main" id="{6D215DE5-119A-47D2-9F55-104CC8EBAC30}"/>
                </a:ext>
              </a:extLst>
            </p:cNvPr>
            <p:cNvGrpSpPr/>
            <p:nvPr/>
          </p:nvGrpSpPr>
          <p:grpSpPr>
            <a:xfrm rot="10800000">
              <a:off x="5292080" y="1268760"/>
              <a:ext cx="720080" cy="720080"/>
              <a:chOff x="792000" y="2529000"/>
              <a:chExt cx="360000" cy="360000"/>
            </a:xfrm>
          </p:grpSpPr>
          <p:sp>
            <p:nvSpPr>
              <p:cNvPr id="178" name="楕円 177">
                <a:extLst>
                  <a:ext uri="{FF2B5EF4-FFF2-40B4-BE49-F238E27FC236}">
                    <a16:creationId xmlns:a16="http://schemas.microsoft.com/office/drawing/2014/main" id="{228209C1-82A2-4388-B191-0BF6EDAEAA5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矢印: 下 178">
                <a:extLst>
                  <a:ext uri="{FF2B5EF4-FFF2-40B4-BE49-F238E27FC236}">
                    <a16:creationId xmlns:a16="http://schemas.microsoft.com/office/drawing/2014/main" id="{4FC41F05-9AC6-431D-9FDA-6A1442DFED3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8" name="グループ化 167">
              <a:extLst>
                <a:ext uri="{FF2B5EF4-FFF2-40B4-BE49-F238E27FC236}">
                  <a16:creationId xmlns:a16="http://schemas.microsoft.com/office/drawing/2014/main" id="{036A0C35-D594-4CC9-83BD-1545166DF61F}"/>
                </a:ext>
              </a:extLst>
            </p:cNvPr>
            <p:cNvGrpSpPr/>
            <p:nvPr/>
          </p:nvGrpSpPr>
          <p:grpSpPr>
            <a:xfrm rot="10800000">
              <a:off x="5292080" y="2708920"/>
              <a:ext cx="720080" cy="720080"/>
              <a:chOff x="792000" y="2529000"/>
              <a:chExt cx="360000" cy="360000"/>
            </a:xfrm>
          </p:grpSpPr>
          <p:sp>
            <p:nvSpPr>
              <p:cNvPr id="176" name="楕円 175">
                <a:extLst>
                  <a:ext uri="{FF2B5EF4-FFF2-40B4-BE49-F238E27FC236}">
                    <a16:creationId xmlns:a16="http://schemas.microsoft.com/office/drawing/2014/main" id="{567BB23A-1B10-4D2C-8F22-F01EC7E79DA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矢印: 下 176">
                <a:extLst>
                  <a:ext uri="{FF2B5EF4-FFF2-40B4-BE49-F238E27FC236}">
                    <a16:creationId xmlns:a16="http://schemas.microsoft.com/office/drawing/2014/main" id="{1DEDD78E-3234-4C00-9848-2CCF5EA394E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9" name="グループ化 168">
              <a:extLst>
                <a:ext uri="{FF2B5EF4-FFF2-40B4-BE49-F238E27FC236}">
                  <a16:creationId xmlns:a16="http://schemas.microsoft.com/office/drawing/2014/main" id="{1AB64F47-B6A1-4B67-ABE5-97AE5C2AF962}"/>
                </a:ext>
              </a:extLst>
            </p:cNvPr>
            <p:cNvGrpSpPr/>
            <p:nvPr/>
          </p:nvGrpSpPr>
          <p:grpSpPr>
            <a:xfrm rot="10800000">
              <a:off x="3851920" y="2708920"/>
              <a:ext cx="720080" cy="720080"/>
              <a:chOff x="792000" y="2529000"/>
              <a:chExt cx="360000" cy="360000"/>
            </a:xfrm>
          </p:grpSpPr>
          <p:sp>
            <p:nvSpPr>
              <p:cNvPr id="174" name="楕円 173">
                <a:extLst>
                  <a:ext uri="{FF2B5EF4-FFF2-40B4-BE49-F238E27FC236}">
                    <a16:creationId xmlns:a16="http://schemas.microsoft.com/office/drawing/2014/main" id="{CB70A09E-DF74-4C4D-89E5-94EC78054A6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矢印: 下 174">
                <a:extLst>
                  <a:ext uri="{FF2B5EF4-FFF2-40B4-BE49-F238E27FC236}">
                    <a16:creationId xmlns:a16="http://schemas.microsoft.com/office/drawing/2014/main" id="{37B29083-CEDE-4CFC-9DB4-CE754E49D28D}"/>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0" name="直線コネクタ 169">
              <a:extLst>
                <a:ext uri="{FF2B5EF4-FFF2-40B4-BE49-F238E27FC236}">
                  <a16:creationId xmlns:a16="http://schemas.microsoft.com/office/drawing/2014/main" id="{04850B06-6A80-42FA-B140-233FA795AC0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1" name="直線コネクタ 170">
              <a:extLst>
                <a:ext uri="{FF2B5EF4-FFF2-40B4-BE49-F238E27FC236}">
                  <a16:creationId xmlns:a16="http://schemas.microsoft.com/office/drawing/2014/main" id="{3B4DDEC7-41F8-436A-A36C-6195CE74EC2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2" name="直線コネクタ 171">
              <a:extLst>
                <a:ext uri="{FF2B5EF4-FFF2-40B4-BE49-F238E27FC236}">
                  <a16:creationId xmlns:a16="http://schemas.microsoft.com/office/drawing/2014/main" id="{DC38659B-BE9C-4005-AE4E-74A53FEB48B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直線コネクタ 172">
              <a:extLst>
                <a:ext uri="{FF2B5EF4-FFF2-40B4-BE49-F238E27FC236}">
                  <a16:creationId xmlns:a16="http://schemas.microsoft.com/office/drawing/2014/main" id="{39D8014C-5100-41DD-B010-975057C59593}"/>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82" name="グループ化 181">
            <a:extLst>
              <a:ext uri="{FF2B5EF4-FFF2-40B4-BE49-F238E27FC236}">
                <a16:creationId xmlns:a16="http://schemas.microsoft.com/office/drawing/2014/main" id="{97DB4655-2A22-47FA-871A-44DFC58545CD}"/>
              </a:ext>
            </a:extLst>
          </p:cNvPr>
          <p:cNvGrpSpPr/>
          <p:nvPr/>
        </p:nvGrpSpPr>
        <p:grpSpPr>
          <a:xfrm rot="10800000">
            <a:off x="3203848" y="3212976"/>
            <a:ext cx="720080" cy="720080"/>
            <a:chOff x="3851920" y="1268760"/>
            <a:chExt cx="2160240" cy="2160240"/>
          </a:xfrm>
        </p:grpSpPr>
        <p:grpSp>
          <p:nvGrpSpPr>
            <p:cNvPr id="183" name="グループ化 182">
              <a:extLst>
                <a:ext uri="{FF2B5EF4-FFF2-40B4-BE49-F238E27FC236}">
                  <a16:creationId xmlns:a16="http://schemas.microsoft.com/office/drawing/2014/main" id="{D4FCD9DC-83C5-4396-9122-2F09093E04A6}"/>
                </a:ext>
              </a:extLst>
            </p:cNvPr>
            <p:cNvGrpSpPr/>
            <p:nvPr/>
          </p:nvGrpSpPr>
          <p:grpSpPr>
            <a:xfrm rot="10800000">
              <a:off x="3851920" y="1268760"/>
              <a:ext cx="720080" cy="720080"/>
              <a:chOff x="792000" y="2529000"/>
              <a:chExt cx="360000" cy="360000"/>
            </a:xfrm>
          </p:grpSpPr>
          <p:sp>
            <p:nvSpPr>
              <p:cNvPr id="197" name="楕円 196">
                <a:extLst>
                  <a:ext uri="{FF2B5EF4-FFF2-40B4-BE49-F238E27FC236}">
                    <a16:creationId xmlns:a16="http://schemas.microsoft.com/office/drawing/2014/main" id="{BA83E336-86E2-4BBF-9FDB-881022390BC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矢印: 下 197">
                <a:extLst>
                  <a:ext uri="{FF2B5EF4-FFF2-40B4-BE49-F238E27FC236}">
                    <a16:creationId xmlns:a16="http://schemas.microsoft.com/office/drawing/2014/main" id="{6B7B38A7-E345-40A3-9856-C75476A061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4" name="グループ化 183">
              <a:extLst>
                <a:ext uri="{FF2B5EF4-FFF2-40B4-BE49-F238E27FC236}">
                  <a16:creationId xmlns:a16="http://schemas.microsoft.com/office/drawing/2014/main" id="{277CD3E5-B6F4-43DB-BB8E-0A0900B84AFD}"/>
                </a:ext>
              </a:extLst>
            </p:cNvPr>
            <p:cNvGrpSpPr/>
            <p:nvPr/>
          </p:nvGrpSpPr>
          <p:grpSpPr>
            <a:xfrm rot="10800000">
              <a:off x="5292080" y="1268760"/>
              <a:ext cx="720080" cy="720080"/>
              <a:chOff x="792000" y="2529000"/>
              <a:chExt cx="360000" cy="360000"/>
            </a:xfrm>
          </p:grpSpPr>
          <p:sp>
            <p:nvSpPr>
              <p:cNvPr id="195" name="楕円 194">
                <a:extLst>
                  <a:ext uri="{FF2B5EF4-FFF2-40B4-BE49-F238E27FC236}">
                    <a16:creationId xmlns:a16="http://schemas.microsoft.com/office/drawing/2014/main" id="{F4174D8A-EB43-4130-8E01-26D74AF3D63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矢印: 下 195">
                <a:extLst>
                  <a:ext uri="{FF2B5EF4-FFF2-40B4-BE49-F238E27FC236}">
                    <a16:creationId xmlns:a16="http://schemas.microsoft.com/office/drawing/2014/main" id="{D47EF825-1AD0-4B50-AE6C-C1737245937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5" name="グループ化 184">
              <a:extLst>
                <a:ext uri="{FF2B5EF4-FFF2-40B4-BE49-F238E27FC236}">
                  <a16:creationId xmlns:a16="http://schemas.microsoft.com/office/drawing/2014/main" id="{F4322A9F-9D28-4301-B987-A436D689D845}"/>
                </a:ext>
              </a:extLst>
            </p:cNvPr>
            <p:cNvGrpSpPr/>
            <p:nvPr/>
          </p:nvGrpSpPr>
          <p:grpSpPr>
            <a:xfrm rot="10800000">
              <a:off x="5292080" y="2708920"/>
              <a:ext cx="720080" cy="720080"/>
              <a:chOff x="792000" y="2529000"/>
              <a:chExt cx="360000" cy="360000"/>
            </a:xfrm>
          </p:grpSpPr>
          <p:sp>
            <p:nvSpPr>
              <p:cNvPr id="193" name="楕円 192">
                <a:extLst>
                  <a:ext uri="{FF2B5EF4-FFF2-40B4-BE49-F238E27FC236}">
                    <a16:creationId xmlns:a16="http://schemas.microsoft.com/office/drawing/2014/main" id="{86C10179-CD1C-45CF-AEC9-C60CAF5568D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矢印: 下 193">
                <a:extLst>
                  <a:ext uri="{FF2B5EF4-FFF2-40B4-BE49-F238E27FC236}">
                    <a16:creationId xmlns:a16="http://schemas.microsoft.com/office/drawing/2014/main" id="{1CC6157C-1397-49FB-AB56-09D5B879850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6" name="グループ化 185">
              <a:extLst>
                <a:ext uri="{FF2B5EF4-FFF2-40B4-BE49-F238E27FC236}">
                  <a16:creationId xmlns:a16="http://schemas.microsoft.com/office/drawing/2014/main" id="{87EBE170-C35B-416F-A338-9F5199F8DA08}"/>
                </a:ext>
              </a:extLst>
            </p:cNvPr>
            <p:cNvGrpSpPr/>
            <p:nvPr/>
          </p:nvGrpSpPr>
          <p:grpSpPr>
            <a:xfrm rot="10800000">
              <a:off x="3851920" y="2708920"/>
              <a:ext cx="720080" cy="720080"/>
              <a:chOff x="792000" y="2529000"/>
              <a:chExt cx="360000" cy="360000"/>
            </a:xfrm>
          </p:grpSpPr>
          <p:sp>
            <p:nvSpPr>
              <p:cNvPr id="191" name="楕円 190">
                <a:extLst>
                  <a:ext uri="{FF2B5EF4-FFF2-40B4-BE49-F238E27FC236}">
                    <a16:creationId xmlns:a16="http://schemas.microsoft.com/office/drawing/2014/main" id="{E7C069F7-79BD-4F6D-9501-2BBAB7D835D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矢印: 下 191">
                <a:extLst>
                  <a:ext uri="{FF2B5EF4-FFF2-40B4-BE49-F238E27FC236}">
                    <a16:creationId xmlns:a16="http://schemas.microsoft.com/office/drawing/2014/main" id="{1FC7BEC2-05FE-44FD-868A-9394A58E739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87" name="直線コネクタ 186">
              <a:extLst>
                <a:ext uri="{FF2B5EF4-FFF2-40B4-BE49-F238E27FC236}">
                  <a16:creationId xmlns:a16="http://schemas.microsoft.com/office/drawing/2014/main" id="{590A7A84-F263-41CD-A817-BEBCBF81766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DAE0EA98-C1F7-4C3E-B1C8-FC5B09DEAB9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直線コネクタ 188">
              <a:extLst>
                <a:ext uri="{FF2B5EF4-FFF2-40B4-BE49-F238E27FC236}">
                  <a16:creationId xmlns:a16="http://schemas.microsoft.com/office/drawing/2014/main" id="{7987E280-D0AD-4E59-B1F8-8F15B6FF7B6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0" name="直線コネクタ 189">
              <a:extLst>
                <a:ext uri="{FF2B5EF4-FFF2-40B4-BE49-F238E27FC236}">
                  <a16:creationId xmlns:a16="http://schemas.microsoft.com/office/drawing/2014/main" id="{6730108E-E2EE-4E98-898B-E2B452CF7D6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9" name="グループ化 198">
            <a:extLst>
              <a:ext uri="{FF2B5EF4-FFF2-40B4-BE49-F238E27FC236}">
                <a16:creationId xmlns:a16="http://schemas.microsoft.com/office/drawing/2014/main" id="{75403445-1560-4519-8151-5EA9AC7F51E2}"/>
              </a:ext>
            </a:extLst>
          </p:cNvPr>
          <p:cNvGrpSpPr/>
          <p:nvPr/>
        </p:nvGrpSpPr>
        <p:grpSpPr>
          <a:xfrm rot="10800000">
            <a:off x="4067944" y="3212976"/>
            <a:ext cx="720080" cy="720080"/>
            <a:chOff x="3851920" y="1268760"/>
            <a:chExt cx="2160240" cy="2160240"/>
          </a:xfrm>
        </p:grpSpPr>
        <p:grpSp>
          <p:nvGrpSpPr>
            <p:cNvPr id="200" name="グループ化 199">
              <a:extLst>
                <a:ext uri="{FF2B5EF4-FFF2-40B4-BE49-F238E27FC236}">
                  <a16:creationId xmlns:a16="http://schemas.microsoft.com/office/drawing/2014/main" id="{5476F20D-BFFE-4CFF-830A-2EA4D6337050}"/>
                </a:ext>
              </a:extLst>
            </p:cNvPr>
            <p:cNvGrpSpPr/>
            <p:nvPr/>
          </p:nvGrpSpPr>
          <p:grpSpPr>
            <a:xfrm rot="10800000">
              <a:off x="3851920" y="1268760"/>
              <a:ext cx="720080" cy="720080"/>
              <a:chOff x="792000" y="2529000"/>
              <a:chExt cx="360000" cy="360000"/>
            </a:xfrm>
          </p:grpSpPr>
          <p:sp>
            <p:nvSpPr>
              <p:cNvPr id="214" name="楕円 213">
                <a:extLst>
                  <a:ext uri="{FF2B5EF4-FFF2-40B4-BE49-F238E27FC236}">
                    <a16:creationId xmlns:a16="http://schemas.microsoft.com/office/drawing/2014/main" id="{BA106C81-344D-4F3B-BEC3-3EBBB34D4A1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矢印: 下 214">
                <a:extLst>
                  <a:ext uri="{FF2B5EF4-FFF2-40B4-BE49-F238E27FC236}">
                    <a16:creationId xmlns:a16="http://schemas.microsoft.com/office/drawing/2014/main" id="{39ABD621-81DA-4783-8B99-B76D1514CC0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1" name="グループ化 200">
              <a:extLst>
                <a:ext uri="{FF2B5EF4-FFF2-40B4-BE49-F238E27FC236}">
                  <a16:creationId xmlns:a16="http://schemas.microsoft.com/office/drawing/2014/main" id="{DD26284D-43D5-4567-BB23-C7EDA99B1161}"/>
                </a:ext>
              </a:extLst>
            </p:cNvPr>
            <p:cNvGrpSpPr/>
            <p:nvPr/>
          </p:nvGrpSpPr>
          <p:grpSpPr>
            <a:xfrm rot="10800000">
              <a:off x="5292080" y="1268760"/>
              <a:ext cx="720080" cy="720080"/>
              <a:chOff x="792000" y="2529000"/>
              <a:chExt cx="360000" cy="360000"/>
            </a:xfrm>
          </p:grpSpPr>
          <p:sp>
            <p:nvSpPr>
              <p:cNvPr id="212" name="楕円 211">
                <a:extLst>
                  <a:ext uri="{FF2B5EF4-FFF2-40B4-BE49-F238E27FC236}">
                    <a16:creationId xmlns:a16="http://schemas.microsoft.com/office/drawing/2014/main" id="{5A75A61F-47B8-4D77-8255-0EB3928CA8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矢印: 下 212">
                <a:extLst>
                  <a:ext uri="{FF2B5EF4-FFF2-40B4-BE49-F238E27FC236}">
                    <a16:creationId xmlns:a16="http://schemas.microsoft.com/office/drawing/2014/main" id="{C1613A8F-EF8F-4EFE-A549-8B3429530B9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2" name="グループ化 201">
              <a:extLst>
                <a:ext uri="{FF2B5EF4-FFF2-40B4-BE49-F238E27FC236}">
                  <a16:creationId xmlns:a16="http://schemas.microsoft.com/office/drawing/2014/main" id="{D176A775-9C80-482F-80C8-FE41B8B9FD9B}"/>
                </a:ext>
              </a:extLst>
            </p:cNvPr>
            <p:cNvGrpSpPr/>
            <p:nvPr/>
          </p:nvGrpSpPr>
          <p:grpSpPr>
            <a:xfrm rot="10800000">
              <a:off x="5292080" y="2708920"/>
              <a:ext cx="720080" cy="720080"/>
              <a:chOff x="792000" y="2529000"/>
              <a:chExt cx="360000" cy="360000"/>
            </a:xfrm>
          </p:grpSpPr>
          <p:sp>
            <p:nvSpPr>
              <p:cNvPr id="210" name="楕円 209">
                <a:extLst>
                  <a:ext uri="{FF2B5EF4-FFF2-40B4-BE49-F238E27FC236}">
                    <a16:creationId xmlns:a16="http://schemas.microsoft.com/office/drawing/2014/main" id="{B38792AC-6D40-454C-92FA-BF29730D70E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矢印: 下 210">
                <a:extLst>
                  <a:ext uri="{FF2B5EF4-FFF2-40B4-BE49-F238E27FC236}">
                    <a16:creationId xmlns:a16="http://schemas.microsoft.com/office/drawing/2014/main" id="{A3058AFD-0710-4A6C-A058-09682CA1B91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3" name="グループ化 202">
              <a:extLst>
                <a:ext uri="{FF2B5EF4-FFF2-40B4-BE49-F238E27FC236}">
                  <a16:creationId xmlns:a16="http://schemas.microsoft.com/office/drawing/2014/main" id="{16618629-8215-43F1-8CAE-661F2A66B7B8}"/>
                </a:ext>
              </a:extLst>
            </p:cNvPr>
            <p:cNvGrpSpPr/>
            <p:nvPr/>
          </p:nvGrpSpPr>
          <p:grpSpPr>
            <a:xfrm rot="10800000">
              <a:off x="3851920" y="2708920"/>
              <a:ext cx="720080" cy="720080"/>
              <a:chOff x="792000" y="2529000"/>
              <a:chExt cx="360000" cy="360000"/>
            </a:xfrm>
          </p:grpSpPr>
          <p:sp>
            <p:nvSpPr>
              <p:cNvPr id="208" name="楕円 207">
                <a:extLst>
                  <a:ext uri="{FF2B5EF4-FFF2-40B4-BE49-F238E27FC236}">
                    <a16:creationId xmlns:a16="http://schemas.microsoft.com/office/drawing/2014/main" id="{41F98A6F-2EBD-4C20-84BA-ED2D0550AB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矢印: 下 208">
                <a:extLst>
                  <a:ext uri="{FF2B5EF4-FFF2-40B4-BE49-F238E27FC236}">
                    <a16:creationId xmlns:a16="http://schemas.microsoft.com/office/drawing/2014/main" id="{35DC678F-6D1A-41ED-90D3-88BED17BFC5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4" name="直線コネクタ 203">
              <a:extLst>
                <a:ext uri="{FF2B5EF4-FFF2-40B4-BE49-F238E27FC236}">
                  <a16:creationId xmlns:a16="http://schemas.microsoft.com/office/drawing/2014/main" id="{FD41BBBB-B4C8-4828-99A4-A31FC8BAC8E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5" name="直線コネクタ 204">
              <a:extLst>
                <a:ext uri="{FF2B5EF4-FFF2-40B4-BE49-F238E27FC236}">
                  <a16:creationId xmlns:a16="http://schemas.microsoft.com/office/drawing/2014/main" id="{2ACE2338-0486-4CB4-9B06-B7DED009DC21}"/>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3F5D29F3-829C-4A0E-A24A-9A0F4268155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直線コネクタ 206">
              <a:extLst>
                <a:ext uri="{FF2B5EF4-FFF2-40B4-BE49-F238E27FC236}">
                  <a16:creationId xmlns:a16="http://schemas.microsoft.com/office/drawing/2014/main" id="{98ABF42F-DD71-4C95-8A1F-A2898F8E4CDF}"/>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6" name="グループ化 215">
            <a:extLst>
              <a:ext uri="{FF2B5EF4-FFF2-40B4-BE49-F238E27FC236}">
                <a16:creationId xmlns:a16="http://schemas.microsoft.com/office/drawing/2014/main" id="{2744F1C8-F5B5-4329-9AE7-9B35A02A2C9A}"/>
              </a:ext>
            </a:extLst>
          </p:cNvPr>
          <p:cNvGrpSpPr/>
          <p:nvPr/>
        </p:nvGrpSpPr>
        <p:grpSpPr>
          <a:xfrm>
            <a:off x="1475656" y="4221088"/>
            <a:ext cx="720080" cy="720080"/>
            <a:chOff x="3851920" y="1268760"/>
            <a:chExt cx="2160240" cy="2160240"/>
          </a:xfrm>
        </p:grpSpPr>
        <p:grpSp>
          <p:nvGrpSpPr>
            <p:cNvPr id="217" name="グループ化 216">
              <a:extLst>
                <a:ext uri="{FF2B5EF4-FFF2-40B4-BE49-F238E27FC236}">
                  <a16:creationId xmlns:a16="http://schemas.microsoft.com/office/drawing/2014/main" id="{79770A16-77F5-4B95-858D-56BA339EA211}"/>
                </a:ext>
              </a:extLst>
            </p:cNvPr>
            <p:cNvGrpSpPr/>
            <p:nvPr/>
          </p:nvGrpSpPr>
          <p:grpSpPr>
            <a:xfrm rot="10800000">
              <a:off x="3851920" y="1268760"/>
              <a:ext cx="720080" cy="720080"/>
              <a:chOff x="792000" y="2529000"/>
              <a:chExt cx="360000" cy="360000"/>
            </a:xfrm>
          </p:grpSpPr>
          <p:sp>
            <p:nvSpPr>
              <p:cNvPr id="231" name="楕円 230">
                <a:extLst>
                  <a:ext uri="{FF2B5EF4-FFF2-40B4-BE49-F238E27FC236}">
                    <a16:creationId xmlns:a16="http://schemas.microsoft.com/office/drawing/2014/main" id="{D6A98123-7DE8-4D3B-BDDA-87F931080C7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2" name="矢印: 下 231">
                <a:extLst>
                  <a:ext uri="{FF2B5EF4-FFF2-40B4-BE49-F238E27FC236}">
                    <a16:creationId xmlns:a16="http://schemas.microsoft.com/office/drawing/2014/main" id="{676B6B86-043D-4C7D-B900-FA689E8FFBF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18" name="グループ化 217">
              <a:extLst>
                <a:ext uri="{FF2B5EF4-FFF2-40B4-BE49-F238E27FC236}">
                  <a16:creationId xmlns:a16="http://schemas.microsoft.com/office/drawing/2014/main" id="{07B20688-9E36-4360-9104-4DE99186C2D4}"/>
                </a:ext>
              </a:extLst>
            </p:cNvPr>
            <p:cNvGrpSpPr/>
            <p:nvPr/>
          </p:nvGrpSpPr>
          <p:grpSpPr>
            <a:xfrm rot="10800000">
              <a:off x="5292080" y="1268760"/>
              <a:ext cx="720080" cy="720080"/>
              <a:chOff x="792000" y="2529000"/>
              <a:chExt cx="360000" cy="360000"/>
            </a:xfrm>
          </p:grpSpPr>
          <p:sp>
            <p:nvSpPr>
              <p:cNvPr id="229" name="楕円 228">
                <a:extLst>
                  <a:ext uri="{FF2B5EF4-FFF2-40B4-BE49-F238E27FC236}">
                    <a16:creationId xmlns:a16="http://schemas.microsoft.com/office/drawing/2014/main" id="{2C12D630-948F-4886-945A-DB296FF56B7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0" name="矢印: 下 229">
                <a:extLst>
                  <a:ext uri="{FF2B5EF4-FFF2-40B4-BE49-F238E27FC236}">
                    <a16:creationId xmlns:a16="http://schemas.microsoft.com/office/drawing/2014/main" id="{AE174C3F-0177-42F6-92E7-289423EEBDD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9" name="グループ化 218">
              <a:extLst>
                <a:ext uri="{FF2B5EF4-FFF2-40B4-BE49-F238E27FC236}">
                  <a16:creationId xmlns:a16="http://schemas.microsoft.com/office/drawing/2014/main" id="{A53527CA-FF25-4FEE-8CF3-1A64C4F848B1}"/>
                </a:ext>
              </a:extLst>
            </p:cNvPr>
            <p:cNvGrpSpPr/>
            <p:nvPr/>
          </p:nvGrpSpPr>
          <p:grpSpPr>
            <a:xfrm rot="10800000">
              <a:off x="5292080" y="2708920"/>
              <a:ext cx="720080" cy="720080"/>
              <a:chOff x="792000" y="2529000"/>
              <a:chExt cx="360000" cy="360000"/>
            </a:xfrm>
          </p:grpSpPr>
          <p:sp>
            <p:nvSpPr>
              <p:cNvPr id="227" name="楕円 226">
                <a:extLst>
                  <a:ext uri="{FF2B5EF4-FFF2-40B4-BE49-F238E27FC236}">
                    <a16:creationId xmlns:a16="http://schemas.microsoft.com/office/drawing/2014/main" id="{3040570F-563D-4FBF-BAA8-DAB43919C4A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8" name="矢印: 下 227">
                <a:extLst>
                  <a:ext uri="{FF2B5EF4-FFF2-40B4-BE49-F238E27FC236}">
                    <a16:creationId xmlns:a16="http://schemas.microsoft.com/office/drawing/2014/main" id="{1668D848-0DCF-4534-87FB-9E35A715CF7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0" name="グループ化 219">
              <a:extLst>
                <a:ext uri="{FF2B5EF4-FFF2-40B4-BE49-F238E27FC236}">
                  <a16:creationId xmlns:a16="http://schemas.microsoft.com/office/drawing/2014/main" id="{F87C5FB0-00CF-4431-8043-AEA872AA7F97}"/>
                </a:ext>
              </a:extLst>
            </p:cNvPr>
            <p:cNvGrpSpPr/>
            <p:nvPr/>
          </p:nvGrpSpPr>
          <p:grpSpPr>
            <a:xfrm rot="10800000">
              <a:off x="3851920" y="2708920"/>
              <a:ext cx="720080" cy="720080"/>
              <a:chOff x="792000" y="2529000"/>
              <a:chExt cx="360000" cy="360000"/>
            </a:xfrm>
          </p:grpSpPr>
          <p:sp>
            <p:nvSpPr>
              <p:cNvPr id="225" name="楕円 224">
                <a:extLst>
                  <a:ext uri="{FF2B5EF4-FFF2-40B4-BE49-F238E27FC236}">
                    <a16:creationId xmlns:a16="http://schemas.microsoft.com/office/drawing/2014/main" id="{D210ACA9-41B2-4DAA-8CE4-2CC8604882F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6" name="矢印: 下 225">
                <a:extLst>
                  <a:ext uri="{FF2B5EF4-FFF2-40B4-BE49-F238E27FC236}">
                    <a16:creationId xmlns:a16="http://schemas.microsoft.com/office/drawing/2014/main" id="{D88B0D16-B3C3-4DD1-AC35-655FE4E1AA8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1" name="直線コネクタ 220">
              <a:extLst>
                <a:ext uri="{FF2B5EF4-FFF2-40B4-BE49-F238E27FC236}">
                  <a16:creationId xmlns:a16="http://schemas.microsoft.com/office/drawing/2014/main" id="{B9FB7919-AF53-4EBF-B4B3-BBAB0169F40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2" name="直線コネクタ 221">
              <a:extLst>
                <a:ext uri="{FF2B5EF4-FFF2-40B4-BE49-F238E27FC236}">
                  <a16:creationId xmlns:a16="http://schemas.microsoft.com/office/drawing/2014/main" id="{3773581B-CB6B-4371-A877-6046C00A161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3" name="直線コネクタ 222">
              <a:extLst>
                <a:ext uri="{FF2B5EF4-FFF2-40B4-BE49-F238E27FC236}">
                  <a16:creationId xmlns:a16="http://schemas.microsoft.com/office/drawing/2014/main" id="{612B72EC-07D8-4C0E-AB13-BF23A7E91F8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4" name="直線コネクタ 223">
              <a:extLst>
                <a:ext uri="{FF2B5EF4-FFF2-40B4-BE49-F238E27FC236}">
                  <a16:creationId xmlns:a16="http://schemas.microsoft.com/office/drawing/2014/main" id="{D1E09667-FA8B-438C-9400-660FB84285A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33" name="グループ化 232">
            <a:extLst>
              <a:ext uri="{FF2B5EF4-FFF2-40B4-BE49-F238E27FC236}">
                <a16:creationId xmlns:a16="http://schemas.microsoft.com/office/drawing/2014/main" id="{2AF612CF-095B-47BF-BCB0-E812871B1E8D}"/>
              </a:ext>
            </a:extLst>
          </p:cNvPr>
          <p:cNvGrpSpPr/>
          <p:nvPr/>
        </p:nvGrpSpPr>
        <p:grpSpPr>
          <a:xfrm rot="10800000">
            <a:off x="2339752" y="4221088"/>
            <a:ext cx="720080" cy="720080"/>
            <a:chOff x="3851920" y="1268760"/>
            <a:chExt cx="2160240" cy="2160240"/>
          </a:xfrm>
        </p:grpSpPr>
        <p:grpSp>
          <p:nvGrpSpPr>
            <p:cNvPr id="234" name="グループ化 233">
              <a:extLst>
                <a:ext uri="{FF2B5EF4-FFF2-40B4-BE49-F238E27FC236}">
                  <a16:creationId xmlns:a16="http://schemas.microsoft.com/office/drawing/2014/main" id="{5A765ADF-A227-435C-887F-AE694F5E1E99}"/>
                </a:ext>
              </a:extLst>
            </p:cNvPr>
            <p:cNvGrpSpPr/>
            <p:nvPr/>
          </p:nvGrpSpPr>
          <p:grpSpPr>
            <a:xfrm rot="10800000">
              <a:off x="3851920" y="1268760"/>
              <a:ext cx="720080" cy="720080"/>
              <a:chOff x="792000" y="2529000"/>
              <a:chExt cx="360000" cy="360000"/>
            </a:xfrm>
          </p:grpSpPr>
          <p:sp>
            <p:nvSpPr>
              <p:cNvPr id="248" name="楕円 247">
                <a:extLst>
                  <a:ext uri="{FF2B5EF4-FFF2-40B4-BE49-F238E27FC236}">
                    <a16:creationId xmlns:a16="http://schemas.microsoft.com/office/drawing/2014/main" id="{0E447942-C224-4EE8-BD66-02E53AF35AF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矢印: 下 248">
                <a:extLst>
                  <a:ext uri="{FF2B5EF4-FFF2-40B4-BE49-F238E27FC236}">
                    <a16:creationId xmlns:a16="http://schemas.microsoft.com/office/drawing/2014/main" id="{8E6411C6-4144-4C03-B66F-FC400B48903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35" name="グループ化 234">
              <a:extLst>
                <a:ext uri="{FF2B5EF4-FFF2-40B4-BE49-F238E27FC236}">
                  <a16:creationId xmlns:a16="http://schemas.microsoft.com/office/drawing/2014/main" id="{D3708DBA-AE8C-493E-AE0E-158304322301}"/>
                </a:ext>
              </a:extLst>
            </p:cNvPr>
            <p:cNvGrpSpPr/>
            <p:nvPr/>
          </p:nvGrpSpPr>
          <p:grpSpPr>
            <a:xfrm rot="10800000">
              <a:off x="5292080" y="1268760"/>
              <a:ext cx="720080" cy="720080"/>
              <a:chOff x="792000" y="2529000"/>
              <a:chExt cx="360000" cy="360000"/>
            </a:xfrm>
          </p:grpSpPr>
          <p:sp>
            <p:nvSpPr>
              <p:cNvPr id="246" name="楕円 245">
                <a:extLst>
                  <a:ext uri="{FF2B5EF4-FFF2-40B4-BE49-F238E27FC236}">
                    <a16:creationId xmlns:a16="http://schemas.microsoft.com/office/drawing/2014/main" id="{00AF4717-E83C-4980-8080-5DACFDDFD4E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7" name="矢印: 下 246">
                <a:extLst>
                  <a:ext uri="{FF2B5EF4-FFF2-40B4-BE49-F238E27FC236}">
                    <a16:creationId xmlns:a16="http://schemas.microsoft.com/office/drawing/2014/main" id="{374359EE-B4D5-40EA-BA7C-7F56BACCA8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6" name="グループ化 235">
              <a:extLst>
                <a:ext uri="{FF2B5EF4-FFF2-40B4-BE49-F238E27FC236}">
                  <a16:creationId xmlns:a16="http://schemas.microsoft.com/office/drawing/2014/main" id="{7B8F36C8-344A-4AFC-9604-ED7B1ED844B2}"/>
                </a:ext>
              </a:extLst>
            </p:cNvPr>
            <p:cNvGrpSpPr/>
            <p:nvPr/>
          </p:nvGrpSpPr>
          <p:grpSpPr>
            <a:xfrm rot="10800000">
              <a:off x="5292080" y="2708920"/>
              <a:ext cx="720080" cy="720080"/>
              <a:chOff x="792000" y="2529000"/>
              <a:chExt cx="360000" cy="360000"/>
            </a:xfrm>
          </p:grpSpPr>
          <p:sp>
            <p:nvSpPr>
              <p:cNvPr id="244" name="楕円 243">
                <a:extLst>
                  <a:ext uri="{FF2B5EF4-FFF2-40B4-BE49-F238E27FC236}">
                    <a16:creationId xmlns:a16="http://schemas.microsoft.com/office/drawing/2014/main" id="{507544BB-10FC-4BE6-BECD-1F8D347C8BF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5" name="矢印: 下 244">
                <a:extLst>
                  <a:ext uri="{FF2B5EF4-FFF2-40B4-BE49-F238E27FC236}">
                    <a16:creationId xmlns:a16="http://schemas.microsoft.com/office/drawing/2014/main" id="{A0B6A751-2172-4724-B6B7-7FC5FA518CB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7" name="グループ化 236">
              <a:extLst>
                <a:ext uri="{FF2B5EF4-FFF2-40B4-BE49-F238E27FC236}">
                  <a16:creationId xmlns:a16="http://schemas.microsoft.com/office/drawing/2014/main" id="{586B1495-378F-4463-9243-673C7345D948}"/>
                </a:ext>
              </a:extLst>
            </p:cNvPr>
            <p:cNvGrpSpPr/>
            <p:nvPr/>
          </p:nvGrpSpPr>
          <p:grpSpPr>
            <a:xfrm rot="10800000">
              <a:off x="3851920" y="2708920"/>
              <a:ext cx="720080" cy="720080"/>
              <a:chOff x="792000" y="2529000"/>
              <a:chExt cx="360000" cy="360000"/>
            </a:xfrm>
          </p:grpSpPr>
          <p:sp>
            <p:nvSpPr>
              <p:cNvPr id="242" name="楕円 241">
                <a:extLst>
                  <a:ext uri="{FF2B5EF4-FFF2-40B4-BE49-F238E27FC236}">
                    <a16:creationId xmlns:a16="http://schemas.microsoft.com/office/drawing/2014/main" id="{CA118273-F6A2-4863-B196-A5C0277EA75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3" name="矢印: 下 242">
                <a:extLst>
                  <a:ext uri="{FF2B5EF4-FFF2-40B4-BE49-F238E27FC236}">
                    <a16:creationId xmlns:a16="http://schemas.microsoft.com/office/drawing/2014/main" id="{07604269-94D4-49A8-818A-853AF157192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38" name="直線コネクタ 237">
              <a:extLst>
                <a:ext uri="{FF2B5EF4-FFF2-40B4-BE49-F238E27FC236}">
                  <a16:creationId xmlns:a16="http://schemas.microsoft.com/office/drawing/2014/main" id="{61F2CDCE-694B-4771-BBF0-E062DD3D8F0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9" name="直線コネクタ 238">
              <a:extLst>
                <a:ext uri="{FF2B5EF4-FFF2-40B4-BE49-F238E27FC236}">
                  <a16:creationId xmlns:a16="http://schemas.microsoft.com/office/drawing/2014/main" id="{F2259A2C-79BE-4280-9ED1-4A76E9345DD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0" name="直線コネクタ 239">
              <a:extLst>
                <a:ext uri="{FF2B5EF4-FFF2-40B4-BE49-F238E27FC236}">
                  <a16:creationId xmlns:a16="http://schemas.microsoft.com/office/drawing/2014/main" id="{1F80E55F-DCAD-47FC-A012-A062F36EB129}"/>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1" name="直線コネクタ 240">
              <a:extLst>
                <a:ext uri="{FF2B5EF4-FFF2-40B4-BE49-F238E27FC236}">
                  <a16:creationId xmlns:a16="http://schemas.microsoft.com/office/drawing/2014/main" id="{70F9F5D1-3AE8-46ED-A648-765D42B7CDB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0" name="グループ化 249">
            <a:extLst>
              <a:ext uri="{FF2B5EF4-FFF2-40B4-BE49-F238E27FC236}">
                <a16:creationId xmlns:a16="http://schemas.microsoft.com/office/drawing/2014/main" id="{EABD32F5-EB88-4EE4-84A0-2AEB814430F9}"/>
              </a:ext>
            </a:extLst>
          </p:cNvPr>
          <p:cNvGrpSpPr/>
          <p:nvPr/>
        </p:nvGrpSpPr>
        <p:grpSpPr>
          <a:xfrm>
            <a:off x="3203848" y="4221088"/>
            <a:ext cx="720080" cy="720080"/>
            <a:chOff x="3851920" y="1268760"/>
            <a:chExt cx="2160240" cy="2160240"/>
          </a:xfrm>
        </p:grpSpPr>
        <p:grpSp>
          <p:nvGrpSpPr>
            <p:cNvPr id="251" name="グループ化 250">
              <a:extLst>
                <a:ext uri="{FF2B5EF4-FFF2-40B4-BE49-F238E27FC236}">
                  <a16:creationId xmlns:a16="http://schemas.microsoft.com/office/drawing/2014/main" id="{4DB16319-B916-4AFB-9F62-AECBF6B20279}"/>
                </a:ext>
              </a:extLst>
            </p:cNvPr>
            <p:cNvGrpSpPr/>
            <p:nvPr/>
          </p:nvGrpSpPr>
          <p:grpSpPr>
            <a:xfrm rot="10800000">
              <a:off x="3851920" y="1268760"/>
              <a:ext cx="720080" cy="720080"/>
              <a:chOff x="792000" y="2529000"/>
              <a:chExt cx="360000" cy="360000"/>
            </a:xfrm>
          </p:grpSpPr>
          <p:sp>
            <p:nvSpPr>
              <p:cNvPr id="265" name="楕円 264">
                <a:extLst>
                  <a:ext uri="{FF2B5EF4-FFF2-40B4-BE49-F238E27FC236}">
                    <a16:creationId xmlns:a16="http://schemas.microsoft.com/office/drawing/2014/main" id="{8E3044CE-02F6-448A-BBC6-B19185879E5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矢印: 下 265">
                <a:extLst>
                  <a:ext uri="{FF2B5EF4-FFF2-40B4-BE49-F238E27FC236}">
                    <a16:creationId xmlns:a16="http://schemas.microsoft.com/office/drawing/2014/main" id="{39E5508E-7896-45E3-ADA8-C6789B829DD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2" name="グループ化 251">
              <a:extLst>
                <a:ext uri="{FF2B5EF4-FFF2-40B4-BE49-F238E27FC236}">
                  <a16:creationId xmlns:a16="http://schemas.microsoft.com/office/drawing/2014/main" id="{4C6D4DD9-EF2C-4507-A93F-38E9AD6E24C7}"/>
                </a:ext>
              </a:extLst>
            </p:cNvPr>
            <p:cNvGrpSpPr/>
            <p:nvPr/>
          </p:nvGrpSpPr>
          <p:grpSpPr>
            <a:xfrm rot="10800000">
              <a:off x="5292080" y="1268760"/>
              <a:ext cx="720080" cy="720080"/>
              <a:chOff x="792000" y="2529000"/>
              <a:chExt cx="360000" cy="360000"/>
            </a:xfrm>
          </p:grpSpPr>
          <p:sp>
            <p:nvSpPr>
              <p:cNvPr id="263" name="楕円 262">
                <a:extLst>
                  <a:ext uri="{FF2B5EF4-FFF2-40B4-BE49-F238E27FC236}">
                    <a16:creationId xmlns:a16="http://schemas.microsoft.com/office/drawing/2014/main" id="{8F385D3B-7B0E-4F3E-B72D-052635CE307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矢印: 下 263">
                <a:extLst>
                  <a:ext uri="{FF2B5EF4-FFF2-40B4-BE49-F238E27FC236}">
                    <a16:creationId xmlns:a16="http://schemas.microsoft.com/office/drawing/2014/main" id="{CF9F50DD-D9DB-4D93-B9B2-AB0A6B44A1E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3" name="グループ化 252">
              <a:extLst>
                <a:ext uri="{FF2B5EF4-FFF2-40B4-BE49-F238E27FC236}">
                  <a16:creationId xmlns:a16="http://schemas.microsoft.com/office/drawing/2014/main" id="{A355E8CE-4DEB-40C4-8D95-2AFE71D198CE}"/>
                </a:ext>
              </a:extLst>
            </p:cNvPr>
            <p:cNvGrpSpPr/>
            <p:nvPr/>
          </p:nvGrpSpPr>
          <p:grpSpPr>
            <a:xfrm rot="10800000">
              <a:off x="5292080" y="2708920"/>
              <a:ext cx="720080" cy="720080"/>
              <a:chOff x="792000" y="2529000"/>
              <a:chExt cx="360000" cy="360000"/>
            </a:xfrm>
          </p:grpSpPr>
          <p:sp>
            <p:nvSpPr>
              <p:cNvPr id="261" name="楕円 260">
                <a:extLst>
                  <a:ext uri="{FF2B5EF4-FFF2-40B4-BE49-F238E27FC236}">
                    <a16:creationId xmlns:a16="http://schemas.microsoft.com/office/drawing/2014/main" id="{59656F7B-C9A4-49F1-8C0B-144401F7E7B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矢印: 下 261">
                <a:extLst>
                  <a:ext uri="{FF2B5EF4-FFF2-40B4-BE49-F238E27FC236}">
                    <a16:creationId xmlns:a16="http://schemas.microsoft.com/office/drawing/2014/main" id="{1518B3E8-8B4F-4706-8956-D97C1DB2319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4" name="グループ化 253">
              <a:extLst>
                <a:ext uri="{FF2B5EF4-FFF2-40B4-BE49-F238E27FC236}">
                  <a16:creationId xmlns:a16="http://schemas.microsoft.com/office/drawing/2014/main" id="{A66FBB10-C0C4-45B5-B0D6-D604A7296852}"/>
                </a:ext>
              </a:extLst>
            </p:cNvPr>
            <p:cNvGrpSpPr/>
            <p:nvPr/>
          </p:nvGrpSpPr>
          <p:grpSpPr>
            <a:xfrm rot="10800000">
              <a:off x="3851920" y="2708920"/>
              <a:ext cx="720080" cy="720080"/>
              <a:chOff x="792000" y="2529000"/>
              <a:chExt cx="360000" cy="360000"/>
            </a:xfrm>
          </p:grpSpPr>
          <p:sp>
            <p:nvSpPr>
              <p:cNvPr id="259" name="楕円 258">
                <a:extLst>
                  <a:ext uri="{FF2B5EF4-FFF2-40B4-BE49-F238E27FC236}">
                    <a16:creationId xmlns:a16="http://schemas.microsoft.com/office/drawing/2014/main" id="{1AA61580-F239-4CCD-AD15-BD78ECBB0E6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矢印: 下 259">
                <a:extLst>
                  <a:ext uri="{FF2B5EF4-FFF2-40B4-BE49-F238E27FC236}">
                    <a16:creationId xmlns:a16="http://schemas.microsoft.com/office/drawing/2014/main" id="{CFACFD28-2412-4FB0-AB8C-B75B6C234CF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5" name="直線コネクタ 254">
              <a:extLst>
                <a:ext uri="{FF2B5EF4-FFF2-40B4-BE49-F238E27FC236}">
                  <a16:creationId xmlns:a16="http://schemas.microsoft.com/office/drawing/2014/main" id="{19982E25-D514-459E-8B17-8641714126E8}"/>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6" name="直線コネクタ 255">
              <a:extLst>
                <a:ext uri="{FF2B5EF4-FFF2-40B4-BE49-F238E27FC236}">
                  <a16:creationId xmlns:a16="http://schemas.microsoft.com/office/drawing/2014/main" id="{22EA8D7E-4728-43D5-BD3C-E2DD3EE06941}"/>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7" name="直線コネクタ 256">
              <a:extLst>
                <a:ext uri="{FF2B5EF4-FFF2-40B4-BE49-F238E27FC236}">
                  <a16:creationId xmlns:a16="http://schemas.microsoft.com/office/drawing/2014/main" id="{21BABAF3-A621-4BF8-85AB-A0ACA5F9B17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8" name="直線コネクタ 257">
              <a:extLst>
                <a:ext uri="{FF2B5EF4-FFF2-40B4-BE49-F238E27FC236}">
                  <a16:creationId xmlns:a16="http://schemas.microsoft.com/office/drawing/2014/main" id="{4F9B9A72-DB03-443E-B164-DFCD7E5C1BB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67" name="グループ化 266">
            <a:extLst>
              <a:ext uri="{FF2B5EF4-FFF2-40B4-BE49-F238E27FC236}">
                <a16:creationId xmlns:a16="http://schemas.microsoft.com/office/drawing/2014/main" id="{8F8E6C7A-5241-481B-BEE1-8AADB9865E3A}"/>
              </a:ext>
            </a:extLst>
          </p:cNvPr>
          <p:cNvGrpSpPr/>
          <p:nvPr/>
        </p:nvGrpSpPr>
        <p:grpSpPr>
          <a:xfrm rot="10800000">
            <a:off x="4067944" y="4221088"/>
            <a:ext cx="720080" cy="720080"/>
            <a:chOff x="3851920" y="1268760"/>
            <a:chExt cx="2160240" cy="2160240"/>
          </a:xfrm>
        </p:grpSpPr>
        <p:grpSp>
          <p:nvGrpSpPr>
            <p:cNvPr id="268" name="グループ化 267">
              <a:extLst>
                <a:ext uri="{FF2B5EF4-FFF2-40B4-BE49-F238E27FC236}">
                  <a16:creationId xmlns:a16="http://schemas.microsoft.com/office/drawing/2014/main" id="{B58EDE20-F6D9-4EC0-B84F-9681A175A1D4}"/>
                </a:ext>
              </a:extLst>
            </p:cNvPr>
            <p:cNvGrpSpPr/>
            <p:nvPr/>
          </p:nvGrpSpPr>
          <p:grpSpPr>
            <a:xfrm rot="10800000">
              <a:off x="3851920" y="1268760"/>
              <a:ext cx="720080" cy="720080"/>
              <a:chOff x="792000" y="2529000"/>
              <a:chExt cx="360000" cy="360000"/>
            </a:xfrm>
          </p:grpSpPr>
          <p:sp>
            <p:nvSpPr>
              <p:cNvPr id="282" name="楕円 281">
                <a:extLst>
                  <a:ext uri="{FF2B5EF4-FFF2-40B4-BE49-F238E27FC236}">
                    <a16:creationId xmlns:a16="http://schemas.microsoft.com/office/drawing/2014/main" id="{14767961-C6F7-4A70-8F9D-23220CF28A1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3" name="矢印: 下 282">
                <a:extLst>
                  <a:ext uri="{FF2B5EF4-FFF2-40B4-BE49-F238E27FC236}">
                    <a16:creationId xmlns:a16="http://schemas.microsoft.com/office/drawing/2014/main" id="{F8DBD004-D978-446F-923D-CFADE7749FC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9" name="グループ化 268">
              <a:extLst>
                <a:ext uri="{FF2B5EF4-FFF2-40B4-BE49-F238E27FC236}">
                  <a16:creationId xmlns:a16="http://schemas.microsoft.com/office/drawing/2014/main" id="{628090DC-C804-4C81-B377-D94B596165CE}"/>
                </a:ext>
              </a:extLst>
            </p:cNvPr>
            <p:cNvGrpSpPr/>
            <p:nvPr/>
          </p:nvGrpSpPr>
          <p:grpSpPr>
            <a:xfrm rot="10800000">
              <a:off x="5292080" y="1268760"/>
              <a:ext cx="720080" cy="720080"/>
              <a:chOff x="792000" y="2529000"/>
              <a:chExt cx="360000" cy="360000"/>
            </a:xfrm>
          </p:grpSpPr>
          <p:sp>
            <p:nvSpPr>
              <p:cNvPr id="280" name="楕円 279">
                <a:extLst>
                  <a:ext uri="{FF2B5EF4-FFF2-40B4-BE49-F238E27FC236}">
                    <a16:creationId xmlns:a16="http://schemas.microsoft.com/office/drawing/2014/main" id="{BB27A88B-251C-4ED8-899B-ECFB06674F4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1" name="矢印: 下 280">
                <a:extLst>
                  <a:ext uri="{FF2B5EF4-FFF2-40B4-BE49-F238E27FC236}">
                    <a16:creationId xmlns:a16="http://schemas.microsoft.com/office/drawing/2014/main" id="{95E80A95-B367-41EE-943E-E7BC3A008F0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0" name="グループ化 269">
              <a:extLst>
                <a:ext uri="{FF2B5EF4-FFF2-40B4-BE49-F238E27FC236}">
                  <a16:creationId xmlns:a16="http://schemas.microsoft.com/office/drawing/2014/main" id="{B2B513CB-F147-431A-94B5-E67895C3419A}"/>
                </a:ext>
              </a:extLst>
            </p:cNvPr>
            <p:cNvGrpSpPr/>
            <p:nvPr/>
          </p:nvGrpSpPr>
          <p:grpSpPr>
            <a:xfrm rot="10800000">
              <a:off x="5292080" y="2708920"/>
              <a:ext cx="720080" cy="720080"/>
              <a:chOff x="792000" y="2529000"/>
              <a:chExt cx="360000" cy="360000"/>
            </a:xfrm>
          </p:grpSpPr>
          <p:sp>
            <p:nvSpPr>
              <p:cNvPr id="278" name="楕円 277">
                <a:extLst>
                  <a:ext uri="{FF2B5EF4-FFF2-40B4-BE49-F238E27FC236}">
                    <a16:creationId xmlns:a16="http://schemas.microsoft.com/office/drawing/2014/main" id="{3D34EB7F-C935-46FE-85BC-A9EFCEE4816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9" name="矢印: 下 278">
                <a:extLst>
                  <a:ext uri="{FF2B5EF4-FFF2-40B4-BE49-F238E27FC236}">
                    <a16:creationId xmlns:a16="http://schemas.microsoft.com/office/drawing/2014/main" id="{63F0FF4B-79FB-4197-86B7-25C3C7BCF00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1" name="グループ化 270">
              <a:extLst>
                <a:ext uri="{FF2B5EF4-FFF2-40B4-BE49-F238E27FC236}">
                  <a16:creationId xmlns:a16="http://schemas.microsoft.com/office/drawing/2014/main" id="{11E63360-2BFA-4DEF-ADFD-F02B22898150}"/>
                </a:ext>
              </a:extLst>
            </p:cNvPr>
            <p:cNvGrpSpPr/>
            <p:nvPr/>
          </p:nvGrpSpPr>
          <p:grpSpPr>
            <a:xfrm rot="10800000">
              <a:off x="3851920" y="2708920"/>
              <a:ext cx="720080" cy="720080"/>
              <a:chOff x="792000" y="2529000"/>
              <a:chExt cx="360000" cy="360000"/>
            </a:xfrm>
          </p:grpSpPr>
          <p:sp>
            <p:nvSpPr>
              <p:cNvPr id="276" name="楕円 275">
                <a:extLst>
                  <a:ext uri="{FF2B5EF4-FFF2-40B4-BE49-F238E27FC236}">
                    <a16:creationId xmlns:a16="http://schemas.microsoft.com/office/drawing/2014/main" id="{70662B6D-1BC1-4A1D-AC8C-9F99FBF4C0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7" name="矢印: 下 276">
                <a:extLst>
                  <a:ext uri="{FF2B5EF4-FFF2-40B4-BE49-F238E27FC236}">
                    <a16:creationId xmlns:a16="http://schemas.microsoft.com/office/drawing/2014/main" id="{65E21972-657E-4263-B1B5-34855EAA624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72" name="直線コネクタ 271">
              <a:extLst>
                <a:ext uri="{FF2B5EF4-FFF2-40B4-BE49-F238E27FC236}">
                  <a16:creationId xmlns:a16="http://schemas.microsoft.com/office/drawing/2014/main" id="{D2AD1694-FD05-456B-84CE-C087406B9EF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3" name="直線コネクタ 272">
              <a:extLst>
                <a:ext uri="{FF2B5EF4-FFF2-40B4-BE49-F238E27FC236}">
                  <a16:creationId xmlns:a16="http://schemas.microsoft.com/office/drawing/2014/main" id="{F0E4209F-0887-4957-A6E9-B1FD63479A8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4" name="直線コネクタ 273">
              <a:extLst>
                <a:ext uri="{FF2B5EF4-FFF2-40B4-BE49-F238E27FC236}">
                  <a16:creationId xmlns:a16="http://schemas.microsoft.com/office/drawing/2014/main" id="{B90BC48C-3200-4F73-87B9-BBFB9BC6465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5" name="直線コネクタ 274">
              <a:extLst>
                <a:ext uri="{FF2B5EF4-FFF2-40B4-BE49-F238E27FC236}">
                  <a16:creationId xmlns:a16="http://schemas.microsoft.com/office/drawing/2014/main" id="{FE888B05-756D-4558-B1B5-2A118B3B35D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4" name="グループ化 283">
            <a:extLst>
              <a:ext uri="{FF2B5EF4-FFF2-40B4-BE49-F238E27FC236}">
                <a16:creationId xmlns:a16="http://schemas.microsoft.com/office/drawing/2014/main" id="{9C317F58-B665-4232-ACA1-73EFA81DAB83}"/>
              </a:ext>
            </a:extLst>
          </p:cNvPr>
          <p:cNvGrpSpPr/>
          <p:nvPr/>
        </p:nvGrpSpPr>
        <p:grpSpPr>
          <a:xfrm>
            <a:off x="1475656" y="5229200"/>
            <a:ext cx="720080" cy="720080"/>
            <a:chOff x="3851920" y="1268760"/>
            <a:chExt cx="2160240" cy="2160240"/>
          </a:xfrm>
        </p:grpSpPr>
        <p:grpSp>
          <p:nvGrpSpPr>
            <p:cNvPr id="285" name="グループ化 284">
              <a:extLst>
                <a:ext uri="{FF2B5EF4-FFF2-40B4-BE49-F238E27FC236}">
                  <a16:creationId xmlns:a16="http://schemas.microsoft.com/office/drawing/2014/main" id="{94FC45B5-794C-4F41-9082-1EFD63AF6F03}"/>
                </a:ext>
              </a:extLst>
            </p:cNvPr>
            <p:cNvGrpSpPr/>
            <p:nvPr/>
          </p:nvGrpSpPr>
          <p:grpSpPr>
            <a:xfrm rot="10800000">
              <a:off x="3851920" y="1268760"/>
              <a:ext cx="720080" cy="720080"/>
              <a:chOff x="792000" y="2529000"/>
              <a:chExt cx="360000" cy="360000"/>
            </a:xfrm>
          </p:grpSpPr>
          <p:sp>
            <p:nvSpPr>
              <p:cNvPr id="299" name="楕円 298">
                <a:extLst>
                  <a:ext uri="{FF2B5EF4-FFF2-40B4-BE49-F238E27FC236}">
                    <a16:creationId xmlns:a16="http://schemas.microsoft.com/office/drawing/2014/main" id="{6E2C7CBE-09F2-42D2-A190-B35C9353285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0" name="矢印: 下 299">
                <a:extLst>
                  <a:ext uri="{FF2B5EF4-FFF2-40B4-BE49-F238E27FC236}">
                    <a16:creationId xmlns:a16="http://schemas.microsoft.com/office/drawing/2014/main" id="{B6850A63-B27C-4C0C-9F9D-0FDB73346B1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6" name="グループ化 285">
              <a:extLst>
                <a:ext uri="{FF2B5EF4-FFF2-40B4-BE49-F238E27FC236}">
                  <a16:creationId xmlns:a16="http://schemas.microsoft.com/office/drawing/2014/main" id="{53214CDC-E662-4461-85F8-F9739168E591}"/>
                </a:ext>
              </a:extLst>
            </p:cNvPr>
            <p:cNvGrpSpPr/>
            <p:nvPr/>
          </p:nvGrpSpPr>
          <p:grpSpPr>
            <a:xfrm rot="10800000">
              <a:off x="5292080" y="1268760"/>
              <a:ext cx="720080" cy="720080"/>
              <a:chOff x="792000" y="2529000"/>
              <a:chExt cx="360000" cy="360000"/>
            </a:xfrm>
          </p:grpSpPr>
          <p:sp>
            <p:nvSpPr>
              <p:cNvPr id="297" name="楕円 296">
                <a:extLst>
                  <a:ext uri="{FF2B5EF4-FFF2-40B4-BE49-F238E27FC236}">
                    <a16:creationId xmlns:a16="http://schemas.microsoft.com/office/drawing/2014/main" id="{A5AD2027-DA02-4212-85CB-E4E4DEE181A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8" name="矢印: 下 297">
                <a:extLst>
                  <a:ext uri="{FF2B5EF4-FFF2-40B4-BE49-F238E27FC236}">
                    <a16:creationId xmlns:a16="http://schemas.microsoft.com/office/drawing/2014/main" id="{29994360-631E-42C4-9DCD-CF99606EA79D}"/>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7" name="グループ化 286">
              <a:extLst>
                <a:ext uri="{FF2B5EF4-FFF2-40B4-BE49-F238E27FC236}">
                  <a16:creationId xmlns:a16="http://schemas.microsoft.com/office/drawing/2014/main" id="{D3F1E955-71CB-46B6-9492-A35F851CBB6B}"/>
                </a:ext>
              </a:extLst>
            </p:cNvPr>
            <p:cNvGrpSpPr/>
            <p:nvPr/>
          </p:nvGrpSpPr>
          <p:grpSpPr>
            <a:xfrm rot="10800000">
              <a:off x="5292080" y="2708920"/>
              <a:ext cx="720080" cy="720080"/>
              <a:chOff x="792000" y="2529000"/>
              <a:chExt cx="360000" cy="360000"/>
            </a:xfrm>
          </p:grpSpPr>
          <p:sp>
            <p:nvSpPr>
              <p:cNvPr id="295" name="楕円 294">
                <a:extLst>
                  <a:ext uri="{FF2B5EF4-FFF2-40B4-BE49-F238E27FC236}">
                    <a16:creationId xmlns:a16="http://schemas.microsoft.com/office/drawing/2014/main" id="{259ABB4C-F54D-4F75-BB94-BFFCF33177B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6" name="矢印: 下 295">
                <a:extLst>
                  <a:ext uri="{FF2B5EF4-FFF2-40B4-BE49-F238E27FC236}">
                    <a16:creationId xmlns:a16="http://schemas.microsoft.com/office/drawing/2014/main" id="{794F49CA-136A-4899-8816-2C500F2F1A8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8" name="グループ化 287">
              <a:extLst>
                <a:ext uri="{FF2B5EF4-FFF2-40B4-BE49-F238E27FC236}">
                  <a16:creationId xmlns:a16="http://schemas.microsoft.com/office/drawing/2014/main" id="{1887D1A7-3EDA-4ECA-9ACC-A45AE45E5850}"/>
                </a:ext>
              </a:extLst>
            </p:cNvPr>
            <p:cNvGrpSpPr/>
            <p:nvPr/>
          </p:nvGrpSpPr>
          <p:grpSpPr>
            <a:xfrm rot="10800000">
              <a:off x="3851920" y="2708920"/>
              <a:ext cx="720080" cy="720080"/>
              <a:chOff x="792000" y="2529000"/>
              <a:chExt cx="360000" cy="360000"/>
            </a:xfrm>
          </p:grpSpPr>
          <p:sp>
            <p:nvSpPr>
              <p:cNvPr id="293" name="楕円 292">
                <a:extLst>
                  <a:ext uri="{FF2B5EF4-FFF2-40B4-BE49-F238E27FC236}">
                    <a16:creationId xmlns:a16="http://schemas.microsoft.com/office/drawing/2014/main" id="{3BAECA19-7A18-459A-B1C0-CF8F82E92A2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4" name="矢印: 下 293">
                <a:extLst>
                  <a:ext uri="{FF2B5EF4-FFF2-40B4-BE49-F238E27FC236}">
                    <a16:creationId xmlns:a16="http://schemas.microsoft.com/office/drawing/2014/main" id="{3AC303FA-FD17-4145-BB70-1C285C31087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9" name="直線コネクタ 288">
              <a:extLst>
                <a:ext uri="{FF2B5EF4-FFF2-40B4-BE49-F238E27FC236}">
                  <a16:creationId xmlns:a16="http://schemas.microsoft.com/office/drawing/2014/main" id="{65F79B6F-0D83-49E5-9EAF-E94391F31FB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0" name="直線コネクタ 289">
              <a:extLst>
                <a:ext uri="{FF2B5EF4-FFF2-40B4-BE49-F238E27FC236}">
                  <a16:creationId xmlns:a16="http://schemas.microsoft.com/office/drawing/2014/main" id="{33FCAD1A-9AA6-4AB5-9B4D-D3FECB5AEF9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1" name="直線コネクタ 290">
              <a:extLst>
                <a:ext uri="{FF2B5EF4-FFF2-40B4-BE49-F238E27FC236}">
                  <a16:creationId xmlns:a16="http://schemas.microsoft.com/office/drawing/2014/main" id="{245A381E-8C35-4068-83D3-20D44F101C3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2" name="直線コネクタ 291">
              <a:extLst>
                <a:ext uri="{FF2B5EF4-FFF2-40B4-BE49-F238E27FC236}">
                  <a16:creationId xmlns:a16="http://schemas.microsoft.com/office/drawing/2014/main" id="{3EEC4C9C-17CD-4BD7-8744-E57EBB3C8B7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01" name="グループ化 300">
            <a:extLst>
              <a:ext uri="{FF2B5EF4-FFF2-40B4-BE49-F238E27FC236}">
                <a16:creationId xmlns:a16="http://schemas.microsoft.com/office/drawing/2014/main" id="{39F5D5E9-446F-4E0D-90E8-25C05C434726}"/>
              </a:ext>
            </a:extLst>
          </p:cNvPr>
          <p:cNvGrpSpPr/>
          <p:nvPr/>
        </p:nvGrpSpPr>
        <p:grpSpPr>
          <a:xfrm rot="10800000">
            <a:off x="2339752" y="5229200"/>
            <a:ext cx="720080" cy="720080"/>
            <a:chOff x="3851920" y="1268760"/>
            <a:chExt cx="2160240" cy="2160240"/>
          </a:xfrm>
        </p:grpSpPr>
        <p:grpSp>
          <p:nvGrpSpPr>
            <p:cNvPr id="302" name="グループ化 301">
              <a:extLst>
                <a:ext uri="{FF2B5EF4-FFF2-40B4-BE49-F238E27FC236}">
                  <a16:creationId xmlns:a16="http://schemas.microsoft.com/office/drawing/2014/main" id="{A1E0B033-3B0E-4833-8143-D4C7C8D747DC}"/>
                </a:ext>
              </a:extLst>
            </p:cNvPr>
            <p:cNvGrpSpPr/>
            <p:nvPr/>
          </p:nvGrpSpPr>
          <p:grpSpPr>
            <a:xfrm rot="10800000">
              <a:off x="3851920" y="1268760"/>
              <a:ext cx="720080" cy="720080"/>
              <a:chOff x="792000" y="2529000"/>
              <a:chExt cx="360000" cy="360000"/>
            </a:xfrm>
          </p:grpSpPr>
          <p:sp>
            <p:nvSpPr>
              <p:cNvPr id="316" name="楕円 315">
                <a:extLst>
                  <a:ext uri="{FF2B5EF4-FFF2-40B4-BE49-F238E27FC236}">
                    <a16:creationId xmlns:a16="http://schemas.microsoft.com/office/drawing/2014/main" id="{01E3682F-97BD-4CA3-832E-AF658E7130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7" name="矢印: 下 316">
                <a:extLst>
                  <a:ext uri="{FF2B5EF4-FFF2-40B4-BE49-F238E27FC236}">
                    <a16:creationId xmlns:a16="http://schemas.microsoft.com/office/drawing/2014/main" id="{CD9C48F4-99BB-48F9-8E6A-D567BB6F285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3" name="グループ化 302">
              <a:extLst>
                <a:ext uri="{FF2B5EF4-FFF2-40B4-BE49-F238E27FC236}">
                  <a16:creationId xmlns:a16="http://schemas.microsoft.com/office/drawing/2014/main" id="{3258E791-55D9-48A6-A588-5D23ED06DAC7}"/>
                </a:ext>
              </a:extLst>
            </p:cNvPr>
            <p:cNvGrpSpPr/>
            <p:nvPr/>
          </p:nvGrpSpPr>
          <p:grpSpPr>
            <a:xfrm rot="10800000">
              <a:off x="5292080" y="1268760"/>
              <a:ext cx="720080" cy="720080"/>
              <a:chOff x="792000" y="2529000"/>
              <a:chExt cx="360000" cy="360000"/>
            </a:xfrm>
          </p:grpSpPr>
          <p:sp>
            <p:nvSpPr>
              <p:cNvPr id="314" name="楕円 313">
                <a:extLst>
                  <a:ext uri="{FF2B5EF4-FFF2-40B4-BE49-F238E27FC236}">
                    <a16:creationId xmlns:a16="http://schemas.microsoft.com/office/drawing/2014/main" id="{360A1259-023D-45DA-BE1A-A039EA1B54A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5" name="矢印: 下 314">
                <a:extLst>
                  <a:ext uri="{FF2B5EF4-FFF2-40B4-BE49-F238E27FC236}">
                    <a16:creationId xmlns:a16="http://schemas.microsoft.com/office/drawing/2014/main" id="{26710FF8-FF10-4DA1-A7D2-8DFD21A62580}"/>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4" name="グループ化 303">
              <a:extLst>
                <a:ext uri="{FF2B5EF4-FFF2-40B4-BE49-F238E27FC236}">
                  <a16:creationId xmlns:a16="http://schemas.microsoft.com/office/drawing/2014/main" id="{3AB0D264-2F74-4295-8A53-5EB40C0BC408}"/>
                </a:ext>
              </a:extLst>
            </p:cNvPr>
            <p:cNvGrpSpPr/>
            <p:nvPr/>
          </p:nvGrpSpPr>
          <p:grpSpPr>
            <a:xfrm rot="10800000">
              <a:off x="5292080" y="2708920"/>
              <a:ext cx="720080" cy="720080"/>
              <a:chOff x="792000" y="2529000"/>
              <a:chExt cx="360000" cy="360000"/>
            </a:xfrm>
          </p:grpSpPr>
          <p:sp>
            <p:nvSpPr>
              <p:cNvPr id="312" name="楕円 311">
                <a:extLst>
                  <a:ext uri="{FF2B5EF4-FFF2-40B4-BE49-F238E27FC236}">
                    <a16:creationId xmlns:a16="http://schemas.microsoft.com/office/drawing/2014/main" id="{751FDB81-3E8C-4D31-A719-62BDF21160B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3" name="矢印: 下 312">
                <a:extLst>
                  <a:ext uri="{FF2B5EF4-FFF2-40B4-BE49-F238E27FC236}">
                    <a16:creationId xmlns:a16="http://schemas.microsoft.com/office/drawing/2014/main" id="{A39189DE-8915-487B-9F8B-2799670219F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5" name="グループ化 304">
              <a:extLst>
                <a:ext uri="{FF2B5EF4-FFF2-40B4-BE49-F238E27FC236}">
                  <a16:creationId xmlns:a16="http://schemas.microsoft.com/office/drawing/2014/main" id="{396B1AD1-8C93-489E-879D-E3C2D9039E84}"/>
                </a:ext>
              </a:extLst>
            </p:cNvPr>
            <p:cNvGrpSpPr/>
            <p:nvPr/>
          </p:nvGrpSpPr>
          <p:grpSpPr>
            <a:xfrm rot="10800000">
              <a:off x="3851920" y="2708920"/>
              <a:ext cx="720080" cy="720080"/>
              <a:chOff x="792000" y="2529000"/>
              <a:chExt cx="360000" cy="360000"/>
            </a:xfrm>
          </p:grpSpPr>
          <p:sp>
            <p:nvSpPr>
              <p:cNvPr id="310" name="楕円 309">
                <a:extLst>
                  <a:ext uri="{FF2B5EF4-FFF2-40B4-BE49-F238E27FC236}">
                    <a16:creationId xmlns:a16="http://schemas.microsoft.com/office/drawing/2014/main" id="{97F07687-43F3-4E42-98F1-783383A8CB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1" name="矢印: 下 310">
                <a:extLst>
                  <a:ext uri="{FF2B5EF4-FFF2-40B4-BE49-F238E27FC236}">
                    <a16:creationId xmlns:a16="http://schemas.microsoft.com/office/drawing/2014/main" id="{530C58E5-5335-4EEF-A367-7129BD3617C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6" name="直線コネクタ 305">
              <a:extLst>
                <a:ext uri="{FF2B5EF4-FFF2-40B4-BE49-F238E27FC236}">
                  <a16:creationId xmlns:a16="http://schemas.microsoft.com/office/drawing/2014/main" id="{D2F5E4D8-F8CD-4052-8024-7FEBA18424E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7" name="直線コネクタ 306">
              <a:extLst>
                <a:ext uri="{FF2B5EF4-FFF2-40B4-BE49-F238E27FC236}">
                  <a16:creationId xmlns:a16="http://schemas.microsoft.com/office/drawing/2014/main" id="{597D5E38-B304-4704-B0D8-E0FBD21C33D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8" name="直線コネクタ 307">
              <a:extLst>
                <a:ext uri="{FF2B5EF4-FFF2-40B4-BE49-F238E27FC236}">
                  <a16:creationId xmlns:a16="http://schemas.microsoft.com/office/drawing/2014/main" id="{50FAF4F2-9544-40C1-B7A0-5AE593411E4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9" name="直線コネクタ 308">
              <a:extLst>
                <a:ext uri="{FF2B5EF4-FFF2-40B4-BE49-F238E27FC236}">
                  <a16:creationId xmlns:a16="http://schemas.microsoft.com/office/drawing/2014/main" id="{BC879C71-0FFF-46CC-A9F2-26FEC7B57F6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18" name="テキスト ボックス 317">
                <a:extLst>
                  <a:ext uri="{FF2B5EF4-FFF2-40B4-BE49-F238E27FC236}">
                    <a16:creationId xmlns:a16="http://schemas.microsoft.com/office/drawing/2014/main" id="{ABFCD2F1-B4BA-4B7C-8ECF-7EF0482AA9FC}"/>
                  </a:ext>
                </a:extLst>
              </p:cNvPr>
              <p:cNvSpPr txBox="1"/>
              <p:nvPr/>
            </p:nvSpPr>
            <p:spPr>
              <a:xfrm>
                <a:off x="251520" y="3356992"/>
                <a:ext cx="86409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=0</m:t>
                      </m:r>
                    </m:oMath>
                  </m:oMathPara>
                </a14:m>
                <a:endParaRPr lang="ja-JP" altLang="en-US" sz="2000" dirty="0"/>
              </a:p>
            </p:txBody>
          </p:sp>
        </mc:Choice>
        <mc:Fallback xmlns="">
          <p:sp>
            <p:nvSpPr>
              <p:cNvPr id="318" name="テキスト ボックス 317">
                <a:extLst>
                  <a:ext uri="{FF2B5EF4-FFF2-40B4-BE49-F238E27FC236}">
                    <a16:creationId xmlns:a16="http://schemas.microsoft.com/office/drawing/2014/main" id="{ABFCD2F1-B4BA-4B7C-8ECF-7EF0482AA9FC}"/>
                  </a:ext>
                </a:extLst>
              </p:cNvPr>
              <p:cNvSpPr txBox="1">
                <a:spLocks noRot="1" noChangeAspect="1" noMove="1" noResize="1" noEditPoints="1" noAdjustHandles="1" noChangeArrowheads="1" noChangeShapeType="1" noTextEdit="1"/>
              </p:cNvSpPr>
              <p:nvPr/>
            </p:nvSpPr>
            <p:spPr>
              <a:xfrm>
                <a:off x="251520" y="3356992"/>
                <a:ext cx="864096" cy="40011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9" name="テキスト ボックス 318">
                <a:extLst>
                  <a:ext uri="{FF2B5EF4-FFF2-40B4-BE49-F238E27FC236}">
                    <a16:creationId xmlns:a16="http://schemas.microsoft.com/office/drawing/2014/main" id="{F38DC1B0-E8BA-434E-824E-BDCE44361A6D}"/>
                  </a:ext>
                </a:extLst>
              </p:cNvPr>
              <p:cNvSpPr txBox="1"/>
              <p:nvPr/>
            </p:nvSpPr>
            <p:spPr>
              <a:xfrm>
                <a:off x="179512" y="5373216"/>
                <a:ext cx="100811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=4</m:t>
                      </m:r>
                      <m:r>
                        <m:rPr>
                          <m:sty m:val="p"/>
                        </m:rPr>
                        <a:rPr kumimoji="1" lang="en-US" altLang="ja-JP" sz="2000" b="0" i="0" smtClean="0">
                          <a:latin typeface="Cambria Math" panose="02040503050406030204" pitchFamily="18" charset="0"/>
                        </a:rPr>
                        <m:t>J</m:t>
                      </m:r>
                    </m:oMath>
                  </m:oMathPara>
                </a14:m>
                <a:endParaRPr lang="ja-JP" altLang="en-US" sz="2000" dirty="0"/>
              </a:p>
            </p:txBody>
          </p:sp>
        </mc:Choice>
        <mc:Fallback xmlns="">
          <p:sp>
            <p:nvSpPr>
              <p:cNvPr id="319" name="テキスト ボックス 318">
                <a:extLst>
                  <a:ext uri="{FF2B5EF4-FFF2-40B4-BE49-F238E27FC236}">
                    <a16:creationId xmlns:a16="http://schemas.microsoft.com/office/drawing/2014/main" id="{F38DC1B0-E8BA-434E-824E-BDCE44361A6D}"/>
                  </a:ext>
                </a:extLst>
              </p:cNvPr>
              <p:cNvSpPr txBox="1">
                <a:spLocks noRot="1" noChangeAspect="1" noMove="1" noResize="1" noEditPoints="1" noAdjustHandles="1" noChangeArrowheads="1" noChangeShapeType="1" noTextEdit="1"/>
              </p:cNvSpPr>
              <p:nvPr/>
            </p:nvSpPr>
            <p:spPr>
              <a:xfrm>
                <a:off x="179512" y="5373216"/>
                <a:ext cx="1008112" cy="400110"/>
              </a:xfrm>
              <a:prstGeom prst="rect">
                <a:avLst/>
              </a:prstGeom>
              <a:blipFill>
                <a:blip r:embed="rId3"/>
                <a:stretch>
                  <a:fillRect b="-1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0" name="テキスト ボックス 319">
                <a:extLst>
                  <a:ext uri="{FF2B5EF4-FFF2-40B4-BE49-F238E27FC236}">
                    <a16:creationId xmlns:a16="http://schemas.microsoft.com/office/drawing/2014/main" id="{0CBEAF6F-57DA-478F-B74D-A641AF884529}"/>
                  </a:ext>
                </a:extLst>
              </p:cNvPr>
              <p:cNvSpPr txBox="1"/>
              <p:nvPr/>
            </p:nvSpPr>
            <p:spPr>
              <a:xfrm>
                <a:off x="179512" y="1484784"/>
                <a:ext cx="1187624"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=−4</m:t>
                      </m:r>
                      <m:r>
                        <m:rPr>
                          <m:sty m:val="p"/>
                        </m:rPr>
                        <a:rPr kumimoji="1" lang="en-US" altLang="ja-JP" sz="2000" b="0" i="0" smtClean="0">
                          <a:latin typeface="Cambria Math" panose="02040503050406030204" pitchFamily="18" charset="0"/>
                        </a:rPr>
                        <m:t>J</m:t>
                      </m:r>
                    </m:oMath>
                  </m:oMathPara>
                </a14:m>
                <a:endParaRPr lang="ja-JP" altLang="en-US" sz="2000" dirty="0"/>
              </a:p>
            </p:txBody>
          </p:sp>
        </mc:Choice>
        <mc:Fallback xmlns="">
          <p:sp>
            <p:nvSpPr>
              <p:cNvPr id="320" name="テキスト ボックス 319">
                <a:extLst>
                  <a:ext uri="{FF2B5EF4-FFF2-40B4-BE49-F238E27FC236}">
                    <a16:creationId xmlns:a16="http://schemas.microsoft.com/office/drawing/2014/main" id="{0CBEAF6F-57DA-478F-B74D-A641AF884529}"/>
                  </a:ext>
                </a:extLst>
              </p:cNvPr>
              <p:cNvSpPr txBox="1">
                <a:spLocks noRot="1" noChangeAspect="1" noMove="1" noResize="1" noEditPoints="1" noAdjustHandles="1" noChangeArrowheads="1" noChangeShapeType="1" noTextEdit="1"/>
              </p:cNvSpPr>
              <p:nvPr/>
            </p:nvSpPr>
            <p:spPr>
              <a:xfrm>
                <a:off x="179512" y="1484784"/>
                <a:ext cx="1187624" cy="400110"/>
              </a:xfrm>
              <a:prstGeom prst="rect">
                <a:avLst/>
              </a:prstGeom>
              <a:blipFill>
                <a:blip r:embed="rId4"/>
                <a:stretch>
                  <a:fillRect b="-15385"/>
                </a:stretch>
              </a:blipFill>
            </p:spPr>
            <p:txBody>
              <a:bodyPr/>
              <a:lstStyle/>
              <a:p>
                <a:r>
                  <a:rPr lang="ja-JP" altLang="en-US">
                    <a:noFill/>
                  </a:rPr>
                  <a:t> </a:t>
                </a:r>
              </a:p>
            </p:txBody>
          </p:sp>
        </mc:Fallback>
      </mc:AlternateContent>
      <p:sp>
        <p:nvSpPr>
          <p:cNvPr id="323" name="四角形: 角を丸くする 322">
            <a:extLst>
              <a:ext uri="{FF2B5EF4-FFF2-40B4-BE49-F238E27FC236}">
                <a16:creationId xmlns:a16="http://schemas.microsoft.com/office/drawing/2014/main" id="{D5E19C83-5819-46C7-8118-5C92DA04F4D5}"/>
              </a:ext>
            </a:extLst>
          </p:cNvPr>
          <p:cNvSpPr/>
          <p:nvPr/>
        </p:nvSpPr>
        <p:spPr>
          <a:xfrm>
            <a:off x="179512" y="1268760"/>
            <a:ext cx="3528392" cy="864096"/>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4" name="四角形: 角を丸くする 323">
            <a:extLst>
              <a:ext uri="{FF2B5EF4-FFF2-40B4-BE49-F238E27FC236}">
                <a16:creationId xmlns:a16="http://schemas.microsoft.com/office/drawing/2014/main" id="{1CCEDA15-2871-4532-8C60-157BBCC66D71}"/>
              </a:ext>
            </a:extLst>
          </p:cNvPr>
          <p:cNvSpPr/>
          <p:nvPr/>
        </p:nvSpPr>
        <p:spPr>
          <a:xfrm>
            <a:off x="179512" y="2204864"/>
            <a:ext cx="4824536" cy="2880320"/>
          </a:xfrm>
          <a:prstGeom prst="roundRect">
            <a:avLst>
              <a:gd name="adj" fmla="val 6541"/>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5" name="四角形: 角を丸くする 324">
            <a:extLst>
              <a:ext uri="{FF2B5EF4-FFF2-40B4-BE49-F238E27FC236}">
                <a16:creationId xmlns:a16="http://schemas.microsoft.com/office/drawing/2014/main" id="{83C32EF4-C0DA-4A0E-9095-A3E055F9F514}"/>
              </a:ext>
            </a:extLst>
          </p:cNvPr>
          <p:cNvSpPr/>
          <p:nvPr/>
        </p:nvSpPr>
        <p:spPr>
          <a:xfrm>
            <a:off x="179512" y="5157192"/>
            <a:ext cx="3528392" cy="864096"/>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7" name="テキスト ボックス 326">
                <a:extLst>
                  <a:ext uri="{FF2B5EF4-FFF2-40B4-BE49-F238E27FC236}">
                    <a16:creationId xmlns:a16="http://schemas.microsoft.com/office/drawing/2014/main" id="{45CE2948-BB6E-4D09-9D07-5CEBFBC32D82}"/>
                  </a:ext>
                </a:extLst>
              </p:cNvPr>
              <p:cNvSpPr txBox="1"/>
              <p:nvPr/>
            </p:nvSpPr>
            <p:spPr>
              <a:xfrm>
                <a:off x="5868144" y="1412776"/>
                <a:ext cx="269979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𝑔</m:t>
                      </m:r>
                      <m:d>
                        <m:dPr>
                          <m:ctrlPr>
                            <a:rPr lang="en-US" altLang="ja-JP" sz="2800" i="1" smtClean="0">
                              <a:latin typeface="Cambria Math" panose="02040503050406030204" pitchFamily="18" charset="0"/>
                            </a:rPr>
                          </m:ctrlPr>
                        </m:dPr>
                        <m:e>
                          <m:r>
                            <a:rPr lang="en-US" altLang="ja-JP" sz="2800" b="0" i="1" smtClean="0">
                              <a:latin typeface="Cambria Math" panose="02040503050406030204" pitchFamily="18" charset="0"/>
                            </a:rPr>
                            <m:t>−4</m:t>
                          </m:r>
                          <m:r>
                            <a:rPr lang="en-US" altLang="ja-JP" sz="2800" b="0" i="1" smtClean="0">
                              <a:latin typeface="Cambria Math" panose="02040503050406030204" pitchFamily="18" charset="0"/>
                            </a:rPr>
                            <m:t>𝐽</m:t>
                          </m:r>
                        </m:e>
                      </m:d>
                      <m:r>
                        <a:rPr lang="en-US" altLang="ja-JP" sz="2800" b="0" i="1" smtClean="0">
                          <a:latin typeface="Cambria Math" panose="02040503050406030204" pitchFamily="18" charset="0"/>
                        </a:rPr>
                        <m:t>=2</m:t>
                      </m:r>
                    </m:oMath>
                  </m:oMathPara>
                </a14:m>
                <a:endParaRPr lang="ja-JP" altLang="en-US" sz="2800" dirty="0"/>
              </a:p>
            </p:txBody>
          </p:sp>
        </mc:Choice>
        <mc:Fallback xmlns="">
          <p:sp>
            <p:nvSpPr>
              <p:cNvPr id="327" name="テキスト ボックス 326">
                <a:extLst>
                  <a:ext uri="{FF2B5EF4-FFF2-40B4-BE49-F238E27FC236}">
                    <a16:creationId xmlns:a16="http://schemas.microsoft.com/office/drawing/2014/main" id="{45CE2948-BB6E-4D09-9D07-5CEBFBC32D82}"/>
                  </a:ext>
                </a:extLst>
              </p:cNvPr>
              <p:cNvSpPr txBox="1">
                <a:spLocks noRot="1" noChangeAspect="1" noMove="1" noResize="1" noEditPoints="1" noAdjustHandles="1" noChangeArrowheads="1" noChangeShapeType="1" noTextEdit="1"/>
              </p:cNvSpPr>
              <p:nvPr/>
            </p:nvSpPr>
            <p:spPr>
              <a:xfrm>
                <a:off x="5868144" y="1412776"/>
                <a:ext cx="2699792"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8" name="テキスト ボックス 327">
                <a:extLst>
                  <a:ext uri="{FF2B5EF4-FFF2-40B4-BE49-F238E27FC236}">
                    <a16:creationId xmlns:a16="http://schemas.microsoft.com/office/drawing/2014/main" id="{028E16F6-2120-4B88-BAC4-E3CA41A11FE4}"/>
                  </a:ext>
                </a:extLst>
              </p:cNvPr>
              <p:cNvSpPr txBox="1"/>
              <p:nvPr/>
            </p:nvSpPr>
            <p:spPr>
              <a:xfrm>
                <a:off x="5868144" y="3140968"/>
                <a:ext cx="269979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𝑔</m:t>
                      </m:r>
                      <m:d>
                        <m:dPr>
                          <m:ctrlPr>
                            <a:rPr lang="en-US" altLang="ja-JP" sz="2800" i="1" smtClean="0">
                              <a:latin typeface="Cambria Math" panose="02040503050406030204" pitchFamily="18" charset="0"/>
                            </a:rPr>
                          </m:ctrlPr>
                        </m:dPr>
                        <m:e>
                          <m:r>
                            <a:rPr lang="en-US" altLang="ja-JP" sz="2800" b="0" i="1" smtClean="0">
                              <a:latin typeface="Cambria Math" panose="02040503050406030204" pitchFamily="18" charset="0"/>
                            </a:rPr>
                            <m:t>0</m:t>
                          </m:r>
                        </m:e>
                      </m:d>
                      <m:r>
                        <a:rPr lang="en-US" altLang="ja-JP" sz="2800" b="0" i="1" smtClean="0">
                          <a:latin typeface="Cambria Math" panose="02040503050406030204" pitchFamily="18" charset="0"/>
                        </a:rPr>
                        <m:t>=12</m:t>
                      </m:r>
                    </m:oMath>
                  </m:oMathPara>
                </a14:m>
                <a:endParaRPr lang="ja-JP" altLang="en-US" sz="2800" dirty="0"/>
              </a:p>
            </p:txBody>
          </p:sp>
        </mc:Choice>
        <mc:Fallback xmlns="">
          <p:sp>
            <p:nvSpPr>
              <p:cNvPr id="328" name="テキスト ボックス 327">
                <a:extLst>
                  <a:ext uri="{FF2B5EF4-FFF2-40B4-BE49-F238E27FC236}">
                    <a16:creationId xmlns:a16="http://schemas.microsoft.com/office/drawing/2014/main" id="{028E16F6-2120-4B88-BAC4-E3CA41A11FE4}"/>
                  </a:ext>
                </a:extLst>
              </p:cNvPr>
              <p:cNvSpPr txBox="1">
                <a:spLocks noRot="1" noChangeAspect="1" noMove="1" noResize="1" noEditPoints="1" noAdjustHandles="1" noChangeArrowheads="1" noChangeShapeType="1" noTextEdit="1"/>
              </p:cNvSpPr>
              <p:nvPr/>
            </p:nvSpPr>
            <p:spPr>
              <a:xfrm>
                <a:off x="5868144" y="3140968"/>
                <a:ext cx="2699792"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9" name="テキスト ボックス 328">
                <a:extLst>
                  <a:ext uri="{FF2B5EF4-FFF2-40B4-BE49-F238E27FC236}">
                    <a16:creationId xmlns:a16="http://schemas.microsoft.com/office/drawing/2014/main" id="{38EEF9F5-8964-4584-B7FD-AB5F0D16769B}"/>
                  </a:ext>
                </a:extLst>
              </p:cNvPr>
              <p:cNvSpPr txBox="1"/>
              <p:nvPr/>
            </p:nvSpPr>
            <p:spPr>
              <a:xfrm>
                <a:off x="5868144" y="5301208"/>
                <a:ext cx="269979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𝑔</m:t>
                      </m:r>
                      <m:d>
                        <m:dPr>
                          <m:ctrlPr>
                            <a:rPr lang="en-US" altLang="ja-JP" sz="2800" i="1" smtClean="0">
                              <a:latin typeface="Cambria Math" panose="02040503050406030204" pitchFamily="18" charset="0"/>
                            </a:rPr>
                          </m:ctrlPr>
                        </m:dPr>
                        <m:e>
                          <m:r>
                            <a:rPr lang="en-US" altLang="ja-JP" sz="2800" b="0" i="1" smtClean="0">
                              <a:latin typeface="Cambria Math" panose="02040503050406030204" pitchFamily="18" charset="0"/>
                            </a:rPr>
                            <m:t>4</m:t>
                          </m:r>
                          <m:r>
                            <a:rPr lang="en-US" altLang="ja-JP" sz="2800" b="0" i="1" smtClean="0">
                              <a:latin typeface="Cambria Math" panose="02040503050406030204" pitchFamily="18" charset="0"/>
                            </a:rPr>
                            <m:t>𝐽</m:t>
                          </m:r>
                        </m:e>
                      </m:d>
                      <m:r>
                        <a:rPr lang="en-US" altLang="ja-JP" sz="2800" b="0" i="1" smtClean="0">
                          <a:latin typeface="Cambria Math" panose="02040503050406030204" pitchFamily="18" charset="0"/>
                        </a:rPr>
                        <m:t>=2</m:t>
                      </m:r>
                    </m:oMath>
                  </m:oMathPara>
                </a14:m>
                <a:endParaRPr lang="ja-JP" altLang="en-US" sz="2800" dirty="0"/>
              </a:p>
            </p:txBody>
          </p:sp>
        </mc:Choice>
        <mc:Fallback xmlns="">
          <p:sp>
            <p:nvSpPr>
              <p:cNvPr id="329" name="テキスト ボックス 328">
                <a:extLst>
                  <a:ext uri="{FF2B5EF4-FFF2-40B4-BE49-F238E27FC236}">
                    <a16:creationId xmlns:a16="http://schemas.microsoft.com/office/drawing/2014/main" id="{38EEF9F5-8964-4584-B7FD-AB5F0D16769B}"/>
                  </a:ext>
                </a:extLst>
              </p:cNvPr>
              <p:cNvSpPr txBox="1">
                <a:spLocks noRot="1" noChangeAspect="1" noMove="1" noResize="1" noEditPoints="1" noAdjustHandles="1" noChangeArrowheads="1" noChangeShapeType="1" noTextEdit="1"/>
              </p:cNvSpPr>
              <p:nvPr/>
            </p:nvSpPr>
            <p:spPr>
              <a:xfrm>
                <a:off x="5868144" y="5301208"/>
                <a:ext cx="2699792" cy="523220"/>
              </a:xfrm>
              <a:prstGeom prst="rect">
                <a:avLst/>
              </a:prstGeom>
              <a:blipFill>
                <a:blip r:embed="rId7"/>
                <a:stretch>
                  <a:fillRect/>
                </a:stretch>
              </a:blipFill>
            </p:spPr>
            <p:txBody>
              <a:bodyPr/>
              <a:lstStyle/>
              <a:p>
                <a:r>
                  <a:rPr lang="ja-JP" altLang="en-US">
                    <a:noFill/>
                  </a:rPr>
                  <a:t> </a:t>
                </a:r>
              </a:p>
            </p:txBody>
          </p:sp>
        </mc:Fallback>
      </mc:AlternateContent>
      <p:sp>
        <p:nvSpPr>
          <p:cNvPr id="330" name="テキスト ボックス 329">
            <a:extLst>
              <a:ext uri="{FF2B5EF4-FFF2-40B4-BE49-F238E27FC236}">
                <a16:creationId xmlns:a16="http://schemas.microsoft.com/office/drawing/2014/main" id="{9FDB75A2-1542-489A-B8F4-68A39864577B}"/>
              </a:ext>
            </a:extLst>
          </p:cNvPr>
          <p:cNvSpPr txBox="1"/>
          <p:nvPr/>
        </p:nvSpPr>
        <p:spPr>
          <a:xfrm>
            <a:off x="251520" y="6237312"/>
            <a:ext cx="4730782" cy="400110"/>
          </a:xfrm>
          <a:prstGeom prst="rect">
            <a:avLst/>
          </a:prstGeom>
          <a:noFill/>
        </p:spPr>
        <p:txBody>
          <a:bodyPr wrap="none" rtlCol="0">
            <a:spAutoFit/>
          </a:bodyPr>
          <a:lstStyle/>
          <a:p>
            <a:r>
              <a:rPr kumimoji="1" lang="ja-JP" altLang="en-US" sz="2000" dirty="0"/>
              <a:t>これを一般の</a:t>
            </a:r>
            <a:r>
              <a:rPr kumimoji="1" lang="en-US" altLang="ja-JP" sz="2000" dirty="0"/>
              <a:t>N</a:t>
            </a:r>
            <a:r>
              <a:rPr kumimoji="1" lang="ja-JP" altLang="en-US" sz="2000" dirty="0"/>
              <a:t>で求めるのは極めて大変</a:t>
            </a:r>
          </a:p>
        </p:txBody>
      </p:sp>
      <p:sp>
        <p:nvSpPr>
          <p:cNvPr id="331" name="矢印: 右 330">
            <a:extLst>
              <a:ext uri="{FF2B5EF4-FFF2-40B4-BE49-F238E27FC236}">
                <a16:creationId xmlns:a16="http://schemas.microsoft.com/office/drawing/2014/main" id="{0AE5167B-A2ED-49A4-A69C-87C53B6519C3}"/>
              </a:ext>
            </a:extLst>
          </p:cNvPr>
          <p:cNvSpPr/>
          <p:nvPr/>
        </p:nvSpPr>
        <p:spPr>
          <a:xfrm>
            <a:off x="4932040" y="6309320"/>
            <a:ext cx="288032"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2" name="テキスト ボックス 331">
            <a:extLst>
              <a:ext uri="{FF2B5EF4-FFF2-40B4-BE49-F238E27FC236}">
                <a16:creationId xmlns:a16="http://schemas.microsoft.com/office/drawing/2014/main" id="{85E2656C-F4C2-4631-85D3-026EF0A19675}"/>
              </a:ext>
            </a:extLst>
          </p:cNvPr>
          <p:cNvSpPr txBox="1"/>
          <p:nvPr/>
        </p:nvSpPr>
        <p:spPr>
          <a:xfrm>
            <a:off x="5220072" y="6237312"/>
            <a:ext cx="3262432" cy="400110"/>
          </a:xfrm>
          <a:prstGeom prst="rect">
            <a:avLst/>
          </a:prstGeom>
          <a:noFill/>
        </p:spPr>
        <p:txBody>
          <a:bodyPr wrap="none" rtlCol="0">
            <a:spAutoFit/>
          </a:bodyPr>
          <a:lstStyle/>
          <a:p>
            <a:r>
              <a:rPr kumimoji="1" lang="ja-JP" altLang="en-US" sz="2000" dirty="0"/>
              <a:t>モンテカルロサンプリング</a:t>
            </a:r>
          </a:p>
        </p:txBody>
      </p:sp>
    </p:spTree>
    <p:extLst>
      <p:ext uri="{BB962C8B-B14F-4D97-AF65-F5344CB8AC3E}">
        <p14:creationId xmlns:p14="http://schemas.microsoft.com/office/powerpoint/2010/main" val="4011886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0E6F8D0-FECC-4ABF-AD5B-E8638FF02C7A}"/>
              </a:ext>
            </a:extLst>
          </p:cNvPr>
          <p:cNvSpPr>
            <a:spLocks noGrp="1"/>
          </p:cNvSpPr>
          <p:nvPr>
            <p:ph type="body" sz="quarter" idx="10"/>
          </p:nvPr>
        </p:nvSpPr>
        <p:spPr/>
        <p:txBody>
          <a:bodyPr/>
          <a:lstStyle/>
          <a:p>
            <a:r>
              <a:rPr lang="ja-JP" altLang="en-US"/>
              <a:t>単純サンプリング</a:t>
            </a:r>
            <a:endParaRPr kumimoji="1" lang="ja-JP" altLang="en-US"/>
          </a:p>
        </p:txBody>
      </p:sp>
      <p:grpSp>
        <p:nvGrpSpPr>
          <p:cNvPr id="3" name="グループ化 2">
            <a:extLst>
              <a:ext uri="{FF2B5EF4-FFF2-40B4-BE49-F238E27FC236}">
                <a16:creationId xmlns:a16="http://schemas.microsoft.com/office/drawing/2014/main" id="{1CEF6176-E58A-4C83-B3CC-88DB9ABF0FE6}"/>
              </a:ext>
            </a:extLst>
          </p:cNvPr>
          <p:cNvGrpSpPr/>
          <p:nvPr/>
        </p:nvGrpSpPr>
        <p:grpSpPr>
          <a:xfrm rot="10800000">
            <a:off x="1403648" y="2780928"/>
            <a:ext cx="720080" cy="720080"/>
            <a:chOff x="3851920" y="1268760"/>
            <a:chExt cx="2160240" cy="2160240"/>
          </a:xfrm>
        </p:grpSpPr>
        <p:grpSp>
          <p:nvGrpSpPr>
            <p:cNvPr id="4" name="グループ化 3">
              <a:extLst>
                <a:ext uri="{FF2B5EF4-FFF2-40B4-BE49-F238E27FC236}">
                  <a16:creationId xmlns:a16="http://schemas.microsoft.com/office/drawing/2014/main" id="{91EF73A0-D1B7-4A8D-933E-CCD9987B6472}"/>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EAA6AA30-43C2-4939-A06D-3933BD791A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FA140CEB-3C9D-4931-AC9C-2D9C8D2C3AC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11E87A2C-1DB0-46EE-96D5-E04959893F56}"/>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B2802349-640E-421B-A3C2-55B298F4C89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BE2ABC9A-B195-4744-87E3-7FADB96B3E5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25971591-0FD9-4A01-8E90-B4EB79B256AE}"/>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9F263238-5ADB-4EAC-B655-E1700280966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73569E4F-CE22-4A39-9D5A-62D91F6DE41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56875DEC-0623-467E-82FD-7A126C246A19}"/>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1945564A-01DE-40E2-A4EC-AB29D61BB2C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B810BEE5-4FAE-4DDE-A5C9-72230E01C3B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F269A0D5-3AC2-45E2-A3D5-254DFA46C0C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AA67EF18-9D0A-42AD-8A9E-4BB5C75444F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DACF38F4-4367-4DDA-AF72-C5239ACA80F8}"/>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5A98E88-9D85-4346-92BF-EFA348AF70F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0D7F1E84-06D1-4F54-B421-D60DD3620B63}"/>
              </a:ext>
            </a:extLst>
          </p:cNvPr>
          <p:cNvGrpSpPr/>
          <p:nvPr/>
        </p:nvGrpSpPr>
        <p:grpSpPr>
          <a:xfrm>
            <a:off x="539552" y="2780928"/>
            <a:ext cx="720080" cy="720080"/>
            <a:chOff x="3851920" y="1268760"/>
            <a:chExt cx="2160240" cy="2160240"/>
          </a:xfrm>
        </p:grpSpPr>
        <p:grpSp>
          <p:nvGrpSpPr>
            <p:cNvPr id="21" name="グループ化 20">
              <a:extLst>
                <a:ext uri="{FF2B5EF4-FFF2-40B4-BE49-F238E27FC236}">
                  <a16:creationId xmlns:a16="http://schemas.microsoft.com/office/drawing/2014/main" id="{B69D6233-EB97-49F6-81A4-B15D5A8FC9FE}"/>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75060857-F4EE-4491-8BD1-140299E37ED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37227779-308B-47C3-A782-D138A53738F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7FD46990-9E89-429F-841A-70E0EC599361}"/>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10403F0A-6169-44C6-90C1-B547004B282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9001E0CF-6FF1-4687-9E75-694D8D8F6FD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6BB2FBC3-D5A5-463B-84CF-094DA75AB37D}"/>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DD6E2C53-C7C9-4EF7-A48A-525DD0E292D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0B7FE1D7-2560-49B5-865C-18B5FE44059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A849FF8B-7586-40E7-9622-D556ED6B69D1}"/>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1A6F4A3D-9C9E-40C8-9B81-406A7EE75F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1593DC32-9694-41E9-A359-0F8EE01D3C2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D6E8A803-CC4D-4F3C-8007-5A6E240D592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A6ECBC9B-B262-42EC-99E5-19E6E4DD91C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AF95D494-2FE1-45AE-97E3-5BE775F0A53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213A5836-8317-4158-AD79-85148799518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5839252F-BC84-404C-BEAA-F37F15E930D0}"/>
              </a:ext>
            </a:extLst>
          </p:cNvPr>
          <p:cNvGrpSpPr/>
          <p:nvPr/>
        </p:nvGrpSpPr>
        <p:grpSpPr>
          <a:xfrm>
            <a:off x="539552" y="3717032"/>
            <a:ext cx="720080" cy="720080"/>
            <a:chOff x="3851920" y="1268760"/>
            <a:chExt cx="2160240" cy="2160240"/>
          </a:xfrm>
        </p:grpSpPr>
        <p:grpSp>
          <p:nvGrpSpPr>
            <p:cNvPr id="38" name="グループ化 37">
              <a:extLst>
                <a:ext uri="{FF2B5EF4-FFF2-40B4-BE49-F238E27FC236}">
                  <a16:creationId xmlns:a16="http://schemas.microsoft.com/office/drawing/2014/main" id="{3A54AEA2-FA55-4EE4-A458-E22A6A35C15C}"/>
                </a:ext>
              </a:extLst>
            </p:cNvPr>
            <p:cNvGrpSpPr/>
            <p:nvPr/>
          </p:nvGrpSpPr>
          <p:grpSpPr>
            <a:xfrm rot="10800000">
              <a:off x="3851920" y="1268760"/>
              <a:ext cx="720080" cy="720080"/>
              <a:chOff x="792000" y="2529000"/>
              <a:chExt cx="360000" cy="360000"/>
            </a:xfrm>
          </p:grpSpPr>
          <p:sp>
            <p:nvSpPr>
              <p:cNvPr id="52" name="楕円 51">
                <a:extLst>
                  <a:ext uri="{FF2B5EF4-FFF2-40B4-BE49-F238E27FC236}">
                    <a16:creationId xmlns:a16="http://schemas.microsoft.com/office/drawing/2014/main" id="{3971CE4C-B8AD-41C0-9AFE-5898544CFF2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143CFB8C-0177-4439-AE8E-2553F03BE0D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9" name="グループ化 38">
              <a:extLst>
                <a:ext uri="{FF2B5EF4-FFF2-40B4-BE49-F238E27FC236}">
                  <a16:creationId xmlns:a16="http://schemas.microsoft.com/office/drawing/2014/main" id="{88D7D075-C6BE-4210-AD96-DBF76129F652}"/>
                </a:ext>
              </a:extLst>
            </p:cNvPr>
            <p:cNvGrpSpPr/>
            <p:nvPr/>
          </p:nvGrpSpPr>
          <p:grpSpPr>
            <a:xfrm rot="10800000">
              <a:off x="5292080" y="1268760"/>
              <a:ext cx="720080" cy="720080"/>
              <a:chOff x="792000" y="2529000"/>
              <a:chExt cx="360000" cy="360000"/>
            </a:xfrm>
          </p:grpSpPr>
          <p:sp>
            <p:nvSpPr>
              <p:cNvPr id="50" name="楕円 49">
                <a:extLst>
                  <a:ext uri="{FF2B5EF4-FFF2-40B4-BE49-F238E27FC236}">
                    <a16:creationId xmlns:a16="http://schemas.microsoft.com/office/drawing/2014/main" id="{A107947B-0A4E-44C7-AE68-79D4216CBCC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052B1169-E3AA-4806-9638-BE86A857A16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2F2C131B-9E74-4B3A-AF6E-9FF2C3329DD5}"/>
                </a:ext>
              </a:extLst>
            </p:cNvPr>
            <p:cNvGrpSpPr/>
            <p:nvPr/>
          </p:nvGrpSpPr>
          <p:grpSpPr>
            <a:xfrm rot="10800000">
              <a:off x="5292080" y="2708920"/>
              <a:ext cx="720080" cy="720080"/>
              <a:chOff x="792000" y="2529000"/>
              <a:chExt cx="360000" cy="360000"/>
            </a:xfrm>
          </p:grpSpPr>
          <p:sp>
            <p:nvSpPr>
              <p:cNvPr id="48" name="楕円 47">
                <a:extLst>
                  <a:ext uri="{FF2B5EF4-FFF2-40B4-BE49-F238E27FC236}">
                    <a16:creationId xmlns:a16="http://schemas.microsoft.com/office/drawing/2014/main" id="{B219FB3B-AEC4-4C75-83E2-0931F6DBE65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矢印: 下 48">
                <a:extLst>
                  <a:ext uri="{FF2B5EF4-FFF2-40B4-BE49-F238E27FC236}">
                    <a16:creationId xmlns:a16="http://schemas.microsoft.com/office/drawing/2014/main" id="{99E028F6-7B4F-45E1-9007-5C918CCD9D9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640300D7-DFA1-4582-A216-49DC93AFAD91}"/>
                </a:ext>
              </a:extLst>
            </p:cNvPr>
            <p:cNvGrpSpPr/>
            <p:nvPr/>
          </p:nvGrpSpPr>
          <p:grpSpPr>
            <a:xfrm rot="10800000">
              <a:off x="3851920" y="2708920"/>
              <a:ext cx="720080" cy="720080"/>
              <a:chOff x="792000" y="2529000"/>
              <a:chExt cx="360000" cy="360000"/>
            </a:xfrm>
          </p:grpSpPr>
          <p:sp>
            <p:nvSpPr>
              <p:cNvPr id="46" name="楕円 45">
                <a:extLst>
                  <a:ext uri="{FF2B5EF4-FFF2-40B4-BE49-F238E27FC236}">
                    <a16:creationId xmlns:a16="http://schemas.microsoft.com/office/drawing/2014/main" id="{10719576-30A7-4758-B6F2-CA887A4B211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矢印: 下 46">
                <a:extLst>
                  <a:ext uri="{FF2B5EF4-FFF2-40B4-BE49-F238E27FC236}">
                    <a16:creationId xmlns:a16="http://schemas.microsoft.com/office/drawing/2014/main" id="{E335E7BE-2D8E-4862-86EB-1D0E749ECBE6}"/>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2" name="直線コネクタ 41">
              <a:extLst>
                <a:ext uri="{FF2B5EF4-FFF2-40B4-BE49-F238E27FC236}">
                  <a16:creationId xmlns:a16="http://schemas.microsoft.com/office/drawing/2014/main" id="{7FCD014B-B1C9-40C6-9ACF-7A1808B1E74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E0B74F5E-0F3B-49C0-B22C-511379BF143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31DB335E-A646-45D2-B27B-6FB7FEC5DE0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410413F8-9D86-485A-B145-FB65F4437F5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4" name="グループ化 53">
            <a:extLst>
              <a:ext uri="{FF2B5EF4-FFF2-40B4-BE49-F238E27FC236}">
                <a16:creationId xmlns:a16="http://schemas.microsoft.com/office/drawing/2014/main" id="{03753DB1-FE6A-47FE-AA4F-EB1D8963E602}"/>
              </a:ext>
            </a:extLst>
          </p:cNvPr>
          <p:cNvGrpSpPr/>
          <p:nvPr/>
        </p:nvGrpSpPr>
        <p:grpSpPr>
          <a:xfrm>
            <a:off x="1403648" y="3717032"/>
            <a:ext cx="720080" cy="720080"/>
            <a:chOff x="3851920" y="1268760"/>
            <a:chExt cx="2160240" cy="2160240"/>
          </a:xfrm>
        </p:grpSpPr>
        <p:grpSp>
          <p:nvGrpSpPr>
            <p:cNvPr id="55" name="グループ化 54">
              <a:extLst>
                <a:ext uri="{FF2B5EF4-FFF2-40B4-BE49-F238E27FC236}">
                  <a16:creationId xmlns:a16="http://schemas.microsoft.com/office/drawing/2014/main" id="{23DBC25A-1A3A-41B5-AF27-04DAD099A7E5}"/>
                </a:ext>
              </a:extLst>
            </p:cNvPr>
            <p:cNvGrpSpPr/>
            <p:nvPr/>
          </p:nvGrpSpPr>
          <p:grpSpPr>
            <a:xfrm rot="10800000">
              <a:off x="3851920" y="1268760"/>
              <a:ext cx="720080" cy="720080"/>
              <a:chOff x="792000" y="2529000"/>
              <a:chExt cx="360000" cy="360000"/>
            </a:xfrm>
          </p:grpSpPr>
          <p:sp>
            <p:nvSpPr>
              <p:cNvPr id="69" name="楕円 68">
                <a:extLst>
                  <a:ext uri="{FF2B5EF4-FFF2-40B4-BE49-F238E27FC236}">
                    <a16:creationId xmlns:a16="http://schemas.microsoft.com/office/drawing/2014/main" id="{DA7841D5-AAA7-4D5D-A4CE-8D4FC0FC5AD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7FADFE41-8A41-4612-9EE9-490F90C148C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6" name="グループ化 55">
              <a:extLst>
                <a:ext uri="{FF2B5EF4-FFF2-40B4-BE49-F238E27FC236}">
                  <a16:creationId xmlns:a16="http://schemas.microsoft.com/office/drawing/2014/main" id="{62766AF4-F81C-4BCE-AB31-C787955BDCAD}"/>
                </a:ext>
              </a:extLst>
            </p:cNvPr>
            <p:cNvGrpSpPr/>
            <p:nvPr/>
          </p:nvGrpSpPr>
          <p:grpSpPr>
            <a:xfrm rot="10800000">
              <a:off x="5292080" y="1268760"/>
              <a:ext cx="720080" cy="720080"/>
              <a:chOff x="792000" y="2529000"/>
              <a:chExt cx="360000" cy="360000"/>
            </a:xfrm>
          </p:grpSpPr>
          <p:sp>
            <p:nvSpPr>
              <p:cNvPr id="67" name="楕円 66">
                <a:extLst>
                  <a:ext uri="{FF2B5EF4-FFF2-40B4-BE49-F238E27FC236}">
                    <a16:creationId xmlns:a16="http://schemas.microsoft.com/office/drawing/2014/main" id="{F09A5587-CCFC-40CF-B449-539A5691833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19BD2854-EE0E-4769-9788-B7498A098B1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3F565ED5-70ED-4A52-B0E7-3F7A13E83E94}"/>
                </a:ext>
              </a:extLst>
            </p:cNvPr>
            <p:cNvGrpSpPr/>
            <p:nvPr/>
          </p:nvGrpSpPr>
          <p:grpSpPr>
            <a:xfrm rot="10800000">
              <a:off x="5292080" y="2708920"/>
              <a:ext cx="720080" cy="720080"/>
              <a:chOff x="792000" y="2529000"/>
              <a:chExt cx="360000" cy="360000"/>
            </a:xfrm>
          </p:grpSpPr>
          <p:sp>
            <p:nvSpPr>
              <p:cNvPr id="65" name="楕円 64">
                <a:extLst>
                  <a:ext uri="{FF2B5EF4-FFF2-40B4-BE49-F238E27FC236}">
                    <a16:creationId xmlns:a16="http://schemas.microsoft.com/office/drawing/2014/main" id="{2463BC3C-0917-4E87-935A-33F0598C70A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矢印: 下 65">
                <a:extLst>
                  <a:ext uri="{FF2B5EF4-FFF2-40B4-BE49-F238E27FC236}">
                    <a16:creationId xmlns:a16="http://schemas.microsoft.com/office/drawing/2014/main" id="{5F2A65F8-98A5-444B-9BAD-53EC77837EB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9624E769-333F-4FB8-8737-2BFF744B06A2}"/>
                </a:ext>
              </a:extLst>
            </p:cNvPr>
            <p:cNvGrpSpPr/>
            <p:nvPr/>
          </p:nvGrpSpPr>
          <p:grpSpPr>
            <a:xfrm rot="10800000">
              <a:off x="3851920" y="2708920"/>
              <a:ext cx="720080" cy="720080"/>
              <a:chOff x="792000" y="2529000"/>
              <a:chExt cx="360000" cy="360000"/>
            </a:xfrm>
          </p:grpSpPr>
          <p:sp>
            <p:nvSpPr>
              <p:cNvPr id="63" name="楕円 62">
                <a:extLst>
                  <a:ext uri="{FF2B5EF4-FFF2-40B4-BE49-F238E27FC236}">
                    <a16:creationId xmlns:a16="http://schemas.microsoft.com/office/drawing/2014/main" id="{9426DA68-1D11-490A-BDCD-AB9609B3A0D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矢印: 下 63">
                <a:extLst>
                  <a:ext uri="{FF2B5EF4-FFF2-40B4-BE49-F238E27FC236}">
                    <a16:creationId xmlns:a16="http://schemas.microsoft.com/office/drawing/2014/main" id="{AA0931B9-D29A-449A-8446-CD8AAC416D95}"/>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9" name="直線コネクタ 58">
              <a:extLst>
                <a:ext uri="{FF2B5EF4-FFF2-40B4-BE49-F238E27FC236}">
                  <a16:creationId xmlns:a16="http://schemas.microsoft.com/office/drawing/2014/main" id="{023297BE-EB7F-45CA-823F-C94134B3341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1F4D9663-8CFE-42C9-A954-FBE9500B3DA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8853E663-9282-4CD3-B295-F1F6EBC688E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1DD0D25-E870-4C77-8949-859F67EFA77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1" name="グループ化 70">
            <a:extLst>
              <a:ext uri="{FF2B5EF4-FFF2-40B4-BE49-F238E27FC236}">
                <a16:creationId xmlns:a16="http://schemas.microsoft.com/office/drawing/2014/main" id="{200E04E5-E481-4BD2-85EF-7D505FCA445C}"/>
              </a:ext>
            </a:extLst>
          </p:cNvPr>
          <p:cNvGrpSpPr/>
          <p:nvPr/>
        </p:nvGrpSpPr>
        <p:grpSpPr>
          <a:xfrm>
            <a:off x="2267744" y="3717032"/>
            <a:ext cx="720080" cy="720080"/>
            <a:chOff x="3851920" y="1268760"/>
            <a:chExt cx="2160240" cy="2160240"/>
          </a:xfrm>
        </p:grpSpPr>
        <p:grpSp>
          <p:nvGrpSpPr>
            <p:cNvPr id="72" name="グループ化 71">
              <a:extLst>
                <a:ext uri="{FF2B5EF4-FFF2-40B4-BE49-F238E27FC236}">
                  <a16:creationId xmlns:a16="http://schemas.microsoft.com/office/drawing/2014/main" id="{A25B24B1-781D-4495-893F-E77CAD2CC21C}"/>
                </a:ext>
              </a:extLst>
            </p:cNvPr>
            <p:cNvGrpSpPr/>
            <p:nvPr/>
          </p:nvGrpSpPr>
          <p:grpSpPr>
            <a:xfrm rot="10800000">
              <a:off x="3851920" y="1268760"/>
              <a:ext cx="720080" cy="720080"/>
              <a:chOff x="792000" y="2529000"/>
              <a:chExt cx="360000" cy="360000"/>
            </a:xfrm>
          </p:grpSpPr>
          <p:sp>
            <p:nvSpPr>
              <p:cNvPr id="86" name="楕円 85">
                <a:extLst>
                  <a:ext uri="{FF2B5EF4-FFF2-40B4-BE49-F238E27FC236}">
                    <a16:creationId xmlns:a16="http://schemas.microsoft.com/office/drawing/2014/main" id="{3621B0BB-641E-418E-B96E-49F80E492D4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6B21D6E7-CACA-43EA-9BBB-9BF9180BF53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a:extLst>
                <a:ext uri="{FF2B5EF4-FFF2-40B4-BE49-F238E27FC236}">
                  <a16:creationId xmlns:a16="http://schemas.microsoft.com/office/drawing/2014/main" id="{344EFCCA-DA78-4012-A73B-D1CB49C78CEC}"/>
                </a:ext>
              </a:extLst>
            </p:cNvPr>
            <p:cNvGrpSpPr/>
            <p:nvPr/>
          </p:nvGrpSpPr>
          <p:grpSpPr>
            <a:xfrm rot="10800000">
              <a:off x="5292080" y="1268760"/>
              <a:ext cx="720080" cy="720080"/>
              <a:chOff x="792000" y="2529000"/>
              <a:chExt cx="360000" cy="360000"/>
            </a:xfrm>
          </p:grpSpPr>
          <p:sp>
            <p:nvSpPr>
              <p:cNvPr id="84" name="楕円 83">
                <a:extLst>
                  <a:ext uri="{FF2B5EF4-FFF2-40B4-BE49-F238E27FC236}">
                    <a16:creationId xmlns:a16="http://schemas.microsoft.com/office/drawing/2014/main" id="{28E919FD-94BA-4AE5-9C9D-AC50AB3102E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0BBFB2CF-8412-406A-B650-FB8E50DD91D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F7847670-12E0-4749-B3C7-D47FEC75DEBC}"/>
                </a:ext>
              </a:extLst>
            </p:cNvPr>
            <p:cNvGrpSpPr/>
            <p:nvPr/>
          </p:nvGrpSpPr>
          <p:grpSpPr>
            <a:xfrm rot="10800000">
              <a:off x="5292080" y="2708920"/>
              <a:ext cx="720080" cy="720080"/>
              <a:chOff x="792000" y="2529000"/>
              <a:chExt cx="360000" cy="360000"/>
            </a:xfrm>
          </p:grpSpPr>
          <p:sp>
            <p:nvSpPr>
              <p:cNvPr id="82" name="楕円 81">
                <a:extLst>
                  <a:ext uri="{FF2B5EF4-FFF2-40B4-BE49-F238E27FC236}">
                    <a16:creationId xmlns:a16="http://schemas.microsoft.com/office/drawing/2014/main" id="{0E8A89F2-0921-4F2E-9DAF-4ADDC81693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8117250E-1F60-4809-B26C-E5A24311FC8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AB699A01-8428-4D06-BB2A-49E48DBCE629}"/>
                </a:ext>
              </a:extLst>
            </p:cNvPr>
            <p:cNvGrpSpPr/>
            <p:nvPr/>
          </p:nvGrpSpPr>
          <p:grpSpPr>
            <a:xfrm rot="10800000">
              <a:off x="3851920" y="2708920"/>
              <a:ext cx="720080" cy="720080"/>
              <a:chOff x="792000" y="2529000"/>
              <a:chExt cx="360000" cy="360000"/>
            </a:xfrm>
          </p:grpSpPr>
          <p:sp>
            <p:nvSpPr>
              <p:cNvPr id="80" name="楕円 79">
                <a:extLst>
                  <a:ext uri="{FF2B5EF4-FFF2-40B4-BE49-F238E27FC236}">
                    <a16:creationId xmlns:a16="http://schemas.microsoft.com/office/drawing/2014/main" id="{5A5699F3-89E1-4E18-9AD7-6231E3B6A9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8AD6408B-7F41-444B-B2AC-E2AC55DCF88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68F37DB9-337B-4028-9EBE-540D3477C1D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01DE3496-0333-48A6-BE2F-BCEBD10B175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1A4767BE-350B-4C7C-A44F-F38D328B6CC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1D7A5FD-E684-46BE-A72E-22A2B3A57C4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C0946F2E-36DF-4D67-AA62-364FE4CACF80}"/>
              </a:ext>
            </a:extLst>
          </p:cNvPr>
          <p:cNvGrpSpPr/>
          <p:nvPr/>
        </p:nvGrpSpPr>
        <p:grpSpPr>
          <a:xfrm>
            <a:off x="3131840" y="3717032"/>
            <a:ext cx="720080" cy="720080"/>
            <a:chOff x="3851920" y="1268760"/>
            <a:chExt cx="2160240" cy="2160240"/>
          </a:xfrm>
        </p:grpSpPr>
        <p:grpSp>
          <p:nvGrpSpPr>
            <p:cNvPr id="89" name="グループ化 88">
              <a:extLst>
                <a:ext uri="{FF2B5EF4-FFF2-40B4-BE49-F238E27FC236}">
                  <a16:creationId xmlns:a16="http://schemas.microsoft.com/office/drawing/2014/main" id="{55C8A8E6-61F1-4A5C-96E1-9668BE5C37C1}"/>
                </a:ext>
              </a:extLst>
            </p:cNvPr>
            <p:cNvGrpSpPr/>
            <p:nvPr/>
          </p:nvGrpSpPr>
          <p:grpSpPr>
            <a:xfrm rot="10800000">
              <a:off x="3851920" y="1268760"/>
              <a:ext cx="720080" cy="720080"/>
              <a:chOff x="792000" y="2529000"/>
              <a:chExt cx="360000" cy="360000"/>
            </a:xfrm>
          </p:grpSpPr>
          <p:sp>
            <p:nvSpPr>
              <p:cNvPr id="103" name="楕円 102">
                <a:extLst>
                  <a:ext uri="{FF2B5EF4-FFF2-40B4-BE49-F238E27FC236}">
                    <a16:creationId xmlns:a16="http://schemas.microsoft.com/office/drawing/2014/main" id="{21303BB3-8C09-4018-BCC8-9A8DD1AB7FE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矢印: 下 103">
                <a:extLst>
                  <a:ext uri="{FF2B5EF4-FFF2-40B4-BE49-F238E27FC236}">
                    <a16:creationId xmlns:a16="http://schemas.microsoft.com/office/drawing/2014/main" id="{28199112-0ADD-4897-A6B8-9632C7DED5E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0" name="グループ化 89">
              <a:extLst>
                <a:ext uri="{FF2B5EF4-FFF2-40B4-BE49-F238E27FC236}">
                  <a16:creationId xmlns:a16="http://schemas.microsoft.com/office/drawing/2014/main" id="{8665D7C7-BBE4-4DC2-9FA9-8733ADF8528B}"/>
                </a:ext>
              </a:extLst>
            </p:cNvPr>
            <p:cNvGrpSpPr/>
            <p:nvPr/>
          </p:nvGrpSpPr>
          <p:grpSpPr>
            <a:xfrm rot="10800000">
              <a:off x="5292080" y="1268760"/>
              <a:ext cx="720080" cy="720080"/>
              <a:chOff x="792000" y="2529000"/>
              <a:chExt cx="360000" cy="360000"/>
            </a:xfrm>
          </p:grpSpPr>
          <p:sp>
            <p:nvSpPr>
              <p:cNvPr id="101" name="楕円 100">
                <a:extLst>
                  <a:ext uri="{FF2B5EF4-FFF2-40B4-BE49-F238E27FC236}">
                    <a16:creationId xmlns:a16="http://schemas.microsoft.com/office/drawing/2014/main" id="{73A6C711-A501-4F6C-9303-EEA28E69B03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矢印: 下 101">
                <a:extLst>
                  <a:ext uri="{FF2B5EF4-FFF2-40B4-BE49-F238E27FC236}">
                    <a16:creationId xmlns:a16="http://schemas.microsoft.com/office/drawing/2014/main" id="{730977B2-714C-4493-8339-5CF072867DC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3DE8D377-2634-44AD-A575-C6CAF682D8CD}"/>
                </a:ext>
              </a:extLst>
            </p:cNvPr>
            <p:cNvGrpSpPr/>
            <p:nvPr/>
          </p:nvGrpSpPr>
          <p:grpSpPr>
            <a:xfrm rot="10800000">
              <a:off x="5292080" y="2708920"/>
              <a:ext cx="720080" cy="720080"/>
              <a:chOff x="792000" y="2529000"/>
              <a:chExt cx="360000" cy="360000"/>
            </a:xfrm>
          </p:grpSpPr>
          <p:sp>
            <p:nvSpPr>
              <p:cNvPr id="99" name="楕円 98">
                <a:extLst>
                  <a:ext uri="{FF2B5EF4-FFF2-40B4-BE49-F238E27FC236}">
                    <a16:creationId xmlns:a16="http://schemas.microsoft.com/office/drawing/2014/main" id="{AECBA3F1-C5C4-45F5-A83E-06BC7191AD4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矢印: 下 99">
                <a:extLst>
                  <a:ext uri="{FF2B5EF4-FFF2-40B4-BE49-F238E27FC236}">
                    <a16:creationId xmlns:a16="http://schemas.microsoft.com/office/drawing/2014/main" id="{7D7ECB2C-0E17-4433-8D07-0089F1C0F94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2" name="グループ化 91">
              <a:extLst>
                <a:ext uri="{FF2B5EF4-FFF2-40B4-BE49-F238E27FC236}">
                  <a16:creationId xmlns:a16="http://schemas.microsoft.com/office/drawing/2014/main" id="{4F4296B2-0275-49E5-8A4B-086C5F84A24A}"/>
                </a:ext>
              </a:extLst>
            </p:cNvPr>
            <p:cNvGrpSpPr/>
            <p:nvPr/>
          </p:nvGrpSpPr>
          <p:grpSpPr>
            <a:xfrm rot="10800000">
              <a:off x="3851920" y="2708920"/>
              <a:ext cx="720080" cy="720080"/>
              <a:chOff x="792000" y="2529000"/>
              <a:chExt cx="360000" cy="360000"/>
            </a:xfrm>
          </p:grpSpPr>
          <p:sp>
            <p:nvSpPr>
              <p:cNvPr id="97" name="楕円 96">
                <a:extLst>
                  <a:ext uri="{FF2B5EF4-FFF2-40B4-BE49-F238E27FC236}">
                    <a16:creationId xmlns:a16="http://schemas.microsoft.com/office/drawing/2014/main" id="{882C25B3-2BA8-4746-89F0-159F0CC706E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矢印: 下 97">
                <a:extLst>
                  <a:ext uri="{FF2B5EF4-FFF2-40B4-BE49-F238E27FC236}">
                    <a16:creationId xmlns:a16="http://schemas.microsoft.com/office/drawing/2014/main" id="{42FF9F10-A345-4E3C-9CBF-44B7AA413D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3" name="直線コネクタ 92">
              <a:extLst>
                <a:ext uri="{FF2B5EF4-FFF2-40B4-BE49-F238E27FC236}">
                  <a16:creationId xmlns:a16="http://schemas.microsoft.com/office/drawing/2014/main" id="{101E8FA5-FFCF-4160-B108-8675A53FED7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3CF80102-3046-4190-AAD7-3CA9B14B53B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CB6D1A18-9995-4163-B171-630ADCED8A7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2A71DEC6-04B2-483F-A88D-62955FA507A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5" name="グループ化 104">
            <a:extLst>
              <a:ext uri="{FF2B5EF4-FFF2-40B4-BE49-F238E27FC236}">
                <a16:creationId xmlns:a16="http://schemas.microsoft.com/office/drawing/2014/main" id="{7BE52ED6-6BBF-4BCC-9F12-A435164CF5D7}"/>
              </a:ext>
            </a:extLst>
          </p:cNvPr>
          <p:cNvGrpSpPr/>
          <p:nvPr/>
        </p:nvGrpSpPr>
        <p:grpSpPr>
          <a:xfrm rot="10800000">
            <a:off x="539552" y="4653136"/>
            <a:ext cx="720080" cy="720080"/>
            <a:chOff x="3851920" y="1268760"/>
            <a:chExt cx="2160240" cy="2160240"/>
          </a:xfrm>
        </p:grpSpPr>
        <p:grpSp>
          <p:nvGrpSpPr>
            <p:cNvPr id="106" name="グループ化 105">
              <a:extLst>
                <a:ext uri="{FF2B5EF4-FFF2-40B4-BE49-F238E27FC236}">
                  <a16:creationId xmlns:a16="http://schemas.microsoft.com/office/drawing/2014/main" id="{7FD4BD88-9840-4B14-941A-2213F5348109}"/>
                </a:ext>
              </a:extLst>
            </p:cNvPr>
            <p:cNvGrpSpPr/>
            <p:nvPr/>
          </p:nvGrpSpPr>
          <p:grpSpPr>
            <a:xfrm rot="10800000">
              <a:off x="3851920" y="1268760"/>
              <a:ext cx="720080" cy="720080"/>
              <a:chOff x="792000" y="2529000"/>
              <a:chExt cx="360000" cy="360000"/>
            </a:xfrm>
          </p:grpSpPr>
          <p:sp>
            <p:nvSpPr>
              <p:cNvPr id="120" name="楕円 119">
                <a:extLst>
                  <a:ext uri="{FF2B5EF4-FFF2-40B4-BE49-F238E27FC236}">
                    <a16:creationId xmlns:a16="http://schemas.microsoft.com/office/drawing/2014/main" id="{D4EAB41D-1DBB-4E7D-A262-D2ED374C9B7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矢印: 下 120">
                <a:extLst>
                  <a:ext uri="{FF2B5EF4-FFF2-40B4-BE49-F238E27FC236}">
                    <a16:creationId xmlns:a16="http://schemas.microsoft.com/office/drawing/2014/main" id="{242A782B-8DE3-4505-A359-01C32A998A2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a:extLst>
                <a:ext uri="{FF2B5EF4-FFF2-40B4-BE49-F238E27FC236}">
                  <a16:creationId xmlns:a16="http://schemas.microsoft.com/office/drawing/2014/main" id="{C0A60F8F-1BBD-4810-8743-99F229BC15B6}"/>
                </a:ext>
              </a:extLst>
            </p:cNvPr>
            <p:cNvGrpSpPr/>
            <p:nvPr/>
          </p:nvGrpSpPr>
          <p:grpSpPr>
            <a:xfrm rot="10800000">
              <a:off x="5292080" y="1268760"/>
              <a:ext cx="720080" cy="720080"/>
              <a:chOff x="792000" y="2529000"/>
              <a:chExt cx="360000" cy="360000"/>
            </a:xfrm>
          </p:grpSpPr>
          <p:sp>
            <p:nvSpPr>
              <p:cNvPr id="118" name="楕円 117">
                <a:extLst>
                  <a:ext uri="{FF2B5EF4-FFF2-40B4-BE49-F238E27FC236}">
                    <a16:creationId xmlns:a16="http://schemas.microsoft.com/office/drawing/2014/main" id="{57848CE3-BBF6-440A-AB1F-FE8F6446434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矢印: 下 118">
                <a:extLst>
                  <a:ext uri="{FF2B5EF4-FFF2-40B4-BE49-F238E27FC236}">
                    <a16:creationId xmlns:a16="http://schemas.microsoft.com/office/drawing/2014/main" id="{A7D60552-3D93-4D85-BA2B-57B1D3E2C62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8" name="グループ化 107">
              <a:extLst>
                <a:ext uri="{FF2B5EF4-FFF2-40B4-BE49-F238E27FC236}">
                  <a16:creationId xmlns:a16="http://schemas.microsoft.com/office/drawing/2014/main" id="{4488B93D-4E6E-4123-8148-8E90600C113C}"/>
                </a:ext>
              </a:extLst>
            </p:cNvPr>
            <p:cNvGrpSpPr/>
            <p:nvPr/>
          </p:nvGrpSpPr>
          <p:grpSpPr>
            <a:xfrm rot="10800000">
              <a:off x="5292080" y="2708920"/>
              <a:ext cx="720080" cy="720080"/>
              <a:chOff x="792000" y="2529000"/>
              <a:chExt cx="360000" cy="360000"/>
            </a:xfrm>
          </p:grpSpPr>
          <p:sp>
            <p:nvSpPr>
              <p:cNvPr id="116" name="楕円 115">
                <a:extLst>
                  <a:ext uri="{FF2B5EF4-FFF2-40B4-BE49-F238E27FC236}">
                    <a16:creationId xmlns:a16="http://schemas.microsoft.com/office/drawing/2014/main" id="{E7DD20B0-5C0D-4E8C-BBC4-41B3F9B70F6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矢印: 下 116">
                <a:extLst>
                  <a:ext uri="{FF2B5EF4-FFF2-40B4-BE49-F238E27FC236}">
                    <a16:creationId xmlns:a16="http://schemas.microsoft.com/office/drawing/2014/main" id="{94FA6306-4E15-4B5C-A6B4-7DF7C667089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9" name="グループ化 108">
              <a:extLst>
                <a:ext uri="{FF2B5EF4-FFF2-40B4-BE49-F238E27FC236}">
                  <a16:creationId xmlns:a16="http://schemas.microsoft.com/office/drawing/2014/main" id="{5B5825CF-17B1-425A-BDAB-1039EE5A7A13}"/>
                </a:ext>
              </a:extLst>
            </p:cNvPr>
            <p:cNvGrpSpPr/>
            <p:nvPr/>
          </p:nvGrpSpPr>
          <p:grpSpPr>
            <a:xfrm rot="10800000">
              <a:off x="3851920" y="2708920"/>
              <a:ext cx="720080" cy="720080"/>
              <a:chOff x="792000" y="2529000"/>
              <a:chExt cx="360000" cy="360000"/>
            </a:xfrm>
          </p:grpSpPr>
          <p:sp>
            <p:nvSpPr>
              <p:cNvPr id="114" name="楕円 113">
                <a:extLst>
                  <a:ext uri="{FF2B5EF4-FFF2-40B4-BE49-F238E27FC236}">
                    <a16:creationId xmlns:a16="http://schemas.microsoft.com/office/drawing/2014/main" id="{B0E89736-8282-4406-8032-5970500A05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矢印: 下 114">
                <a:extLst>
                  <a:ext uri="{FF2B5EF4-FFF2-40B4-BE49-F238E27FC236}">
                    <a16:creationId xmlns:a16="http://schemas.microsoft.com/office/drawing/2014/main" id="{DB03363D-6271-4CFD-B18E-D4E0AB8043F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コネクタ 109">
              <a:extLst>
                <a:ext uri="{FF2B5EF4-FFF2-40B4-BE49-F238E27FC236}">
                  <a16:creationId xmlns:a16="http://schemas.microsoft.com/office/drawing/2014/main" id="{02879D2F-F93F-4F70-BAB7-E24EDEA4C41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FF832B40-E2DB-4F55-906F-CEF8910C4AC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26D86175-13D3-48FD-A65D-79206F88996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B487911B-AE6E-422F-85E9-02307CF5839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2" name="グループ化 121">
            <a:extLst>
              <a:ext uri="{FF2B5EF4-FFF2-40B4-BE49-F238E27FC236}">
                <a16:creationId xmlns:a16="http://schemas.microsoft.com/office/drawing/2014/main" id="{D79A998B-BD6F-4909-A685-3BD1BFD588E0}"/>
              </a:ext>
            </a:extLst>
          </p:cNvPr>
          <p:cNvGrpSpPr/>
          <p:nvPr/>
        </p:nvGrpSpPr>
        <p:grpSpPr>
          <a:xfrm rot="10800000">
            <a:off x="1403648" y="4653136"/>
            <a:ext cx="720080" cy="720080"/>
            <a:chOff x="3851920" y="1268760"/>
            <a:chExt cx="2160240" cy="2160240"/>
          </a:xfrm>
        </p:grpSpPr>
        <p:grpSp>
          <p:nvGrpSpPr>
            <p:cNvPr id="123" name="グループ化 122">
              <a:extLst>
                <a:ext uri="{FF2B5EF4-FFF2-40B4-BE49-F238E27FC236}">
                  <a16:creationId xmlns:a16="http://schemas.microsoft.com/office/drawing/2014/main" id="{6BBABDD2-4B10-4AD3-AC90-D7317950F7F6}"/>
                </a:ext>
              </a:extLst>
            </p:cNvPr>
            <p:cNvGrpSpPr/>
            <p:nvPr/>
          </p:nvGrpSpPr>
          <p:grpSpPr>
            <a:xfrm rot="10800000">
              <a:off x="3851920" y="1268760"/>
              <a:ext cx="720080" cy="720080"/>
              <a:chOff x="792000" y="2529000"/>
              <a:chExt cx="360000" cy="360000"/>
            </a:xfrm>
          </p:grpSpPr>
          <p:sp>
            <p:nvSpPr>
              <p:cNvPr id="137" name="楕円 136">
                <a:extLst>
                  <a:ext uri="{FF2B5EF4-FFF2-40B4-BE49-F238E27FC236}">
                    <a16:creationId xmlns:a16="http://schemas.microsoft.com/office/drawing/2014/main" id="{51104FED-C3B2-4195-80A3-FF62673EBB3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矢印: 下 137">
                <a:extLst>
                  <a:ext uri="{FF2B5EF4-FFF2-40B4-BE49-F238E27FC236}">
                    <a16:creationId xmlns:a16="http://schemas.microsoft.com/office/drawing/2014/main" id="{E142FC8D-5C60-4831-AA99-2F71E9925D5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4" name="グループ化 123">
              <a:extLst>
                <a:ext uri="{FF2B5EF4-FFF2-40B4-BE49-F238E27FC236}">
                  <a16:creationId xmlns:a16="http://schemas.microsoft.com/office/drawing/2014/main" id="{824048F7-F6BA-414E-A524-0DD22AC1D5D5}"/>
                </a:ext>
              </a:extLst>
            </p:cNvPr>
            <p:cNvGrpSpPr/>
            <p:nvPr/>
          </p:nvGrpSpPr>
          <p:grpSpPr>
            <a:xfrm rot="10800000">
              <a:off x="5292080" y="1268760"/>
              <a:ext cx="720080" cy="720080"/>
              <a:chOff x="792000" y="2529000"/>
              <a:chExt cx="360000" cy="360000"/>
            </a:xfrm>
          </p:grpSpPr>
          <p:sp>
            <p:nvSpPr>
              <p:cNvPr id="135" name="楕円 134">
                <a:extLst>
                  <a:ext uri="{FF2B5EF4-FFF2-40B4-BE49-F238E27FC236}">
                    <a16:creationId xmlns:a16="http://schemas.microsoft.com/office/drawing/2014/main" id="{4D4D7C54-8708-4B72-9654-A30DE1D4965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矢印: 下 135">
                <a:extLst>
                  <a:ext uri="{FF2B5EF4-FFF2-40B4-BE49-F238E27FC236}">
                    <a16:creationId xmlns:a16="http://schemas.microsoft.com/office/drawing/2014/main" id="{ED4BD616-3A9F-4834-9D2B-CE3BC676AD3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5" name="グループ化 124">
              <a:extLst>
                <a:ext uri="{FF2B5EF4-FFF2-40B4-BE49-F238E27FC236}">
                  <a16:creationId xmlns:a16="http://schemas.microsoft.com/office/drawing/2014/main" id="{7C07BD91-CF39-4DFC-9504-336D13276524}"/>
                </a:ext>
              </a:extLst>
            </p:cNvPr>
            <p:cNvGrpSpPr/>
            <p:nvPr/>
          </p:nvGrpSpPr>
          <p:grpSpPr>
            <a:xfrm rot="10800000">
              <a:off x="5292080" y="2708920"/>
              <a:ext cx="720080" cy="720080"/>
              <a:chOff x="792000" y="2529000"/>
              <a:chExt cx="360000" cy="360000"/>
            </a:xfrm>
          </p:grpSpPr>
          <p:sp>
            <p:nvSpPr>
              <p:cNvPr id="133" name="楕円 132">
                <a:extLst>
                  <a:ext uri="{FF2B5EF4-FFF2-40B4-BE49-F238E27FC236}">
                    <a16:creationId xmlns:a16="http://schemas.microsoft.com/office/drawing/2014/main" id="{75867B2E-7BE0-4952-BC82-EDCD74BE1C8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矢印: 下 133">
                <a:extLst>
                  <a:ext uri="{FF2B5EF4-FFF2-40B4-BE49-F238E27FC236}">
                    <a16:creationId xmlns:a16="http://schemas.microsoft.com/office/drawing/2014/main" id="{B4CCD448-A20A-4A10-9EE0-4A4048774FB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a:extLst>
                <a:ext uri="{FF2B5EF4-FFF2-40B4-BE49-F238E27FC236}">
                  <a16:creationId xmlns:a16="http://schemas.microsoft.com/office/drawing/2014/main" id="{BCBF5140-0777-48DA-8B7A-4FB99FF3251D}"/>
                </a:ext>
              </a:extLst>
            </p:cNvPr>
            <p:cNvGrpSpPr/>
            <p:nvPr/>
          </p:nvGrpSpPr>
          <p:grpSpPr>
            <a:xfrm rot="10800000">
              <a:off x="3851920" y="2708920"/>
              <a:ext cx="720080" cy="720080"/>
              <a:chOff x="792000" y="2529000"/>
              <a:chExt cx="360000" cy="360000"/>
            </a:xfrm>
          </p:grpSpPr>
          <p:sp>
            <p:nvSpPr>
              <p:cNvPr id="131" name="楕円 130">
                <a:extLst>
                  <a:ext uri="{FF2B5EF4-FFF2-40B4-BE49-F238E27FC236}">
                    <a16:creationId xmlns:a16="http://schemas.microsoft.com/office/drawing/2014/main" id="{017D9703-9EE4-4E81-9947-41342E06196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矢印: 下 131">
                <a:extLst>
                  <a:ext uri="{FF2B5EF4-FFF2-40B4-BE49-F238E27FC236}">
                    <a16:creationId xmlns:a16="http://schemas.microsoft.com/office/drawing/2014/main" id="{BD847FAF-25A3-4B86-8718-3F21EC4AA0D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7" name="直線コネクタ 126">
              <a:extLst>
                <a:ext uri="{FF2B5EF4-FFF2-40B4-BE49-F238E27FC236}">
                  <a16:creationId xmlns:a16="http://schemas.microsoft.com/office/drawing/2014/main" id="{6DF30F9A-8E1E-45AC-A8B9-A8B2CD7C751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CBC27F1F-E201-4CD7-A5AC-7219AB79E9C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BA2F3310-D3F7-4CDB-B335-9C1D171B759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57E81534-F381-41C2-9C03-AEF9FC639023}"/>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9" name="グループ化 138">
            <a:extLst>
              <a:ext uri="{FF2B5EF4-FFF2-40B4-BE49-F238E27FC236}">
                <a16:creationId xmlns:a16="http://schemas.microsoft.com/office/drawing/2014/main" id="{47E2AEE4-E595-43D8-803D-5AD5B0DB2405}"/>
              </a:ext>
            </a:extLst>
          </p:cNvPr>
          <p:cNvGrpSpPr/>
          <p:nvPr/>
        </p:nvGrpSpPr>
        <p:grpSpPr>
          <a:xfrm rot="10800000">
            <a:off x="2267744" y="4653136"/>
            <a:ext cx="720080" cy="720080"/>
            <a:chOff x="3851920" y="1268760"/>
            <a:chExt cx="2160240" cy="2160240"/>
          </a:xfrm>
        </p:grpSpPr>
        <p:grpSp>
          <p:nvGrpSpPr>
            <p:cNvPr id="140" name="グループ化 139">
              <a:extLst>
                <a:ext uri="{FF2B5EF4-FFF2-40B4-BE49-F238E27FC236}">
                  <a16:creationId xmlns:a16="http://schemas.microsoft.com/office/drawing/2014/main" id="{A4669F50-983F-4549-B3E4-91A55EB3263D}"/>
                </a:ext>
              </a:extLst>
            </p:cNvPr>
            <p:cNvGrpSpPr/>
            <p:nvPr/>
          </p:nvGrpSpPr>
          <p:grpSpPr>
            <a:xfrm rot="10800000">
              <a:off x="3851920" y="1268760"/>
              <a:ext cx="720080" cy="720080"/>
              <a:chOff x="792000" y="2529000"/>
              <a:chExt cx="360000" cy="360000"/>
            </a:xfrm>
          </p:grpSpPr>
          <p:sp>
            <p:nvSpPr>
              <p:cNvPr id="154" name="楕円 153">
                <a:extLst>
                  <a:ext uri="{FF2B5EF4-FFF2-40B4-BE49-F238E27FC236}">
                    <a16:creationId xmlns:a16="http://schemas.microsoft.com/office/drawing/2014/main" id="{F6DB6A01-4F10-40DF-ACA8-8095D601A3A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矢印: 下 154">
                <a:extLst>
                  <a:ext uri="{FF2B5EF4-FFF2-40B4-BE49-F238E27FC236}">
                    <a16:creationId xmlns:a16="http://schemas.microsoft.com/office/drawing/2014/main" id="{836AB6A2-211A-45FA-9C49-05FA8966E82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1" name="グループ化 140">
              <a:extLst>
                <a:ext uri="{FF2B5EF4-FFF2-40B4-BE49-F238E27FC236}">
                  <a16:creationId xmlns:a16="http://schemas.microsoft.com/office/drawing/2014/main" id="{0A46DAC2-C5CA-4091-8074-77D9BFD1FE8C}"/>
                </a:ext>
              </a:extLst>
            </p:cNvPr>
            <p:cNvGrpSpPr/>
            <p:nvPr/>
          </p:nvGrpSpPr>
          <p:grpSpPr>
            <a:xfrm rot="10800000">
              <a:off x="5292080" y="1268760"/>
              <a:ext cx="720080" cy="720080"/>
              <a:chOff x="792000" y="2529000"/>
              <a:chExt cx="360000" cy="360000"/>
            </a:xfrm>
          </p:grpSpPr>
          <p:sp>
            <p:nvSpPr>
              <p:cNvPr id="152" name="楕円 151">
                <a:extLst>
                  <a:ext uri="{FF2B5EF4-FFF2-40B4-BE49-F238E27FC236}">
                    <a16:creationId xmlns:a16="http://schemas.microsoft.com/office/drawing/2014/main" id="{DA4F1F69-0BCF-4D63-B66E-9356C40FE4F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矢印: 下 152">
                <a:extLst>
                  <a:ext uri="{FF2B5EF4-FFF2-40B4-BE49-F238E27FC236}">
                    <a16:creationId xmlns:a16="http://schemas.microsoft.com/office/drawing/2014/main" id="{8017E791-C172-42BE-8185-FF91D37407F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FA5ED0ED-34D0-455B-AC55-66B5460B62D8}"/>
                </a:ext>
              </a:extLst>
            </p:cNvPr>
            <p:cNvGrpSpPr/>
            <p:nvPr/>
          </p:nvGrpSpPr>
          <p:grpSpPr>
            <a:xfrm rot="10800000">
              <a:off x="5292080" y="2708920"/>
              <a:ext cx="720080" cy="720080"/>
              <a:chOff x="792000" y="2529000"/>
              <a:chExt cx="360000" cy="360000"/>
            </a:xfrm>
          </p:grpSpPr>
          <p:sp>
            <p:nvSpPr>
              <p:cNvPr id="150" name="楕円 149">
                <a:extLst>
                  <a:ext uri="{FF2B5EF4-FFF2-40B4-BE49-F238E27FC236}">
                    <a16:creationId xmlns:a16="http://schemas.microsoft.com/office/drawing/2014/main" id="{451BB59D-9057-4457-88ED-B7DE544AD1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1" name="矢印: 下 150">
                <a:extLst>
                  <a:ext uri="{FF2B5EF4-FFF2-40B4-BE49-F238E27FC236}">
                    <a16:creationId xmlns:a16="http://schemas.microsoft.com/office/drawing/2014/main" id="{9C72BC34-03FC-4F9B-9173-1FD8A39561B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3" name="グループ化 142">
              <a:extLst>
                <a:ext uri="{FF2B5EF4-FFF2-40B4-BE49-F238E27FC236}">
                  <a16:creationId xmlns:a16="http://schemas.microsoft.com/office/drawing/2014/main" id="{4651397E-AC1D-4211-814F-9CFBA8EDCA1F}"/>
                </a:ext>
              </a:extLst>
            </p:cNvPr>
            <p:cNvGrpSpPr/>
            <p:nvPr/>
          </p:nvGrpSpPr>
          <p:grpSpPr>
            <a:xfrm rot="10800000">
              <a:off x="3851920" y="2708920"/>
              <a:ext cx="720080" cy="720080"/>
              <a:chOff x="792000" y="2529000"/>
              <a:chExt cx="360000" cy="360000"/>
            </a:xfrm>
          </p:grpSpPr>
          <p:sp>
            <p:nvSpPr>
              <p:cNvPr id="148" name="楕円 147">
                <a:extLst>
                  <a:ext uri="{FF2B5EF4-FFF2-40B4-BE49-F238E27FC236}">
                    <a16:creationId xmlns:a16="http://schemas.microsoft.com/office/drawing/2014/main" id="{E593ED33-4413-4F06-B3DD-A40156E1231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矢印: 下 148">
                <a:extLst>
                  <a:ext uri="{FF2B5EF4-FFF2-40B4-BE49-F238E27FC236}">
                    <a16:creationId xmlns:a16="http://schemas.microsoft.com/office/drawing/2014/main" id="{568D33F5-ABE6-4234-AE5D-AFB5B1093F1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4" name="直線コネクタ 143">
              <a:extLst>
                <a:ext uri="{FF2B5EF4-FFF2-40B4-BE49-F238E27FC236}">
                  <a16:creationId xmlns:a16="http://schemas.microsoft.com/office/drawing/2014/main" id="{B34D0740-5E72-497F-98E2-E0291A652F9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451EDA50-DE8B-4C5A-A108-B52E64C7C3E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F1DC436A-7976-4070-B4C6-23195049072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D32F49F2-7906-4B7C-922B-79DDBA4F526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56" name="グループ化 155">
            <a:extLst>
              <a:ext uri="{FF2B5EF4-FFF2-40B4-BE49-F238E27FC236}">
                <a16:creationId xmlns:a16="http://schemas.microsoft.com/office/drawing/2014/main" id="{80A39F75-273A-459D-9489-2D120FDC6AB6}"/>
              </a:ext>
            </a:extLst>
          </p:cNvPr>
          <p:cNvGrpSpPr/>
          <p:nvPr/>
        </p:nvGrpSpPr>
        <p:grpSpPr>
          <a:xfrm rot="10800000">
            <a:off x="3131840" y="4653136"/>
            <a:ext cx="720080" cy="720080"/>
            <a:chOff x="3851920" y="1268760"/>
            <a:chExt cx="2160240" cy="2160240"/>
          </a:xfrm>
        </p:grpSpPr>
        <p:grpSp>
          <p:nvGrpSpPr>
            <p:cNvPr id="157" name="グループ化 156">
              <a:extLst>
                <a:ext uri="{FF2B5EF4-FFF2-40B4-BE49-F238E27FC236}">
                  <a16:creationId xmlns:a16="http://schemas.microsoft.com/office/drawing/2014/main" id="{41EABD05-46BA-4233-900D-19C5581D088B}"/>
                </a:ext>
              </a:extLst>
            </p:cNvPr>
            <p:cNvGrpSpPr/>
            <p:nvPr/>
          </p:nvGrpSpPr>
          <p:grpSpPr>
            <a:xfrm rot="10800000">
              <a:off x="3851920" y="1268760"/>
              <a:ext cx="720080" cy="720080"/>
              <a:chOff x="792000" y="2529000"/>
              <a:chExt cx="360000" cy="360000"/>
            </a:xfrm>
          </p:grpSpPr>
          <p:sp>
            <p:nvSpPr>
              <p:cNvPr id="171" name="楕円 170">
                <a:extLst>
                  <a:ext uri="{FF2B5EF4-FFF2-40B4-BE49-F238E27FC236}">
                    <a16:creationId xmlns:a16="http://schemas.microsoft.com/office/drawing/2014/main" id="{FFCA23EF-DDA1-4C83-A5E4-3FAD92CCA1C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矢印: 下 171">
                <a:extLst>
                  <a:ext uri="{FF2B5EF4-FFF2-40B4-BE49-F238E27FC236}">
                    <a16:creationId xmlns:a16="http://schemas.microsoft.com/office/drawing/2014/main" id="{29A12FB0-80EA-496A-A193-67F9AD309E0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8" name="グループ化 157">
              <a:extLst>
                <a:ext uri="{FF2B5EF4-FFF2-40B4-BE49-F238E27FC236}">
                  <a16:creationId xmlns:a16="http://schemas.microsoft.com/office/drawing/2014/main" id="{ADC347FE-563F-4533-B858-A70E2D403E26}"/>
                </a:ext>
              </a:extLst>
            </p:cNvPr>
            <p:cNvGrpSpPr/>
            <p:nvPr/>
          </p:nvGrpSpPr>
          <p:grpSpPr>
            <a:xfrm rot="10800000">
              <a:off x="5292080" y="1268760"/>
              <a:ext cx="720080" cy="720080"/>
              <a:chOff x="792000" y="2529000"/>
              <a:chExt cx="360000" cy="360000"/>
            </a:xfrm>
          </p:grpSpPr>
          <p:sp>
            <p:nvSpPr>
              <p:cNvPr id="169" name="楕円 168">
                <a:extLst>
                  <a:ext uri="{FF2B5EF4-FFF2-40B4-BE49-F238E27FC236}">
                    <a16:creationId xmlns:a16="http://schemas.microsoft.com/office/drawing/2014/main" id="{FF437406-4AC3-4E1D-8A12-FBA776B07C8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矢印: 下 169">
                <a:extLst>
                  <a:ext uri="{FF2B5EF4-FFF2-40B4-BE49-F238E27FC236}">
                    <a16:creationId xmlns:a16="http://schemas.microsoft.com/office/drawing/2014/main" id="{26982000-2C57-4237-95D0-EEC7416505C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9" name="グループ化 158">
              <a:extLst>
                <a:ext uri="{FF2B5EF4-FFF2-40B4-BE49-F238E27FC236}">
                  <a16:creationId xmlns:a16="http://schemas.microsoft.com/office/drawing/2014/main" id="{91053D14-B85D-4CD7-B573-442EEFAB75F0}"/>
                </a:ext>
              </a:extLst>
            </p:cNvPr>
            <p:cNvGrpSpPr/>
            <p:nvPr/>
          </p:nvGrpSpPr>
          <p:grpSpPr>
            <a:xfrm rot="10800000">
              <a:off x="5292080" y="2708920"/>
              <a:ext cx="720080" cy="720080"/>
              <a:chOff x="792000" y="2529000"/>
              <a:chExt cx="360000" cy="360000"/>
            </a:xfrm>
          </p:grpSpPr>
          <p:sp>
            <p:nvSpPr>
              <p:cNvPr id="167" name="楕円 166">
                <a:extLst>
                  <a:ext uri="{FF2B5EF4-FFF2-40B4-BE49-F238E27FC236}">
                    <a16:creationId xmlns:a16="http://schemas.microsoft.com/office/drawing/2014/main" id="{0A801CE1-23EB-4512-8AB8-11BEEF3B11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矢印: 下 167">
                <a:extLst>
                  <a:ext uri="{FF2B5EF4-FFF2-40B4-BE49-F238E27FC236}">
                    <a16:creationId xmlns:a16="http://schemas.microsoft.com/office/drawing/2014/main" id="{206AEC3A-6892-470D-B6D4-5EB200F9265B}"/>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0" name="グループ化 159">
              <a:extLst>
                <a:ext uri="{FF2B5EF4-FFF2-40B4-BE49-F238E27FC236}">
                  <a16:creationId xmlns:a16="http://schemas.microsoft.com/office/drawing/2014/main" id="{1249E542-2F28-4DA6-B109-ABB243AE0902}"/>
                </a:ext>
              </a:extLst>
            </p:cNvPr>
            <p:cNvGrpSpPr/>
            <p:nvPr/>
          </p:nvGrpSpPr>
          <p:grpSpPr>
            <a:xfrm rot="10800000">
              <a:off x="3851920" y="2708920"/>
              <a:ext cx="720080" cy="720080"/>
              <a:chOff x="792000" y="2529000"/>
              <a:chExt cx="360000" cy="360000"/>
            </a:xfrm>
          </p:grpSpPr>
          <p:sp>
            <p:nvSpPr>
              <p:cNvPr id="165" name="楕円 164">
                <a:extLst>
                  <a:ext uri="{FF2B5EF4-FFF2-40B4-BE49-F238E27FC236}">
                    <a16:creationId xmlns:a16="http://schemas.microsoft.com/office/drawing/2014/main" id="{9B70CFF7-925C-4E83-8429-0F21C2E9913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矢印: 下 165">
                <a:extLst>
                  <a:ext uri="{FF2B5EF4-FFF2-40B4-BE49-F238E27FC236}">
                    <a16:creationId xmlns:a16="http://schemas.microsoft.com/office/drawing/2014/main" id="{C31D5ADE-5CC7-4741-AED8-12C8A668BEB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1" name="直線コネクタ 160">
              <a:extLst>
                <a:ext uri="{FF2B5EF4-FFF2-40B4-BE49-F238E27FC236}">
                  <a16:creationId xmlns:a16="http://schemas.microsoft.com/office/drawing/2014/main" id="{C0D365AA-B7FB-48FA-83B8-F1EC966A821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B19D69A4-14FA-4ACE-8054-65478713F3A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id="{51CADA76-7B49-4F54-B40B-4E3BEC4703B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C3FE2D2E-26E9-45DD-94BC-3D712DBD281F}"/>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73" name="グループ化 172">
            <a:extLst>
              <a:ext uri="{FF2B5EF4-FFF2-40B4-BE49-F238E27FC236}">
                <a16:creationId xmlns:a16="http://schemas.microsoft.com/office/drawing/2014/main" id="{B72A6901-D7F8-4C06-B0EE-5B82C9EFEDA0}"/>
              </a:ext>
            </a:extLst>
          </p:cNvPr>
          <p:cNvGrpSpPr/>
          <p:nvPr/>
        </p:nvGrpSpPr>
        <p:grpSpPr>
          <a:xfrm>
            <a:off x="539552" y="5661248"/>
            <a:ext cx="720080" cy="720080"/>
            <a:chOff x="3851920" y="1268760"/>
            <a:chExt cx="2160240" cy="2160240"/>
          </a:xfrm>
        </p:grpSpPr>
        <p:grpSp>
          <p:nvGrpSpPr>
            <p:cNvPr id="174" name="グループ化 173">
              <a:extLst>
                <a:ext uri="{FF2B5EF4-FFF2-40B4-BE49-F238E27FC236}">
                  <a16:creationId xmlns:a16="http://schemas.microsoft.com/office/drawing/2014/main" id="{3E7F30EE-0A08-4523-B4CF-CC88F912129B}"/>
                </a:ext>
              </a:extLst>
            </p:cNvPr>
            <p:cNvGrpSpPr/>
            <p:nvPr/>
          </p:nvGrpSpPr>
          <p:grpSpPr>
            <a:xfrm rot="10800000">
              <a:off x="3851920" y="1268760"/>
              <a:ext cx="720080" cy="720080"/>
              <a:chOff x="792000" y="2529000"/>
              <a:chExt cx="360000" cy="360000"/>
            </a:xfrm>
          </p:grpSpPr>
          <p:sp>
            <p:nvSpPr>
              <p:cNvPr id="188" name="楕円 187">
                <a:extLst>
                  <a:ext uri="{FF2B5EF4-FFF2-40B4-BE49-F238E27FC236}">
                    <a16:creationId xmlns:a16="http://schemas.microsoft.com/office/drawing/2014/main" id="{8009C118-E3C8-4633-84C7-990CF37896F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矢印: 下 188">
                <a:extLst>
                  <a:ext uri="{FF2B5EF4-FFF2-40B4-BE49-F238E27FC236}">
                    <a16:creationId xmlns:a16="http://schemas.microsoft.com/office/drawing/2014/main" id="{FB6ADBEB-6586-400B-A696-0A79ACC035B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75" name="グループ化 174">
              <a:extLst>
                <a:ext uri="{FF2B5EF4-FFF2-40B4-BE49-F238E27FC236}">
                  <a16:creationId xmlns:a16="http://schemas.microsoft.com/office/drawing/2014/main" id="{287DE3C0-5CFA-46B4-9356-6F15183ED8F4}"/>
                </a:ext>
              </a:extLst>
            </p:cNvPr>
            <p:cNvGrpSpPr/>
            <p:nvPr/>
          </p:nvGrpSpPr>
          <p:grpSpPr>
            <a:xfrm rot="10800000">
              <a:off x="5292080" y="1268760"/>
              <a:ext cx="720080" cy="720080"/>
              <a:chOff x="792000" y="2529000"/>
              <a:chExt cx="360000" cy="360000"/>
            </a:xfrm>
          </p:grpSpPr>
          <p:sp>
            <p:nvSpPr>
              <p:cNvPr id="186" name="楕円 185">
                <a:extLst>
                  <a:ext uri="{FF2B5EF4-FFF2-40B4-BE49-F238E27FC236}">
                    <a16:creationId xmlns:a16="http://schemas.microsoft.com/office/drawing/2014/main" id="{E900BFD3-2A48-43D6-815A-A603E4F5CA7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矢印: 下 186">
                <a:extLst>
                  <a:ext uri="{FF2B5EF4-FFF2-40B4-BE49-F238E27FC236}">
                    <a16:creationId xmlns:a16="http://schemas.microsoft.com/office/drawing/2014/main" id="{37B491D5-AE53-4EB1-9E75-DE104000CFF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6" name="グループ化 175">
              <a:extLst>
                <a:ext uri="{FF2B5EF4-FFF2-40B4-BE49-F238E27FC236}">
                  <a16:creationId xmlns:a16="http://schemas.microsoft.com/office/drawing/2014/main" id="{A5564AFF-6648-4DA2-874B-F23A7D056E3A}"/>
                </a:ext>
              </a:extLst>
            </p:cNvPr>
            <p:cNvGrpSpPr/>
            <p:nvPr/>
          </p:nvGrpSpPr>
          <p:grpSpPr>
            <a:xfrm rot="10800000">
              <a:off x="5292080" y="2708920"/>
              <a:ext cx="720080" cy="720080"/>
              <a:chOff x="792000" y="2529000"/>
              <a:chExt cx="360000" cy="360000"/>
            </a:xfrm>
          </p:grpSpPr>
          <p:sp>
            <p:nvSpPr>
              <p:cNvPr id="184" name="楕円 183">
                <a:extLst>
                  <a:ext uri="{FF2B5EF4-FFF2-40B4-BE49-F238E27FC236}">
                    <a16:creationId xmlns:a16="http://schemas.microsoft.com/office/drawing/2014/main" id="{96EAC0BC-847A-44DC-A04B-3CD70BFF1DA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矢印: 下 184">
                <a:extLst>
                  <a:ext uri="{FF2B5EF4-FFF2-40B4-BE49-F238E27FC236}">
                    <a16:creationId xmlns:a16="http://schemas.microsoft.com/office/drawing/2014/main" id="{9E4F46B0-DA7C-408D-BFB5-E72CE6B3042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7" name="グループ化 176">
              <a:extLst>
                <a:ext uri="{FF2B5EF4-FFF2-40B4-BE49-F238E27FC236}">
                  <a16:creationId xmlns:a16="http://schemas.microsoft.com/office/drawing/2014/main" id="{9B761F6E-9793-4F18-A322-A2C1AAC19C14}"/>
                </a:ext>
              </a:extLst>
            </p:cNvPr>
            <p:cNvGrpSpPr/>
            <p:nvPr/>
          </p:nvGrpSpPr>
          <p:grpSpPr>
            <a:xfrm rot="10800000">
              <a:off x="3851920" y="2708920"/>
              <a:ext cx="720080" cy="720080"/>
              <a:chOff x="792000" y="2529000"/>
              <a:chExt cx="360000" cy="360000"/>
            </a:xfrm>
          </p:grpSpPr>
          <p:sp>
            <p:nvSpPr>
              <p:cNvPr id="182" name="楕円 181">
                <a:extLst>
                  <a:ext uri="{FF2B5EF4-FFF2-40B4-BE49-F238E27FC236}">
                    <a16:creationId xmlns:a16="http://schemas.microsoft.com/office/drawing/2014/main" id="{4EC9D755-35CB-4ABE-B0FD-1B4582667C3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矢印: 下 182">
                <a:extLst>
                  <a:ext uri="{FF2B5EF4-FFF2-40B4-BE49-F238E27FC236}">
                    <a16:creationId xmlns:a16="http://schemas.microsoft.com/office/drawing/2014/main" id="{8D170638-F44C-46F9-AA3E-750F3BD2271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8" name="直線コネクタ 177">
              <a:extLst>
                <a:ext uri="{FF2B5EF4-FFF2-40B4-BE49-F238E27FC236}">
                  <a16:creationId xmlns:a16="http://schemas.microsoft.com/office/drawing/2014/main" id="{A69F8A41-4F59-428A-92C7-A1BF7CECE5C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線コネクタ 178">
              <a:extLst>
                <a:ext uri="{FF2B5EF4-FFF2-40B4-BE49-F238E27FC236}">
                  <a16:creationId xmlns:a16="http://schemas.microsoft.com/office/drawing/2014/main" id="{D03ECD56-476C-4EDB-97A1-94821CB7A52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0" name="直線コネクタ 179">
              <a:extLst>
                <a:ext uri="{FF2B5EF4-FFF2-40B4-BE49-F238E27FC236}">
                  <a16:creationId xmlns:a16="http://schemas.microsoft.com/office/drawing/2014/main" id="{E077DBB6-5462-429F-8C2E-1DC2299AEB8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848CE723-7FC8-44B5-8AAA-E942A41541E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0" name="グループ化 189">
            <a:extLst>
              <a:ext uri="{FF2B5EF4-FFF2-40B4-BE49-F238E27FC236}">
                <a16:creationId xmlns:a16="http://schemas.microsoft.com/office/drawing/2014/main" id="{A3D498B8-B510-4FFB-B3A8-40814E91A7C7}"/>
              </a:ext>
            </a:extLst>
          </p:cNvPr>
          <p:cNvGrpSpPr/>
          <p:nvPr/>
        </p:nvGrpSpPr>
        <p:grpSpPr>
          <a:xfrm rot="10800000">
            <a:off x="1403648" y="5661248"/>
            <a:ext cx="720080" cy="720080"/>
            <a:chOff x="3851920" y="1268760"/>
            <a:chExt cx="2160240" cy="2160240"/>
          </a:xfrm>
        </p:grpSpPr>
        <p:grpSp>
          <p:nvGrpSpPr>
            <p:cNvPr id="191" name="グループ化 190">
              <a:extLst>
                <a:ext uri="{FF2B5EF4-FFF2-40B4-BE49-F238E27FC236}">
                  <a16:creationId xmlns:a16="http://schemas.microsoft.com/office/drawing/2014/main" id="{C59754DE-6B3F-48C8-9970-C962824188A2}"/>
                </a:ext>
              </a:extLst>
            </p:cNvPr>
            <p:cNvGrpSpPr/>
            <p:nvPr/>
          </p:nvGrpSpPr>
          <p:grpSpPr>
            <a:xfrm rot="10800000">
              <a:off x="3851920" y="1268760"/>
              <a:ext cx="720080" cy="720080"/>
              <a:chOff x="792000" y="2529000"/>
              <a:chExt cx="360000" cy="360000"/>
            </a:xfrm>
          </p:grpSpPr>
          <p:sp>
            <p:nvSpPr>
              <p:cNvPr id="205" name="楕円 204">
                <a:extLst>
                  <a:ext uri="{FF2B5EF4-FFF2-40B4-BE49-F238E27FC236}">
                    <a16:creationId xmlns:a16="http://schemas.microsoft.com/office/drawing/2014/main" id="{86D8BF62-ACF6-4818-86D1-993B650E4F3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矢印: 下 205">
                <a:extLst>
                  <a:ext uri="{FF2B5EF4-FFF2-40B4-BE49-F238E27FC236}">
                    <a16:creationId xmlns:a16="http://schemas.microsoft.com/office/drawing/2014/main" id="{BAE0697F-99BB-4319-B108-6D05304AA69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92" name="グループ化 191">
              <a:extLst>
                <a:ext uri="{FF2B5EF4-FFF2-40B4-BE49-F238E27FC236}">
                  <a16:creationId xmlns:a16="http://schemas.microsoft.com/office/drawing/2014/main" id="{07EC15D7-8C99-4089-BCC5-C3EFCCA15745}"/>
                </a:ext>
              </a:extLst>
            </p:cNvPr>
            <p:cNvGrpSpPr/>
            <p:nvPr/>
          </p:nvGrpSpPr>
          <p:grpSpPr>
            <a:xfrm rot="10800000">
              <a:off x="5292080" y="1268760"/>
              <a:ext cx="720080" cy="720080"/>
              <a:chOff x="792000" y="2529000"/>
              <a:chExt cx="360000" cy="360000"/>
            </a:xfrm>
          </p:grpSpPr>
          <p:sp>
            <p:nvSpPr>
              <p:cNvPr id="203" name="楕円 202">
                <a:extLst>
                  <a:ext uri="{FF2B5EF4-FFF2-40B4-BE49-F238E27FC236}">
                    <a16:creationId xmlns:a16="http://schemas.microsoft.com/office/drawing/2014/main" id="{4607A24B-0509-496C-8B2C-868C91A9F9B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矢印: 下 203">
                <a:extLst>
                  <a:ext uri="{FF2B5EF4-FFF2-40B4-BE49-F238E27FC236}">
                    <a16:creationId xmlns:a16="http://schemas.microsoft.com/office/drawing/2014/main" id="{4D9F715F-190E-4E4E-9640-25297CD46F7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3" name="グループ化 192">
              <a:extLst>
                <a:ext uri="{FF2B5EF4-FFF2-40B4-BE49-F238E27FC236}">
                  <a16:creationId xmlns:a16="http://schemas.microsoft.com/office/drawing/2014/main" id="{A9A5978C-A4ED-435B-8E06-EB734CF3C3CF}"/>
                </a:ext>
              </a:extLst>
            </p:cNvPr>
            <p:cNvGrpSpPr/>
            <p:nvPr/>
          </p:nvGrpSpPr>
          <p:grpSpPr>
            <a:xfrm rot="10800000">
              <a:off x="5292080" y="2708920"/>
              <a:ext cx="720080" cy="720080"/>
              <a:chOff x="792000" y="2529000"/>
              <a:chExt cx="360000" cy="360000"/>
            </a:xfrm>
          </p:grpSpPr>
          <p:sp>
            <p:nvSpPr>
              <p:cNvPr id="201" name="楕円 200">
                <a:extLst>
                  <a:ext uri="{FF2B5EF4-FFF2-40B4-BE49-F238E27FC236}">
                    <a16:creationId xmlns:a16="http://schemas.microsoft.com/office/drawing/2014/main" id="{5E90B0DB-6E52-48D3-996D-4F34E921CC9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矢印: 下 201">
                <a:extLst>
                  <a:ext uri="{FF2B5EF4-FFF2-40B4-BE49-F238E27FC236}">
                    <a16:creationId xmlns:a16="http://schemas.microsoft.com/office/drawing/2014/main" id="{4FE6CF58-2D66-4609-9109-B30085910D7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4" name="グループ化 193">
              <a:extLst>
                <a:ext uri="{FF2B5EF4-FFF2-40B4-BE49-F238E27FC236}">
                  <a16:creationId xmlns:a16="http://schemas.microsoft.com/office/drawing/2014/main" id="{D26A5521-9481-4EBF-ADED-427750B09F56}"/>
                </a:ext>
              </a:extLst>
            </p:cNvPr>
            <p:cNvGrpSpPr/>
            <p:nvPr/>
          </p:nvGrpSpPr>
          <p:grpSpPr>
            <a:xfrm rot="10800000">
              <a:off x="3851920" y="2708920"/>
              <a:ext cx="720080" cy="720080"/>
              <a:chOff x="792000" y="2529000"/>
              <a:chExt cx="360000" cy="360000"/>
            </a:xfrm>
          </p:grpSpPr>
          <p:sp>
            <p:nvSpPr>
              <p:cNvPr id="199" name="楕円 198">
                <a:extLst>
                  <a:ext uri="{FF2B5EF4-FFF2-40B4-BE49-F238E27FC236}">
                    <a16:creationId xmlns:a16="http://schemas.microsoft.com/office/drawing/2014/main" id="{EE1A812A-9839-43DD-887D-84F089E5560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矢印: 下 199">
                <a:extLst>
                  <a:ext uri="{FF2B5EF4-FFF2-40B4-BE49-F238E27FC236}">
                    <a16:creationId xmlns:a16="http://schemas.microsoft.com/office/drawing/2014/main" id="{00D6ECED-09E6-413B-8558-10EF1E8BB32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95" name="直線コネクタ 194">
              <a:extLst>
                <a:ext uri="{FF2B5EF4-FFF2-40B4-BE49-F238E27FC236}">
                  <a16:creationId xmlns:a16="http://schemas.microsoft.com/office/drawing/2014/main" id="{B564E229-6F35-4ED3-8E23-B0523394206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直線コネクタ 195">
              <a:extLst>
                <a:ext uri="{FF2B5EF4-FFF2-40B4-BE49-F238E27FC236}">
                  <a16:creationId xmlns:a16="http://schemas.microsoft.com/office/drawing/2014/main" id="{1D79F1C6-61DA-42CE-8608-D26141790D3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7" name="直線コネクタ 196">
              <a:extLst>
                <a:ext uri="{FF2B5EF4-FFF2-40B4-BE49-F238E27FC236}">
                  <a16:creationId xmlns:a16="http://schemas.microsoft.com/office/drawing/2014/main" id="{110564D6-9221-4A78-ABEF-BF2A5F022D2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70A96A55-4EB3-41EC-A0CC-128B500CAAC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7" name="グループ化 206">
            <a:extLst>
              <a:ext uri="{FF2B5EF4-FFF2-40B4-BE49-F238E27FC236}">
                <a16:creationId xmlns:a16="http://schemas.microsoft.com/office/drawing/2014/main" id="{4886226B-038C-48B2-B799-AA0C6930C64F}"/>
              </a:ext>
            </a:extLst>
          </p:cNvPr>
          <p:cNvGrpSpPr/>
          <p:nvPr/>
        </p:nvGrpSpPr>
        <p:grpSpPr>
          <a:xfrm>
            <a:off x="2267744" y="5661248"/>
            <a:ext cx="720080" cy="720080"/>
            <a:chOff x="3851920" y="1268760"/>
            <a:chExt cx="2160240" cy="2160240"/>
          </a:xfrm>
        </p:grpSpPr>
        <p:grpSp>
          <p:nvGrpSpPr>
            <p:cNvPr id="208" name="グループ化 207">
              <a:extLst>
                <a:ext uri="{FF2B5EF4-FFF2-40B4-BE49-F238E27FC236}">
                  <a16:creationId xmlns:a16="http://schemas.microsoft.com/office/drawing/2014/main" id="{0BDC4871-A699-4863-A715-812A68D28104}"/>
                </a:ext>
              </a:extLst>
            </p:cNvPr>
            <p:cNvGrpSpPr/>
            <p:nvPr/>
          </p:nvGrpSpPr>
          <p:grpSpPr>
            <a:xfrm rot="10800000">
              <a:off x="3851920" y="1268760"/>
              <a:ext cx="720080" cy="720080"/>
              <a:chOff x="792000" y="2529000"/>
              <a:chExt cx="360000" cy="360000"/>
            </a:xfrm>
          </p:grpSpPr>
          <p:sp>
            <p:nvSpPr>
              <p:cNvPr id="222" name="楕円 221">
                <a:extLst>
                  <a:ext uri="{FF2B5EF4-FFF2-40B4-BE49-F238E27FC236}">
                    <a16:creationId xmlns:a16="http://schemas.microsoft.com/office/drawing/2014/main" id="{8A35565D-045F-4567-846A-B48C44E87D3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3" name="矢印: 下 222">
                <a:extLst>
                  <a:ext uri="{FF2B5EF4-FFF2-40B4-BE49-F238E27FC236}">
                    <a16:creationId xmlns:a16="http://schemas.microsoft.com/office/drawing/2014/main" id="{FE73F0F4-EA21-4BFF-B534-F96DE7EA88F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9" name="グループ化 208">
              <a:extLst>
                <a:ext uri="{FF2B5EF4-FFF2-40B4-BE49-F238E27FC236}">
                  <a16:creationId xmlns:a16="http://schemas.microsoft.com/office/drawing/2014/main" id="{C490E9B2-836E-49FA-8BF9-0F57C6DE3CB7}"/>
                </a:ext>
              </a:extLst>
            </p:cNvPr>
            <p:cNvGrpSpPr/>
            <p:nvPr/>
          </p:nvGrpSpPr>
          <p:grpSpPr>
            <a:xfrm rot="10800000">
              <a:off x="5292080" y="1268760"/>
              <a:ext cx="720080" cy="720080"/>
              <a:chOff x="792000" y="2529000"/>
              <a:chExt cx="360000" cy="360000"/>
            </a:xfrm>
          </p:grpSpPr>
          <p:sp>
            <p:nvSpPr>
              <p:cNvPr id="220" name="楕円 219">
                <a:extLst>
                  <a:ext uri="{FF2B5EF4-FFF2-40B4-BE49-F238E27FC236}">
                    <a16:creationId xmlns:a16="http://schemas.microsoft.com/office/drawing/2014/main" id="{CC87A552-A5D7-4B79-B02D-1C1D56C581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1" name="矢印: 下 220">
                <a:extLst>
                  <a:ext uri="{FF2B5EF4-FFF2-40B4-BE49-F238E27FC236}">
                    <a16:creationId xmlns:a16="http://schemas.microsoft.com/office/drawing/2014/main" id="{D4E25482-9378-4441-969F-52438922BB2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0" name="グループ化 209">
              <a:extLst>
                <a:ext uri="{FF2B5EF4-FFF2-40B4-BE49-F238E27FC236}">
                  <a16:creationId xmlns:a16="http://schemas.microsoft.com/office/drawing/2014/main" id="{72D5B054-F945-4653-AE92-39C45742D6B4}"/>
                </a:ext>
              </a:extLst>
            </p:cNvPr>
            <p:cNvGrpSpPr/>
            <p:nvPr/>
          </p:nvGrpSpPr>
          <p:grpSpPr>
            <a:xfrm rot="10800000">
              <a:off x="5292080" y="2708920"/>
              <a:ext cx="720080" cy="720080"/>
              <a:chOff x="792000" y="2529000"/>
              <a:chExt cx="360000" cy="360000"/>
            </a:xfrm>
          </p:grpSpPr>
          <p:sp>
            <p:nvSpPr>
              <p:cNvPr id="218" name="楕円 217">
                <a:extLst>
                  <a:ext uri="{FF2B5EF4-FFF2-40B4-BE49-F238E27FC236}">
                    <a16:creationId xmlns:a16="http://schemas.microsoft.com/office/drawing/2014/main" id="{505F7BF9-F8D9-4060-BCA2-441E04EE65F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9" name="矢印: 下 218">
                <a:extLst>
                  <a:ext uri="{FF2B5EF4-FFF2-40B4-BE49-F238E27FC236}">
                    <a16:creationId xmlns:a16="http://schemas.microsoft.com/office/drawing/2014/main" id="{AE8A267C-8FDF-4FFF-AEA2-4A783051795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1" name="グループ化 210">
              <a:extLst>
                <a:ext uri="{FF2B5EF4-FFF2-40B4-BE49-F238E27FC236}">
                  <a16:creationId xmlns:a16="http://schemas.microsoft.com/office/drawing/2014/main" id="{EE92EB60-6803-4D86-AA75-DA84684B56EE}"/>
                </a:ext>
              </a:extLst>
            </p:cNvPr>
            <p:cNvGrpSpPr/>
            <p:nvPr/>
          </p:nvGrpSpPr>
          <p:grpSpPr>
            <a:xfrm rot="10800000">
              <a:off x="3851920" y="2708920"/>
              <a:ext cx="720080" cy="720080"/>
              <a:chOff x="792000" y="2529000"/>
              <a:chExt cx="360000" cy="360000"/>
            </a:xfrm>
          </p:grpSpPr>
          <p:sp>
            <p:nvSpPr>
              <p:cNvPr id="216" name="楕円 215">
                <a:extLst>
                  <a:ext uri="{FF2B5EF4-FFF2-40B4-BE49-F238E27FC236}">
                    <a16:creationId xmlns:a16="http://schemas.microsoft.com/office/drawing/2014/main" id="{97E0A71C-517E-4484-B561-41F3BAC08A7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7" name="矢印: 下 216">
                <a:extLst>
                  <a:ext uri="{FF2B5EF4-FFF2-40B4-BE49-F238E27FC236}">
                    <a16:creationId xmlns:a16="http://schemas.microsoft.com/office/drawing/2014/main" id="{F3615812-CC65-4982-8610-C3AC40EF38C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2" name="直線コネクタ 211">
              <a:extLst>
                <a:ext uri="{FF2B5EF4-FFF2-40B4-BE49-F238E27FC236}">
                  <a16:creationId xmlns:a16="http://schemas.microsoft.com/office/drawing/2014/main" id="{B8248A1F-71B8-424C-AE03-259E18A890C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2291A468-A513-44D9-88E0-2BD46F4FED4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18F2C4DB-9979-4A1F-9020-43A3F79887F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C045226C-4B0A-4B7E-A5DC-842B965F6C7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24" name="グループ化 223">
            <a:extLst>
              <a:ext uri="{FF2B5EF4-FFF2-40B4-BE49-F238E27FC236}">
                <a16:creationId xmlns:a16="http://schemas.microsoft.com/office/drawing/2014/main" id="{C72EE13B-63D3-4B7E-B521-A85FF4209080}"/>
              </a:ext>
            </a:extLst>
          </p:cNvPr>
          <p:cNvGrpSpPr/>
          <p:nvPr/>
        </p:nvGrpSpPr>
        <p:grpSpPr>
          <a:xfrm rot="10800000">
            <a:off x="3131840" y="5661248"/>
            <a:ext cx="720080" cy="720080"/>
            <a:chOff x="3851920" y="1268760"/>
            <a:chExt cx="2160240" cy="2160240"/>
          </a:xfrm>
        </p:grpSpPr>
        <p:grpSp>
          <p:nvGrpSpPr>
            <p:cNvPr id="225" name="グループ化 224">
              <a:extLst>
                <a:ext uri="{FF2B5EF4-FFF2-40B4-BE49-F238E27FC236}">
                  <a16:creationId xmlns:a16="http://schemas.microsoft.com/office/drawing/2014/main" id="{F70F6A39-E06F-4FFD-8546-9A126FD58B99}"/>
                </a:ext>
              </a:extLst>
            </p:cNvPr>
            <p:cNvGrpSpPr/>
            <p:nvPr/>
          </p:nvGrpSpPr>
          <p:grpSpPr>
            <a:xfrm rot="10800000">
              <a:off x="3851920" y="1268760"/>
              <a:ext cx="720080" cy="720080"/>
              <a:chOff x="792000" y="2529000"/>
              <a:chExt cx="360000" cy="360000"/>
            </a:xfrm>
          </p:grpSpPr>
          <p:sp>
            <p:nvSpPr>
              <p:cNvPr id="239" name="楕円 238">
                <a:extLst>
                  <a:ext uri="{FF2B5EF4-FFF2-40B4-BE49-F238E27FC236}">
                    <a16:creationId xmlns:a16="http://schemas.microsoft.com/office/drawing/2014/main" id="{64B4B6C9-E4F6-4309-92D3-11F14ECA051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0" name="矢印: 下 239">
                <a:extLst>
                  <a:ext uri="{FF2B5EF4-FFF2-40B4-BE49-F238E27FC236}">
                    <a16:creationId xmlns:a16="http://schemas.microsoft.com/office/drawing/2014/main" id="{35728DBA-8A21-40C2-9C9A-80C3A52B3F4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6" name="グループ化 225">
              <a:extLst>
                <a:ext uri="{FF2B5EF4-FFF2-40B4-BE49-F238E27FC236}">
                  <a16:creationId xmlns:a16="http://schemas.microsoft.com/office/drawing/2014/main" id="{40C0CB84-B3CD-4CFE-BC6B-CEDC5A4D4BC8}"/>
                </a:ext>
              </a:extLst>
            </p:cNvPr>
            <p:cNvGrpSpPr/>
            <p:nvPr/>
          </p:nvGrpSpPr>
          <p:grpSpPr>
            <a:xfrm rot="10800000">
              <a:off x="5292080" y="1268760"/>
              <a:ext cx="720080" cy="720080"/>
              <a:chOff x="792000" y="2529000"/>
              <a:chExt cx="360000" cy="360000"/>
            </a:xfrm>
          </p:grpSpPr>
          <p:sp>
            <p:nvSpPr>
              <p:cNvPr id="237" name="楕円 236">
                <a:extLst>
                  <a:ext uri="{FF2B5EF4-FFF2-40B4-BE49-F238E27FC236}">
                    <a16:creationId xmlns:a16="http://schemas.microsoft.com/office/drawing/2014/main" id="{BF578797-6867-4AA9-8423-7BC044866E1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8" name="矢印: 下 237">
                <a:extLst>
                  <a:ext uri="{FF2B5EF4-FFF2-40B4-BE49-F238E27FC236}">
                    <a16:creationId xmlns:a16="http://schemas.microsoft.com/office/drawing/2014/main" id="{99239D41-9FC1-4944-981C-D86874FB2D5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7" name="グループ化 226">
              <a:extLst>
                <a:ext uri="{FF2B5EF4-FFF2-40B4-BE49-F238E27FC236}">
                  <a16:creationId xmlns:a16="http://schemas.microsoft.com/office/drawing/2014/main" id="{800AA5EE-70D5-43A2-AB62-B3823FFF1FCC}"/>
                </a:ext>
              </a:extLst>
            </p:cNvPr>
            <p:cNvGrpSpPr/>
            <p:nvPr/>
          </p:nvGrpSpPr>
          <p:grpSpPr>
            <a:xfrm rot="10800000">
              <a:off x="5292080" y="2708920"/>
              <a:ext cx="720080" cy="720080"/>
              <a:chOff x="792000" y="2529000"/>
              <a:chExt cx="360000" cy="360000"/>
            </a:xfrm>
          </p:grpSpPr>
          <p:sp>
            <p:nvSpPr>
              <p:cNvPr id="235" name="楕円 234">
                <a:extLst>
                  <a:ext uri="{FF2B5EF4-FFF2-40B4-BE49-F238E27FC236}">
                    <a16:creationId xmlns:a16="http://schemas.microsoft.com/office/drawing/2014/main" id="{F23AA7D8-CBB2-4F4C-B30A-1EBE39BE616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6" name="矢印: 下 235">
                <a:extLst>
                  <a:ext uri="{FF2B5EF4-FFF2-40B4-BE49-F238E27FC236}">
                    <a16:creationId xmlns:a16="http://schemas.microsoft.com/office/drawing/2014/main" id="{1106F496-E551-4029-9289-B7DE2B6A707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8" name="グループ化 227">
              <a:extLst>
                <a:ext uri="{FF2B5EF4-FFF2-40B4-BE49-F238E27FC236}">
                  <a16:creationId xmlns:a16="http://schemas.microsoft.com/office/drawing/2014/main" id="{C7DDF5ED-338B-4A38-9941-A0555908EA13}"/>
                </a:ext>
              </a:extLst>
            </p:cNvPr>
            <p:cNvGrpSpPr/>
            <p:nvPr/>
          </p:nvGrpSpPr>
          <p:grpSpPr>
            <a:xfrm rot="10800000">
              <a:off x="3851920" y="2708920"/>
              <a:ext cx="720080" cy="720080"/>
              <a:chOff x="792000" y="2529000"/>
              <a:chExt cx="360000" cy="360000"/>
            </a:xfrm>
          </p:grpSpPr>
          <p:sp>
            <p:nvSpPr>
              <p:cNvPr id="233" name="楕円 232">
                <a:extLst>
                  <a:ext uri="{FF2B5EF4-FFF2-40B4-BE49-F238E27FC236}">
                    <a16:creationId xmlns:a16="http://schemas.microsoft.com/office/drawing/2014/main" id="{EB3D405A-68F8-4C9C-B1EB-D583E81E856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4" name="矢印: 下 233">
                <a:extLst>
                  <a:ext uri="{FF2B5EF4-FFF2-40B4-BE49-F238E27FC236}">
                    <a16:creationId xmlns:a16="http://schemas.microsoft.com/office/drawing/2014/main" id="{4778D4F7-88B1-47A3-94B2-4C997D9374B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9" name="直線コネクタ 228">
              <a:extLst>
                <a:ext uri="{FF2B5EF4-FFF2-40B4-BE49-F238E27FC236}">
                  <a16:creationId xmlns:a16="http://schemas.microsoft.com/office/drawing/2014/main" id="{8D2DCE38-74F9-4DCB-8615-FA52D3079CE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0" name="直線コネクタ 229">
              <a:extLst>
                <a:ext uri="{FF2B5EF4-FFF2-40B4-BE49-F238E27FC236}">
                  <a16:creationId xmlns:a16="http://schemas.microsoft.com/office/drawing/2014/main" id="{77DF0B7D-E24B-437C-BDE1-FEF8D8AAD7F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1" name="直線コネクタ 230">
              <a:extLst>
                <a:ext uri="{FF2B5EF4-FFF2-40B4-BE49-F238E27FC236}">
                  <a16:creationId xmlns:a16="http://schemas.microsoft.com/office/drawing/2014/main" id="{B2CBC3A0-D8CD-4713-9A90-EB60C1D702D3}"/>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2" name="直線コネクタ 231">
              <a:extLst>
                <a:ext uri="{FF2B5EF4-FFF2-40B4-BE49-F238E27FC236}">
                  <a16:creationId xmlns:a16="http://schemas.microsoft.com/office/drawing/2014/main" id="{C006848B-B6C5-40A1-B0C7-ED31E2F2449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1" name="グループ化 240">
            <a:extLst>
              <a:ext uri="{FF2B5EF4-FFF2-40B4-BE49-F238E27FC236}">
                <a16:creationId xmlns:a16="http://schemas.microsoft.com/office/drawing/2014/main" id="{FC1F6BA2-F3E9-455E-803F-3330861A87B5}"/>
              </a:ext>
            </a:extLst>
          </p:cNvPr>
          <p:cNvGrpSpPr/>
          <p:nvPr/>
        </p:nvGrpSpPr>
        <p:grpSpPr>
          <a:xfrm>
            <a:off x="2267744" y="2780928"/>
            <a:ext cx="720080" cy="720080"/>
            <a:chOff x="3851920" y="1268760"/>
            <a:chExt cx="2160240" cy="2160240"/>
          </a:xfrm>
        </p:grpSpPr>
        <p:grpSp>
          <p:nvGrpSpPr>
            <p:cNvPr id="242" name="グループ化 241">
              <a:extLst>
                <a:ext uri="{FF2B5EF4-FFF2-40B4-BE49-F238E27FC236}">
                  <a16:creationId xmlns:a16="http://schemas.microsoft.com/office/drawing/2014/main" id="{78CB9D36-5AE5-4FBF-9828-43DFCAF6DC47}"/>
                </a:ext>
              </a:extLst>
            </p:cNvPr>
            <p:cNvGrpSpPr/>
            <p:nvPr/>
          </p:nvGrpSpPr>
          <p:grpSpPr>
            <a:xfrm rot="10800000">
              <a:off x="3851920" y="1268760"/>
              <a:ext cx="720080" cy="720080"/>
              <a:chOff x="792000" y="2529000"/>
              <a:chExt cx="360000" cy="360000"/>
            </a:xfrm>
          </p:grpSpPr>
          <p:sp>
            <p:nvSpPr>
              <p:cNvPr id="256" name="楕円 255">
                <a:extLst>
                  <a:ext uri="{FF2B5EF4-FFF2-40B4-BE49-F238E27FC236}">
                    <a16:creationId xmlns:a16="http://schemas.microsoft.com/office/drawing/2014/main" id="{9DF52CFC-F9AA-4FC1-84E9-3EC05560F09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矢印: 下 256">
                <a:extLst>
                  <a:ext uri="{FF2B5EF4-FFF2-40B4-BE49-F238E27FC236}">
                    <a16:creationId xmlns:a16="http://schemas.microsoft.com/office/drawing/2014/main" id="{51E70611-E8B8-4100-9F0D-DF8C9DF0C7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3" name="グループ化 242">
              <a:extLst>
                <a:ext uri="{FF2B5EF4-FFF2-40B4-BE49-F238E27FC236}">
                  <a16:creationId xmlns:a16="http://schemas.microsoft.com/office/drawing/2014/main" id="{29BA477D-D593-464A-B95B-BBE104D8853B}"/>
                </a:ext>
              </a:extLst>
            </p:cNvPr>
            <p:cNvGrpSpPr/>
            <p:nvPr/>
          </p:nvGrpSpPr>
          <p:grpSpPr>
            <a:xfrm rot="10800000">
              <a:off x="5292080" y="1268760"/>
              <a:ext cx="720080" cy="720080"/>
              <a:chOff x="792000" y="2529000"/>
              <a:chExt cx="360000" cy="360000"/>
            </a:xfrm>
          </p:grpSpPr>
          <p:sp>
            <p:nvSpPr>
              <p:cNvPr id="254" name="楕円 253">
                <a:extLst>
                  <a:ext uri="{FF2B5EF4-FFF2-40B4-BE49-F238E27FC236}">
                    <a16:creationId xmlns:a16="http://schemas.microsoft.com/office/drawing/2014/main" id="{018A9925-6A93-4DA5-AE5D-29772B88804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矢印: 下 254">
                <a:extLst>
                  <a:ext uri="{FF2B5EF4-FFF2-40B4-BE49-F238E27FC236}">
                    <a16:creationId xmlns:a16="http://schemas.microsoft.com/office/drawing/2014/main" id="{FA344196-06D5-4353-94BA-B4D1D2D36DCB}"/>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4" name="グループ化 243">
              <a:extLst>
                <a:ext uri="{FF2B5EF4-FFF2-40B4-BE49-F238E27FC236}">
                  <a16:creationId xmlns:a16="http://schemas.microsoft.com/office/drawing/2014/main" id="{0CD36764-1288-475C-B3BC-C9492E1FD763}"/>
                </a:ext>
              </a:extLst>
            </p:cNvPr>
            <p:cNvGrpSpPr/>
            <p:nvPr/>
          </p:nvGrpSpPr>
          <p:grpSpPr>
            <a:xfrm rot="10800000">
              <a:off x="5292080" y="2708920"/>
              <a:ext cx="720080" cy="720080"/>
              <a:chOff x="792000" y="2529000"/>
              <a:chExt cx="360000" cy="360000"/>
            </a:xfrm>
          </p:grpSpPr>
          <p:sp>
            <p:nvSpPr>
              <p:cNvPr id="252" name="楕円 251">
                <a:extLst>
                  <a:ext uri="{FF2B5EF4-FFF2-40B4-BE49-F238E27FC236}">
                    <a16:creationId xmlns:a16="http://schemas.microsoft.com/office/drawing/2014/main" id="{9E9F8FD1-1115-4C8F-9F32-4E6A7CECA1A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矢印: 下 252">
                <a:extLst>
                  <a:ext uri="{FF2B5EF4-FFF2-40B4-BE49-F238E27FC236}">
                    <a16:creationId xmlns:a16="http://schemas.microsoft.com/office/drawing/2014/main" id="{54A92F00-5E3B-413F-8508-E23057F8271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5" name="グループ化 244">
              <a:extLst>
                <a:ext uri="{FF2B5EF4-FFF2-40B4-BE49-F238E27FC236}">
                  <a16:creationId xmlns:a16="http://schemas.microsoft.com/office/drawing/2014/main" id="{2682362A-B33D-4E04-AC0D-3D080C35A570}"/>
                </a:ext>
              </a:extLst>
            </p:cNvPr>
            <p:cNvGrpSpPr/>
            <p:nvPr/>
          </p:nvGrpSpPr>
          <p:grpSpPr>
            <a:xfrm rot="10800000">
              <a:off x="3851920" y="2708920"/>
              <a:ext cx="720080" cy="720080"/>
              <a:chOff x="792000" y="2529000"/>
              <a:chExt cx="360000" cy="360000"/>
            </a:xfrm>
          </p:grpSpPr>
          <p:sp>
            <p:nvSpPr>
              <p:cNvPr id="250" name="楕円 249">
                <a:extLst>
                  <a:ext uri="{FF2B5EF4-FFF2-40B4-BE49-F238E27FC236}">
                    <a16:creationId xmlns:a16="http://schemas.microsoft.com/office/drawing/2014/main" id="{961A5BAB-50D7-4032-97D4-11415788CB7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矢印: 下 250">
                <a:extLst>
                  <a:ext uri="{FF2B5EF4-FFF2-40B4-BE49-F238E27FC236}">
                    <a16:creationId xmlns:a16="http://schemas.microsoft.com/office/drawing/2014/main" id="{DC82B5EE-7644-47F8-86EB-9C12AB1A691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6" name="直線コネクタ 245">
              <a:extLst>
                <a:ext uri="{FF2B5EF4-FFF2-40B4-BE49-F238E27FC236}">
                  <a16:creationId xmlns:a16="http://schemas.microsoft.com/office/drawing/2014/main" id="{E12D580E-6D4E-4BFF-8B1C-D4EC1433E25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7" name="直線コネクタ 246">
              <a:extLst>
                <a:ext uri="{FF2B5EF4-FFF2-40B4-BE49-F238E27FC236}">
                  <a16:creationId xmlns:a16="http://schemas.microsoft.com/office/drawing/2014/main" id="{7B5B891F-53E4-41CE-A9F4-DF5D5B96C33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直線コネクタ 247">
              <a:extLst>
                <a:ext uri="{FF2B5EF4-FFF2-40B4-BE49-F238E27FC236}">
                  <a16:creationId xmlns:a16="http://schemas.microsoft.com/office/drawing/2014/main" id="{431B475E-1445-4C3F-9A61-AE8F11144F6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F9CAA9F9-61B8-4C90-92D1-C252A0CC30A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8" name="グループ化 257">
            <a:extLst>
              <a:ext uri="{FF2B5EF4-FFF2-40B4-BE49-F238E27FC236}">
                <a16:creationId xmlns:a16="http://schemas.microsoft.com/office/drawing/2014/main" id="{4153F83F-A59D-4730-955D-5E7ECC763731}"/>
              </a:ext>
            </a:extLst>
          </p:cNvPr>
          <p:cNvGrpSpPr/>
          <p:nvPr/>
        </p:nvGrpSpPr>
        <p:grpSpPr>
          <a:xfrm rot="10800000">
            <a:off x="3131840" y="2780928"/>
            <a:ext cx="720080" cy="720080"/>
            <a:chOff x="3851920" y="1268760"/>
            <a:chExt cx="2160240" cy="2160240"/>
          </a:xfrm>
        </p:grpSpPr>
        <p:grpSp>
          <p:nvGrpSpPr>
            <p:cNvPr id="259" name="グループ化 258">
              <a:extLst>
                <a:ext uri="{FF2B5EF4-FFF2-40B4-BE49-F238E27FC236}">
                  <a16:creationId xmlns:a16="http://schemas.microsoft.com/office/drawing/2014/main" id="{C2A7926B-18C3-410E-91FE-A3A42B9AF39D}"/>
                </a:ext>
              </a:extLst>
            </p:cNvPr>
            <p:cNvGrpSpPr/>
            <p:nvPr/>
          </p:nvGrpSpPr>
          <p:grpSpPr>
            <a:xfrm rot="10800000">
              <a:off x="3851920" y="1268760"/>
              <a:ext cx="720080" cy="720080"/>
              <a:chOff x="792000" y="2529000"/>
              <a:chExt cx="360000" cy="360000"/>
            </a:xfrm>
          </p:grpSpPr>
          <p:sp>
            <p:nvSpPr>
              <p:cNvPr id="273" name="楕円 272">
                <a:extLst>
                  <a:ext uri="{FF2B5EF4-FFF2-40B4-BE49-F238E27FC236}">
                    <a16:creationId xmlns:a16="http://schemas.microsoft.com/office/drawing/2014/main" id="{0447DD2A-A8E6-4BC7-8CDB-FDF07A1DA69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4" name="矢印: 下 273">
                <a:extLst>
                  <a:ext uri="{FF2B5EF4-FFF2-40B4-BE49-F238E27FC236}">
                    <a16:creationId xmlns:a16="http://schemas.microsoft.com/office/drawing/2014/main" id="{F2108D73-97AF-411D-A2E7-0EC2DDBCE1B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0" name="グループ化 259">
              <a:extLst>
                <a:ext uri="{FF2B5EF4-FFF2-40B4-BE49-F238E27FC236}">
                  <a16:creationId xmlns:a16="http://schemas.microsoft.com/office/drawing/2014/main" id="{CC1A064D-8679-4083-A101-2CA178051F94}"/>
                </a:ext>
              </a:extLst>
            </p:cNvPr>
            <p:cNvGrpSpPr/>
            <p:nvPr/>
          </p:nvGrpSpPr>
          <p:grpSpPr>
            <a:xfrm rot="10800000">
              <a:off x="5292080" y="1268760"/>
              <a:ext cx="720080" cy="720080"/>
              <a:chOff x="792000" y="2529000"/>
              <a:chExt cx="360000" cy="360000"/>
            </a:xfrm>
          </p:grpSpPr>
          <p:sp>
            <p:nvSpPr>
              <p:cNvPr id="271" name="楕円 270">
                <a:extLst>
                  <a:ext uri="{FF2B5EF4-FFF2-40B4-BE49-F238E27FC236}">
                    <a16:creationId xmlns:a16="http://schemas.microsoft.com/office/drawing/2014/main" id="{2600612B-1115-441A-A0F0-2C1C18455F3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2" name="矢印: 下 271">
                <a:extLst>
                  <a:ext uri="{FF2B5EF4-FFF2-40B4-BE49-F238E27FC236}">
                    <a16:creationId xmlns:a16="http://schemas.microsoft.com/office/drawing/2014/main" id="{2EE8CB67-1DD5-4EE8-8619-5163AC8C6492}"/>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1" name="グループ化 260">
              <a:extLst>
                <a:ext uri="{FF2B5EF4-FFF2-40B4-BE49-F238E27FC236}">
                  <a16:creationId xmlns:a16="http://schemas.microsoft.com/office/drawing/2014/main" id="{9877981F-EA3B-4FA2-B6B3-83F820EA38CB}"/>
                </a:ext>
              </a:extLst>
            </p:cNvPr>
            <p:cNvGrpSpPr/>
            <p:nvPr/>
          </p:nvGrpSpPr>
          <p:grpSpPr>
            <a:xfrm rot="10800000">
              <a:off x="5292080" y="2708920"/>
              <a:ext cx="720080" cy="720080"/>
              <a:chOff x="792000" y="2529000"/>
              <a:chExt cx="360000" cy="360000"/>
            </a:xfrm>
          </p:grpSpPr>
          <p:sp>
            <p:nvSpPr>
              <p:cNvPr id="269" name="楕円 268">
                <a:extLst>
                  <a:ext uri="{FF2B5EF4-FFF2-40B4-BE49-F238E27FC236}">
                    <a16:creationId xmlns:a16="http://schemas.microsoft.com/office/drawing/2014/main" id="{569CE86C-517A-45F2-AA42-4D11DCBAFBF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矢印: 下 269">
                <a:extLst>
                  <a:ext uri="{FF2B5EF4-FFF2-40B4-BE49-F238E27FC236}">
                    <a16:creationId xmlns:a16="http://schemas.microsoft.com/office/drawing/2014/main" id="{CA584680-719C-461D-A388-8405DF95DEC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2" name="グループ化 261">
              <a:extLst>
                <a:ext uri="{FF2B5EF4-FFF2-40B4-BE49-F238E27FC236}">
                  <a16:creationId xmlns:a16="http://schemas.microsoft.com/office/drawing/2014/main" id="{871CC0AD-B087-4A1E-AC58-71A94BCE17D3}"/>
                </a:ext>
              </a:extLst>
            </p:cNvPr>
            <p:cNvGrpSpPr/>
            <p:nvPr/>
          </p:nvGrpSpPr>
          <p:grpSpPr>
            <a:xfrm rot="10800000">
              <a:off x="3851920" y="2708920"/>
              <a:ext cx="720080" cy="720080"/>
              <a:chOff x="792000" y="2529000"/>
              <a:chExt cx="360000" cy="360000"/>
            </a:xfrm>
          </p:grpSpPr>
          <p:sp>
            <p:nvSpPr>
              <p:cNvPr id="267" name="楕円 266">
                <a:extLst>
                  <a:ext uri="{FF2B5EF4-FFF2-40B4-BE49-F238E27FC236}">
                    <a16:creationId xmlns:a16="http://schemas.microsoft.com/office/drawing/2014/main" id="{DDC8D44B-A7D8-4407-AAC4-BAA20360FB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矢印: 下 267">
                <a:extLst>
                  <a:ext uri="{FF2B5EF4-FFF2-40B4-BE49-F238E27FC236}">
                    <a16:creationId xmlns:a16="http://schemas.microsoft.com/office/drawing/2014/main" id="{3D2E6D88-A5BA-4CAE-9F1B-278EA8FBBC9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3" name="直線コネクタ 262">
              <a:extLst>
                <a:ext uri="{FF2B5EF4-FFF2-40B4-BE49-F238E27FC236}">
                  <a16:creationId xmlns:a16="http://schemas.microsoft.com/office/drawing/2014/main" id="{AC2D4250-7917-42AF-8C40-0744F4D56BF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08C88482-B6AB-4FF9-ABE5-B18846D6E21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5" name="直線コネクタ 264">
              <a:extLst>
                <a:ext uri="{FF2B5EF4-FFF2-40B4-BE49-F238E27FC236}">
                  <a16:creationId xmlns:a16="http://schemas.microsoft.com/office/drawing/2014/main" id="{015B3626-DB33-4F0A-883B-0D43108465B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6" name="直線コネクタ 265">
              <a:extLst>
                <a:ext uri="{FF2B5EF4-FFF2-40B4-BE49-F238E27FC236}">
                  <a16:creationId xmlns:a16="http://schemas.microsoft.com/office/drawing/2014/main" id="{5B8F6F13-062D-49FE-8DFE-53C442A950F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81" name="四角形: 角を丸くする 280">
            <a:extLst>
              <a:ext uri="{FF2B5EF4-FFF2-40B4-BE49-F238E27FC236}">
                <a16:creationId xmlns:a16="http://schemas.microsoft.com/office/drawing/2014/main" id="{92A15FA9-A8D7-4E7E-BD11-7A5F532682AA}"/>
              </a:ext>
            </a:extLst>
          </p:cNvPr>
          <p:cNvSpPr/>
          <p:nvPr/>
        </p:nvSpPr>
        <p:spPr>
          <a:xfrm>
            <a:off x="323528" y="2636912"/>
            <a:ext cx="3744416" cy="3888432"/>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2" name="テキスト ボックス 281">
                <a:extLst>
                  <a:ext uri="{FF2B5EF4-FFF2-40B4-BE49-F238E27FC236}">
                    <a16:creationId xmlns:a16="http://schemas.microsoft.com/office/drawing/2014/main" id="{4C90E401-0F17-4103-9B13-F3CBB89C0C27}"/>
                  </a:ext>
                </a:extLst>
              </p:cNvPr>
              <p:cNvSpPr txBox="1"/>
              <p:nvPr/>
            </p:nvSpPr>
            <p:spPr>
              <a:xfrm>
                <a:off x="467544" y="1052736"/>
                <a:ext cx="5889754" cy="1015663"/>
              </a:xfrm>
              <a:prstGeom prst="rect">
                <a:avLst/>
              </a:prstGeom>
              <a:noFill/>
            </p:spPr>
            <p:txBody>
              <a:bodyPr wrap="none" rtlCol="0">
                <a:spAutoFit/>
              </a:bodyPr>
              <a:lstStyle/>
              <a:p>
                <a:pPr marL="457200" indent="-457200">
                  <a:buFont typeface="+mj-lt"/>
                  <a:buAutoNum type="arabicPeriod"/>
                </a:pPr>
                <a:r>
                  <a:rPr lang="ja-JP" altLang="en-US" sz="2000"/>
                  <a:t>全ての可能な状態から無作為に一つ選ぶ</a:t>
                </a:r>
                <a:endParaRPr lang="en-US" altLang="ja-JP" sz="2000"/>
              </a:p>
              <a:p>
                <a:pPr marL="457200" indent="-457200">
                  <a:buFont typeface="+mj-lt"/>
                  <a:buAutoNum type="arabicPeriod"/>
                </a:pPr>
                <a:r>
                  <a:rPr kumimoji="1" lang="ja-JP" altLang="en-US" sz="2000"/>
                  <a:t>その状態のエネルギー</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𝐸</m:t>
                        </m:r>
                      </m:e>
                      <m:sub>
                        <m:r>
                          <a:rPr kumimoji="1" lang="en-US" altLang="ja-JP" sz="2000" b="0" i="1" smtClean="0">
                            <a:latin typeface="Cambria Math" panose="02040503050406030204" pitchFamily="18" charset="0"/>
                          </a:rPr>
                          <m:t>𝑖</m:t>
                        </m:r>
                      </m:sub>
                    </m:sSub>
                    <m:r>
                      <a:rPr lang="ja-JP" altLang="en-US" sz="2000" i="1">
                        <a:latin typeface="Cambria Math" panose="02040503050406030204" pitchFamily="18" charset="0"/>
                      </a:rPr>
                      <m:t>と</m:t>
                    </m:r>
                  </m:oMath>
                </a14:m>
                <a:r>
                  <a:rPr kumimoji="1" lang="ja-JP" altLang="en-US" sz="2000"/>
                  <a:t>重み</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𝑖</m:t>
                        </m:r>
                      </m:sub>
                    </m:sSub>
                    <m:r>
                      <a:rPr lang="ja-JP" altLang="en-US" sz="2000" i="1">
                        <a:latin typeface="Cambria Math" panose="02040503050406030204" pitchFamily="18" charset="0"/>
                      </a:rPr>
                      <m:t>を</m:t>
                    </m:r>
                  </m:oMath>
                </a14:m>
                <a:r>
                  <a:rPr kumimoji="1" lang="ja-JP" altLang="en-US" sz="2000"/>
                  <a:t>計算する</a:t>
                </a:r>
                <a:endParaRPr lang="en-US" altLang="ja-JP" sz="2000"/>
              </a:p>
              <a:p>
                <a:pPr marL="457200" indent="-457200">
                  <a:buFont typeface="+mj-lt"/>
                  <a:buAutoNum type="arabicPeriod"/>
                </a:pPr>
                <a:r>
                  <a:rPr kumimoji="1" lang="en-US" altLang="ja-JP" sz="2000"/>
                  <a:t>1-2</a:t>
                </a:r>
                <a:r>
                  <a:rPr kumimoji="1" lang="ja-JP" altLang="en-US" sz="2000"/>
                  <a:t>を繰り返し、重み付きで平均をとる</a:t>
                </a:r>
                <a:endParaRPr kumimoji="1" lang="en-US" altLang="ja-JP" sz="2000"/>
              </a:p>
            </p:txBody>
          </p:sp>
        </mc:Choice>
        <mc:Fallback xmlns="">
          <p:sp>
            <p:nvSpPr>
              <p:cNvPr id="282" name="テキスト ボックス 281">
                <a:extLst>
                  <a:ext uri="{FF2B5EF4-FFF2-40B4-BE49-F238E27FC236}">
                    <a16:creationId xmlns:a16="http://schemas.microsoft.com/office/drawing/2014/main" id="{4C90E401-0F17-4103-9B13-F3CBB89C0C27}"/>
                  </a:ext>
                </a:extLst>
              </p:cNvPr>
              <p:cNvSpPr txBox="1">
                <a:spLocks noRot="1" noChangeAspect="1" noMove="1" noResize="1" noEditPoints="1" noAdjustHandles="1" noChangeArrowheads="1" noChangeShapeType="1" noTextEdit="1"/>
              </p:cNvSpPr>
              <p:nvPr/>
            </p:nvSpPr>
            <p:spPr>
              <a:xfrm>
                <a:off x="467544" y="1052736"/>
                <a:ext cx="5889754" cy="1015663"/>
              </a:xfrm>
              <a:prstGeom prst="rect">
                <a:avLst/>
              </a:prstGeom>
              <a:blipFill>
                <a:blip r:embed="rId2"/>
                <a:stretch>
                  <a:fillRect l="-932" t="-4819" b="-10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3" name="テキスト ボックス 282">
                <a:extLst>
                  <a:ext uri="{FF2B5EF4-FFF2-40B4-BE49-F238E27FC236}">
                    <a16:creationId xmlns:a16="http://schemas.microsoft.com/office/drawing/2014/main" id="{ED923929-267F-4D9D-BC89-A6D144A30793}"/>
                  </a:ext>
                </a:extLst>
              </p:cNvPr>
              <p:cNvSpPr txBox="1"/>
              <p:nvPr/>
            </p:nvSpPr>
            <p:spPr>
              <a:xfrm>
                <a:off x="4355976" y="3212976"/>
                <a:ext cx="4288353" cy="1015663"/>
              </a:xfrm>
              <a:prstGeom prst="rect">
                <a:avLst/>
              </a:prstGeom>
              <a:noFill/>
            </p:spPr>
            <p:txBody>
              <a:bodyPr wrap="none" rtlCol="0">
                <a:spAutoFit/>
              </a:bodyPr>
              <a:lstStyle/>
              <a:p>
                <a:r>
                  <a:rPr kumimoji="1" lang="ja-JP" altLang="en-US" sz="2000"/>
                  <a:t>スピンが</a:t>
                </a:r>
                <a14:m>
                  <m:oMath xmlns:m="http://schemas.openxmlformats.org/officeDocument/2006/math">
                    <m:r>
                      <a:rPr kumimoji="1" lang="en-US" altLang="ja-JP" sz="2000" b="0" i="1" smtClean="0">
                        <a:latin typeface="Cambria Math" panose="02040503050406030204" pitchFamily="18" charset="0"/>
                      </a:rPr>
                      <m:t>𝑁</m:t>
                    </m:r>
                    <m:r>
                      <a:rPr lang="ja-JP" altLang="en-US" sz="2000" i="1">
                        <a:latin typeface="Cambria Math" panose="02040503050406030204" pitchFamily="18" charset="0"/>
                      </a:rPr>
                      <m:t>個</m:t>
                    </m:r>
                  </m:oMath>
                </a14:m>
                <a:r>
                  <a:rPr kumimoji="1" lang="ja-JP" altLang="en-US" sz="2000"/>
                  <a:t>なら、状態は</a:t>
                </a:r>
                <a14:m>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2</m:t>
                        </m:r>
                      </m:e>
                      <m:sup>
                        <m:r>
                          <a:rPr kumimoji="1" lang="en-US" altLang="ja-JP" sz="2000" b="0" i="1" smtClean="0">
                            <a:latin typeface="Cambria Math" panose="02040503050406030204" pitchFamily="18" charset="0"/>
                          </a:rPr>
                          <m:t>𝑁</m:t>
                        </m:r>
                      </m:sup>
                    </m:sSup>
                    <m:r>
                      <a:rPr lang="ja-JP" altLang="en-US" sz="2000" i="1">
                        <a:latin typeface="Cambria Math" panose="02040503050406030204" pitchFamily="18" charset="0"/>
                      </a:rPr>
                      <m:t>個</m:t>
                    </m:r>
                  </m:oMath>
                </a14:m>
                <a:endParaRPr kumimoji="1" lang="en-US" altLang="ja-JP" sz="2000"/>
              </a:p>
              <a:p>
                <a:r>
                  <a:rPr lang="ja-JP" altLang="en-US" sz="2000"/>
                  <a:t>ほとんどの状態は重みが小さいので</a:t>
                </a:r>
                <a:endParaRPr lang="en-US" altLang="ja-JP" sz="2000"/>
              </a:p>
              <a:p>
                <a:r>
                  <a:rPr lang="ja-JP" altLang="en-US" sz="2000"/>
                  <a:t>サンプリング効率が悪い</a:t>
                </a:r>
                <a:endParaRPr lang="en-US" altLang="ja-JP" sz="2000"/>
              </a:p>
            </p:txBody>
          </p:sp>
        </mc:Choice>
        <mc:Fallback xmlns="">
          <p:sp>
            <p:nvSpPr>
              <p:cNvPr id="283" name="テキスト ボックス 282">
                <a:extLst>
                  <a:ext uri="{FF2B5EF4-FFF2-40B4-BE49-F238E27FC236}">
                    <a16:creationId xmlns:a16="http://schemas.microsoft.com/office/drawing/2014/main" id="{ED923929-267F-4D9D-BC89-A6D144A30793}"/>
                  </a:ext>
                </a:extLst>
              </p:cNvPr>
              <p:cNvSpPr txBox="1">
                <a:spLocks noRot="1" noChangeAspect="1" noMove="1" noResize="1" noEditPoints="1" noAdjustHandles="1" noChangeArrowheads="1" noChangeShapeType="1" noTextEdit="1"/>
              </p:cNvSpPr>
              <p:nvPr/>
            </p:nvSpPr>
            <p:spPr>
              <a:xfrm>
                <a:off x="4355976" y="3212976"/>
                <a:ext cx="4288353" cy="1015663"/>
              </a:xfrm>
              <a:prstGeom prst="rect">
                <a:avLst/>
              </a:prstGeom>
              <a:blipFill>
                <a:blip r:embed="rId3"/>
                <a:stretch>
                  <a:fillRect l="-1565" t="-4192" r="-569" b="-8383"/>
                </a:stretch>
              </a:blipFill>
            </p:spPr>
            <p:txBody>
              <a:bodyPr/>
              <a:lstStyle/>
              <a:p>
                <a:r>
                  <a:rPr lang="ja-JP" altLang="en-US">
                    <a:noFill/>
                  </a:rPr>
                  <a:t> </a:t>
                </a:r>
              </a:p>
            </p:txBody>
          </p:sp>
        </mc:Fallback>
      </mc:AlternateContent>
      <p:sp>
        <p:nvSpPr>
          <p:cNvPr id="284" name="矢印: 右 283">
            <a:extLst>
              <a:ext uri="{FF2B5EF4-FFF2-40B4-BE49-F238E27FC236}">
                <a16:creationId xmlns:a16="http://schemas.microsoft.com/office/drawing/2014/main" id="{AFB7997A-416F-4B2E-A38F-B50A3930690C}"/>
              </a:ext>
            </a:extLst>
          </p:cNvPr>
          <p:cNvSpPr/>
          <p:nvPr/>
        </p:nvSpPr>
        <p:spPr>
          <a:xfrm>
            <a:off x="4427984" y="5589240"/>
            <a:ext cx="504056"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5" name="テキスト ボックス 284">
            <a:extLst>
              <a:ext uri="{FF2B5EF4-FFF2-40B4-BE49-F238E27FC236}">
                <a16:creationId xmlns:a16="http://schemas.microsoft.com/office/drawing/2014/main" id="{FDF004A0-6D12-45C8-A9EF-D6E681560B09}"/>
              </a:ext>
            </a:extLst>
          </p:cNvPr>
          <p:cNvSpPr txBox="1"/>
          <p:nvPr/>
        </p:nvSpPr>
        <p:spPr>
          <a:xfrm>
            <a:off x="5058921" y="5651956"/>
            <a:ext cx="3185487" cy="369332"/>
          </a:xfrm>
          <a:prstGeom prst="rect">
            <a:avLst/>
          </a:prstGeom>
          <a:noFill/>
        </p:spPr>
        <p:txBody>
          <a:bodyPr wrap="none" rtlCol="0">
            <a:spAutoFit/>
          </a:bodyPr>
          <a:lstStyle/>
          <a:p>
            <a:r>
              <a:rPr kumimoji="1" lang="ja-JP" altLang="en-US"/>
              <a:t>マルコフ連鎖モンテカルロ法</a:t>
            </a:r>
          </a:p>
        </p:txBody>
      </p:sp>
      <p:sp>
        <p:nvSpPr>
          <p:cNvPr id="286" name="テキスト ボックス 285">
            <a:extLst>
              <a:ext uri="{FF2B5EF4-FFF2-40B4-BE49-F238E27FC236}">
                <a16:creationId xmlns:a16="http://schemas.microsoft.com/office/drawing/2014/main" id="{669FD558-08B9-437B-9C7C-48D0529E9C17}"/>
              </a:ext>
            </a:extLst>
          </p:cNvPr>
          <p:cNvSpPr txBox="1"/>
          <p:nvPr/>
        </p:nvSpPr>
        <p:spPr>
          <a:xfrm>
            <a:off x="4139952" y="2204864"/>
            <a:ext cx="3185487" cy="369332"/>
          </a:xfrm>
          <a:prstGeom prst="rect">
            <a:avLst/>
          </a:prstGeom>
          <a:noFill/>
        </p:spPr>
        <p:txBody>
          <a:bodyPr wrap="none" rtlCol="0">
            <a:spAutoFit/>
          </a:bodyPr>
          <a:lstStyle/>
          <a:p>
            <a:r>
              <a:rPr kumimoji="1" lang="ja-JP" altLang="en-US"/>
              <a:t>この中から無作為に一つ選ぶ</a:t>
            </a:r>
          </a:p>
        </p:txBody>
      </p:sp>
      <p:cxnSp>
        <p:nvCxnSpPr>
          <p:cNvPr id="288" name="コネクタ: カギ線 287">
            <a:extLst>
              <a:ext uri="{FF2B5EF4-FFF2-40B4-BE49-F238E27FC236}">
                <a16:creationId xmlns:a16="http://schemas.microsoft.com/office/drawing/2014/main" id="{054CD713-C11F-4A97-B17F-03642F3D7BDE}"/>
              </a:ext>
            </a:extLst>
          </p:cNvPr>
          <p:cNvCxnSpPr>
            <a:cxnSpLocks/>
            <a:stCxn id="286" idx="1"/>
            <a:endCxn id="281" idx="0"/>
          </p:cNvCxnSpPr>
          <p:nvPr/>
        </p:nvCxnSpPr>
        <p:spPr>
          <a:xfrm rot="10800000" flipV="1">
            <a:off x="2195736" y="2389530"/>
            <a:ext cx="1944216" cy="247382"/>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67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695E4C7-8A7E-4805-A1B3-301394C67BFE}"/>
              </a:ext>
            </a:extLst>
          </p:cNvPr>
          <p:cNvSpPr>
            <a:spLocks noGrp="1"/>
          </p:cNvSpPr>
          <p:nvPr>
            <p:ph type="body" sz="quarter" idx="10"/>
          </p:nvPr>
        </p:nvSpPr>
        <p:spPr/>
        <p:txBody>
          <a:bodyPr/>
          <a:lstStyle/>
          <a:p>
            <a:r>
              <a:rPr lang="ja-JP" altLang="en-US"/>
              <a:t>マルコフ連鎖モンテカルロ法</a:t>
            </a:r>
            <a:endParaRPr kumimoji="1" lang="ja-JP" altLang="en-US"/>
          </a:p>
        </p:txBody>
      </p:sp>
      <p:sp>
        <p:nvSpPr>
          <p:cNvPr id="3" name="テキスト ボックス 2">
            <a:extLst>
              <a:ext uri="{FF2B5EF4-FFF2-40B4-BE49-F238E27FC236}">
                <a16:creationId xmlns:a16="http://schemas.microsoft.com/office/drawing/2014/main" id="{4561FE59-C70C-4E69-94F2-C991D19EA878}"/>
              </a:ext>
            </a:extLst>
          </p:cNvPr>
          <p:cNvSpPr txBox="1"/>
          <p:nvPr/>
        </p:nvSpPr>
        <p:spPr>
          <a:xfrm>
            <a:off x="683568" y="1700808"/>
            <a:ext cx="6912768" cy="830997"/>
          </a:xfrm>
          <a:prstGeom prst="rect">
            <a:avLst/>
          </a:prstGeom>
          <a:noFill/>
        </p:spPr>
        <p:txBody>
          <a:bodyPr wrap="square" rtlCol="0">
            <a:spAutoFit/>
          </a:bodyPr>
          <a:lstStyle/>
          <a:p>
            <a:r>
              <a:rPr kumimoji="1" lang="ja-JP" altLang="en-US" sz="2400"/>
              <a:t>現在の状態から遷移可能な状態を限定し、その中から一つ無作為に選ぶ</a:t>
            </a:r>
          </a:p>
        </p:txBody>
      </p:sp>
      <p:sp>
        <p:nvSpPr>
          <p:cNvPr id="4" name="テキスト ボックス 3">
            <a:extLst>
              <a:ext uri="{FF2B5EF4-FFF2-40B4-BE49-F238E27FC236}">
                <a16:creationId xmlns:a16="http://schemas.microsoft.com/office/drawing/2014/main" id="{8E67D10E-0339-4F20-BF17-85259F463B34}"/>
              </a:ext>
            </a:extLst>
          </p:cNvPr>
          <p:cNvSpPr txBox="1"/>
          <p:nvPr/>
        </p:nvSpPr>
        <p:spPr>
          <a:xfrm>
            <a:off x="323528" y="1124744"/>
            <a:ext cx="3877985" cy="461665"/>
          </a:xfrm>
          <a:prstGeom prst="rect">
            <a:avLst/>
          </a:prstGeom>
          <a:noFill/>
        </p:spPr>
        <p:txBody>
          <a:bodyPr wrap="none" rtlCol="0">
            <a:spAutoFit/>
          </a:bodyPr>
          <a:lstStyle/>
          <a:p>
            <a:r>
              <a:rPr lang="ja-JP" altLang="en-US" sz="2400">
                <a:solidFill>
                  <a:srgbClr val="011893"/>
                </a:solidFill>
              </a:rPr>
              <a:t>サンプリング候補の決め方</a:t>
            </a:r>
            <a:endParaRPr kumimoji="1" lang="ja-JP" altLang="en-US" sz="2400">
              <a:solidFill>
                <a:srgbClr val="011893"/>
              </a:solidFill>
            </a:endParaRPr>
          </a:p>
        </p:txBody>
      </p:sp>
      <p:sp>
        <p:nvSpPr>
          <p:cNvPr id="5" name="テキスト ボックス 4">
            <a:extLst>
              <a:ext uri="{FF2B5EF4-FFF2-40B4-BE49-F238E27FC236}">
                <a16:creationId xmlns:a16="http://schemas.microsoft.com/office/drawing/2014/main" id="{CB6DABE5-54DC-4DAA-82C2-55EC33D29069}"/>
              </a:ext>
            </a:extLst>
          </p:cNvPr>
          <p:cNvSpPr txBox="1"/>
          <p:nvPr/>
        </p:nvSpPr>
        <p:spPr>
          <a:xfrm>
            <a:off x="251520" y="2780928"/>
            <a:ext cx="3262432" cy="461665"/>
          </a:xfrm>
          <a:prstGeom prst="rect">
            <a:avLst/>
          </a:prstGeom>
          <a:noFill/>
        </p:spPr>
        <p:txBody>
          <a:bodyPr wrap="none" rtlCol="0">
            <a:spAutoFit/>
          </a:bodyPr>
          <a:lstStyle/>
          <a:p>
            <a:r>
              <a:rPr kumimoji="1" lang="ja-JP" altLang="en-US" sz="2400">
                <a:solidFill>
                  <a:srgbClr val="011893"/>
                </a:solidFill>
              </a:rPr>
              <a:t>イジング模型</a:t>
            </a:r>
            <a:r>
              <a:rPr lang="ja-JP" altLang="en-US" sz="2400">
                <a:solidFill>
                  <a:srgbClr val="011893"/>
                </a:solidFill>
              </a:rPr>
              <a:t>への適用</a:t>
            </a:r>
            <a:endParaRPr kumimoji="1" lang="en-US" altLang="ja-JP" sz="2400">
              <a:solidFill>
                <a:srgbClr val="011893"/>
              </a:solidFill>
            </a:endParaRP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B8754B2-6BFE-479C-9547-3444D06463B6}"/>
                  </a:ext>
                </a:extLst>
              </p:cNvPr>
              <p:cNvSpPr txBox="1"/>
              <p:nvPr/>
            </p:nvSpPr>
            <p:spPr>
              <a:xfrm>
                <a:off x="683568" y="3356992"/>
                <a:ext cx="7848872" cy="2308324"/>
              </a:xfrm>
              <a:prstGeom prst="rect">
                <a:avLst/>
              </a:prstGeom>
              <a:noFill/>
            </p:spPr>
            <p:txBody>
              <a:bodyPr wrap="square" rtlCol="0">
                <a:spAutoFit/>
              </a:bodyPr>
              <a:lstStyle/>
              <a:p>
                <a:pPr marL="457200" indent="-457200">
                  <a:buAutoNum type="arabicPeriod"/>
                </a:pPr>
                <a:r>
                  <a:rPr lang="ja-JP" altLang="en-US" sz="2400"/>
                  <a:t>現在の状態を</a:t>
                </a:r>
                <a14:m>
                  <m:oMath xmlns:m="http://schemas.openxmlformats.org/officeDocument/2006/math">
                    <m:r>
                      <a:rPr lang="en-US" altLang="ja-JP" sz="2400" b="0" i="1" smtClean="0">
                        <a:latin typeface="Cambria Math" panose="02040503050406030204" pitchFamily="18" charset="0"/>
                      </a:rPr>
                      <m:t>𝐴</m:t>
                    </m:r>
                  </m:oMath>
                </a14:m>
                <a:r>
                  <a:rPr lang="ja-JP" altLang="en-US" sz="2400"/>
                  <a:t>とし、スピンを一つ無作為に選ぶ</a:t>
                </a:r>
                <a:endParaRPr lang="en-US" altLang="ja-JP" sz="2400"/>
              </a:p>
              <a:p>
                <a:pPr marL="457200" indent="-457200">
                  <a:buAutoNum type="arabicPeriod"/>
                </a:pPr>
                <a:r>
                  <a:rPr kumimoji="1" lang="ja-JP" altLang="en-US" sz="2400"/>
                  <a:t>選んだスピンを反転させた状態を提案状態</a:t>
                </a:r>
                <a14:m>
                  <m:oMath xmlns:m="http://schemas.openxmlformats.org/officeDocument/2006/math">
                    <m:r>
                      <a:rPr kumimoji="1" lang="en-US" altLang="ja-JP" sz="2400" b="0" i="1" smtClean="0">
                        <a:latin typeface="Cambria Math" panose="02040503050406030204" pitchFamily="18" charset="0"/>
                      </a:rPr>
                      <m:t>𝐵</m:t>
                    </m:r>
                  </m:oMath>
                </a14:m>
                <a:r>
                  <a:rPr kumimoji="1" lang="ja-JP" altLang="en-US" sz="2400"/>
                  <a:t>とする</a:t>
                </a:r>
                <a:endParaRPr kumimoji="1" lang="en-US" altLang="ja-JP" sz="2400"/>
              </a:p>
              <a:p>
                <a:pPr marL="457200" indent="-457200">
                  <a:buAutoNum type="arabicPeriod"/>
                </a:pPr>
                <a:r>
                  <a:rPr kumimoji="1" lang="ja-JP" altLang="en-US" sz="2400"/>
                  <a:t>それぞれのエネルギーから遷移確率</a:t>
                </a:r>
                <a14:m>
                  <m:oMath xmlns:m="http://schemas.openxmlformats.org/officeDocument/2006/math">
                    <m:r>
                      <a:rPr kumimoji="1" lang="en-US" altLang="ja-JP" sz="2400" b="0" i="1" smtClean="0">
                        <a:latin typeface="Cambria Math" panose="02040503050406030204" pitchFamily="18" charset="0"/>
                      </a:rPr>
                      <m:t>𝑃</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𝐴</m:t>
                    </m:r>
                    <m:r>
                      <a:rPr lang="ja-JP" altLang="en-US" sz="2400" i="1">
                        <a:latin typeface="Cambria Math" panose="02040503050406030204" pitchFamily="18" charset="0"/>
                      </a:rPr>
                      <m:t>→</m:t>
                    </m:r>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m:t>
                    </m:r>
                    <m:r>
                      <a:rPr kumimoji="1" lang="ja-JP" altLang="en-US" sz="2400" i="1">
                        <a:latin typeface="Cambria Math" panose="02040503050406030204" pitchFamily="18" charset="0"/>
                      </a:rPr>
                      <m:t>を</m:t>
                    </m:r>
                  </m:oMath>
                </a14:m>
                <a:r>
                  <a:rPr kumimoji="1" lang="ja-JP" altLang="en-US" sz="2400"/>
                  <a:t>計算し、遷移させるか決める</a:t>
                </a:r>
                <a:endParaRPr kumimoji="1" lang="en-US" altLang="ja-JP" sz="2400"/>
              </a:p>
              <a:p>
                <a:pPr marL="457200" indent="-457200">
                  <a:buAutoNum type="arabicPeriod"/>
                </a:pPr>
                <a:r>
                  <a:rPr kumimoji="1" lang="ja-JP" altLang="en-US" sz="2400"/>
                  <a:t>遷移しなかった場合は状態はそのまま、遷移した場合は</a:t>
                </a:r>
                <a:r>
                  <a:rPr lang="ja-JP" altLang="en-US" sz="2400"/>
                  <a:t>提案状態を現在の状態にして</a:t>
                </a:r>
                <a:r>
                  <a:rPr lang="en-US" altLang="ja-JP" sz="2400"/>
                  <a:t>1.</a:t>
                </a:r>
                <a:r>
                  <a:rPr lang="ja-JP" altLang="en-US" sz="2400"/>
                  <a:t>へ</a:t>
                </a:r>
                <a:endParaRPr kumimoji="1" lang="ja-JP" altLang="en-US" sz="2400"/>
              </a:p>
            </p:txBody>
          </p:sp>
        </mc:Choice>
        <mc:Fallback xmlns="">
          <p:sp>
            <p:nvSpPr>
              <p:cNvPr id="6" name="テキスト ボックス 5">
                <a:extLst>
                  <a:ext uri="{FF2B5EF4-FFF2-40B4-BE49-F238E27FC236}">
                    <a16:creationId xmlns:a16="http://schemas.microsoft.com/office/drawing/2014/main" id="{4B8754B2-6BFE-479C-9547-3444D06463B6}"/>
                  </a:ext>
                </a:extLst>
              </p:cNvPr>
              <p:cNvSpPr txBox="1">
                <a:spLocks noRot="1" noChangeAspect="1" noMove="1" noResize="1" noEditPoints="1" noAdjustHandles="1" noChangeArrowheads="1" noChangeShapeType="1" noTextEdit="1"/>
              </p:cNvSpPr>
              <p:nvPr/>
            </p:nvSpPr>
            <p:spPr>
              <a:xfrm>
                <a:off x="683568" y="3356992"/>
                <a:ext cx="7848872" cy="2308324"/>
              </a:xfrm>
              <a:prstGeom prst="rect">
                <a:avLst/>
              </a:prstGeom>
              <a:blipFill>
                <a:blip r:embed="rId2"/>
                <a:stretch>
                  <a:fillRect l="-1009" t="-2910" b="-555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61795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8131DD3-9C5A-46B0-A83E-C1AAEF82BEA8}"/>
              </a:ext>
            </a:extLst>
          </p:cNvPr>
          <p:cNvSpPr>
            <a:spLocks noGrp="1"/>
          </p:cNvSpPr>
          <p:nvPr>
            <p:ph type="body" sz="quarter" idx="10"/>
          </p:nvPr>
        </p:nvSpPr>
        <p:spPr/>
        <p:txBody>
          <a:bodyPr/>
          <a:lstStyle/>
          <a:p>
            <a:r>
              <a:rPr lang="ja-JP" altLang="en-US"/>
              <a:t>マルコフ連鎖モンテカルロ法</a:t>
            </a:r>
            <a:endParaRPr kumimoji="1" lang="ja-JP" altLang="en-US"/>
          </a:p>
        </p:txBody>
      </p:sp>
      <p:grpSp>
        <p:nvGrpSpPr>
          <p:cNvPr id="3" name="グループ化 2">
            <a:extLst>
              <a:ext uri="{FF2B5EF4-FFF2-40B4-BE49-F238E27FC236}">
                <a16:creationId xmlns:a16="http://schemas.microsoft.com/office/drawing/2014/main" id="{A520A586-DDBA-45F7-8EA3-DEB7211A7F39}"/>
              </a:ext>
            </a:extLst>
          </p:cNvPr>
          <p:cNvGrpSpPr/>
          <p:nvPr/>
        </p:nvGrpSpPr>
        <p:grpSpPr>
          <a:xfrm>
            <a:off x="1115616" y="1988840"/>
            <a:ext cx="1080120" cy="1080120"/>
            <a:chOff x="3851920" y="1268760"/>
            <a:chExt cx="2160240" cy="2160240"/>
          </a:xfrm>
        </p:grpSpPr>
        <p:grpSp>
          <p:nvGrpSpPr>
            <p:cNvPr id="4" name="グループ化 3">
              <a:extLst>
                <a:ext uri="{FF2B5EF4-FFF2-40B4-BE49-F238E27FC236}">
                  <a16:creationId xmlns:a16="http://schemas.microsoft.com/office/drawing/2014/main" id="{169EF4CC-64F2-462B-A486-0B6EFEE9700A}"/>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B60F873F-6D91-4C1F-92B2-BD633E9A0A9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5251CAFD-BC56-4B1B-9AD6-FB50E7B328CD}"/>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D1BF0047-B4DC-420B-AF4E-E790C3A3DC40}"/>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584DBFE6-1925-4E2D-94CA-23987C3A530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104CAC99-23DD-41C0-A4DE-F98E58EE5F9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CC53792B-3442-4472-A03C-99E2D7FB7F7F}"/>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B1ED1BFB-D870-4A06-B9EB-63D26660F63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3E75F7F0-72EC-4DE4-9A9F-A5F1D40D80A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192F9050-5B88-405B-B7D6-ECC512AEB264}"/>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8AD9D05A-5E86-421C-9EB9-9090E20B744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EBF12761-ACF9-4D06-AA65-23D25A25378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AEBF1FF3-3E04-4186-9418-188C6E839C7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7602972-E8F7-4FD2-AFD6-6A9109D9BD9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2931E4A2-4539-47F1-8A56-AB2304B0C8E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D5273162-F213-431C-8BA6-DCBD35B31F8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 name="テキスト ボックス 19">
            <a:extLst>
              <a:ext uri="{FF2B5EF4-FFF2-40B4-BE49-F238E27FC236}">
                <a16:creationId xmlns:a16="http://schemas.microsoft.com/office/drawing/2014/main" id="{1BC8A7EC-BBC8-4798-8F91-12654E6C35EC}"/>
              </a:ext>
            </a:extLst>
          </p:cNvPr>
          <p:cNvSpPr txBox="1"/>
          <p:nvPr/>
        </p:nvSpPr>
        <p:spPr>
          <a:xfrm>
            <a:off x="755576" y="1196752"/>
            <a:ext cx="1723549" cy="461665"/>
          </a:xfrm>
          <a:prstGeom prst="rect">
            <a:avLst/>
          </a:prstGeom>
          <a:noFill/>
        </p:spPr>
        <p:txBody>
          <a:bodyPr wrap="none" rtlCol="0">
            <a:spAutoFit/>
          </a:bodyPr>
          <a:lstStyle/>
          <a:p>
            <a:r>
              <a:rPr lang="ja-JP" altLang="en-US" sz="2400"/>
              <a:t>現在の状態</a:t>
            </a:r>
            <a:endParaRPr kumimoji="1" lang="ja-JP" altLang="en-US" sz="2400"/>
          </a:p>
        </p:txBody>
      </p:sp>
      <p:grpSp>
        <p:nvGrpSpPr>
          <p:cNvPr id="21" name="グループ化 20">
            <a:extLst>
              <a:ext uri="{FF2B5EF4-FFF2-40B4-BE49-F238E27FC236}">
                <a16:creationId xmlns:a16="http://schemas.microsoft.com/office/drawing/2014/main" id="{2667C6DA-A2FD-41A9-B14F-36998648295B}"/>
              </a:ext>
            </a:extLst>
          </p:cNvPr>
          <p:cNvGrpSpPr/>
          <p:nvPr/>
        </p:nvGrpSpPr>
        <p:grpSpPr>
          <a:xfrm>
            <a:off x="4752020" y="1988840"/>
            <a:ext cx="1080120" cy="1080120"/>
            <a:chOff x="3851920" y="1268760"/>
            <a:chExt cx="2160240" cy="2160240"/>
          </a:xfrm>
        </p:grpSpPr>
        <p:grpSp>
          <p:nvGrpSpPr>
            <p:cNvPr id="22" name="グループ化 21">
              <a:extLst>
                <a:ext uri="{FF2B5EF4-FFF2-40B4-BE49-F238E27FC236}">
                  <a16:creationId xmlns:a16="http://schemas.microsoft.com/office/drawing/2014/main" id="{55A7097C-CEB9-476B-B799-0D2B75AA94DE}"/>
                </a:ext>
              </a:extLst>
            </p:cNvPr>
            <p:cNvGrpSpPr/>
            <p:nvPr/>
          </p:nvGrpSpPr>
          <p:grpSpPr>
            <a:xfrm rot="10800000">
              <a:off x="3851920" y="1268760"/>
              <a:ext cx="720080" cy="720080"/>
              <a:chOff x="792000" y="2529000"/>
              <a:chExt cx="360000" cy="360000"/>
            </a:xfrm>
          </p:grpSpPr>
          <p:sp>
            <p:nvSpPr>
              <p:cNvPr id="36" name="楕円 35">
                <a:extLst>
                  <a:ext uri="{FF2B5EF4-FFF2-40B4-BE49-F238E27FC236}">
                    <a16:creationId xmlns:a16="http://schemas.microsoft.com/office/drawing/2014/main" id="{D648081F-FDA9-45C0-9B45-D0586AA6214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AF47D4E3-7A4D-4087-9C14-2505F26990A4}"/>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11893"/>
                  </a:solidFill>
                </a:endParaRPr>
              </a:p>
            </p:txBody>
          </p:sp>
        </p:grpSp>
        <p:grpSp>
          <p:nvGrpSpPr>
            <p:cNvPr id="23" name="グループ化 22">
              <a:extLst>
                <a:ext uri="{FF2B5EF4-FFF2-40B4-BE49-F238E27FC236}">
                  <a16:creationId xmlns:a16="http://schemas.microsoft.com/office/drawing/2014/main" id="{6EBAB99A-2B70-48FA-8A7E-F94FEBB8191D}"/>
                </a:ext>
              </a:extLst>
            </p:cNvPr>
            <p:cNvGrpSpPr/>
            <p:nvPr/>
          </p:nvGrpSpPr>
          <p:grpSpPr>
            <a:xfrm rot="10800000">
              <a:off x="5292080" y="1268760"/>
              <a:ext cx="720080" cy="720080"/>
              <a:chOff x="792000" y="2529000"/>
              <a:chExt cx="360000" cy="360000"/>
            </a:xfrm>
          </p:grpSpPr>
          <p:sp>
            <p:nvSpPr>
              <p:cNvPr id="34" name="楕円 33">
                <a:extLst>
                  <a:ext uri="{FF2B5EF4-FFF2-40B4-BE49-F238E27FC236}">
                    <a16:creationId xmlns:a16="http://schemas.microsoft.com/office/drawing/2014/main" id="{8CFADCBE-6485-4148-9844-19BFCE979D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B20455D5-417F-422C-A475-2CE80D63F5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0551F57A-F8C2-4D83-A397-0CBECD6550AB}"/>
                </a:ext>
              </a:extLst>
            </p:cNvPr>
            <p:cNvGrpSpPr/>
            <p:nvPr/>
          </p:nvGrpSpPr>
          <p:grpSpPr>
            <a:xfrm rot="10800000">
              <a:off x="5292080" y="2708920"/>
              <a:ext cx="720080" cy="720080"/>
              <a:chOff x="792000" y="2529000"/>
              <a:chExt cx="360000" cy="360000"/>
            </a:xfrm>
          </p:grpSpPr>
          <p:sp>
            <p:nvSpPr>
              <p:cNvPr id="32" name="楕円 31">
                <a:extLst>
                  <a:ext uri="{FF2B5EF4-FFF2-40B4-BE49-F238E27FC236}">
                    <a16:creationId xmlns:a16="http://schemas.microsoft.com/office/drawing/2014/main" id="{DA94F08C-041B-43B1-9B8E-AC28BFDCBCF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AEC3D2A1-25B4-441B-B212-7F50041DB1B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ED468DEB-005A-49DA-A5F6-7376FCB1D8F9}"/>
                </a:ext>
              </a:extLst>
            </p:cNvPr>
            <p:cNvGrpSpPr/>
            <p:nvPr/>
          </p:nvGrpSpPr>
          <p:grpSpPr>
            <a:xfrm rot="10800000">
              <a:off x="3851920" y="2708920"/>
              <a:ext cx="720080" cy="720080"/>
              <a:chOff x="792000" y="2529000"/>
              <a:chExt cx="360000" cy="360000"/>
            </a:xfrm>
          </p:grpSpPr>
          <p:sp>
            <p:nvSpPr>
              <p:cNvPr id="30" name="楕円 29">
                <a:extLst>
                  <a:ext uri="{FF2B5EF4-FFF2-40B4-BE49-F238E27FC236}">
                    <a16:creationId xmlns:a16="http://schemas.microsoft.com/office/drawing/2014/main" id="{4A7F1EE4-2A74-4838-ADCF-05FA0D60C39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矢印: 下 30">
                <a:extLst>
                  <a:ext uri="{FF2B5EF4-FFF2-40B4-BE49-F238E27FC236}">
                    <a16:creationId xmlns:a16="http://schemas.microsoft.com/office/drawing/2014/main" id="{8F3B41DF-2938-40E5-ADF7-90137EF0B5E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直線コネクタ 25">
              <a:extLst>
                <a:ext uri="{FF2B5EF4-FFF2-40B4-BE49-F238E27FC236}">
                  <a16:creationId xmlns:a16="http://schemas.microsoft.com/office/drawing/2014/main" id="{944FE268-643B-4719-9635-7FACA440209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FF6CB47-8519-4263-BD46-DDB899FCB31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7CA88DF4-7175-4B32-944D-A4161C87A8D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E28FBA31-8A95-4DB9-8879-9E21EB349DE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62FE5AD2-DDD3-42BD-BDE8-2FDBE9770AB0}"/>
              </a:ext>
            </a:extLst>
          </p:cNvPr>
          <p:cNvGrpSpPr/>
          <p:nvPr/>
        </p:nvGrpSpPr>
        <p:grpSpPr>
          <a:xfrm>
            <a:off x="6156176" y="1988840"/>
            <a:ext cx="1080120" cy="1080120"/>
            <a:chOff x="3851920" y="1268760"/>
            <a:chExt cx="2160240" cy="2160240"/>
          </a:xfrm>
        </p:grpSpPr>
        <p:grpSp>
          <p:nvGrpSpPr>
            <p:cNvPr id="39" name="グループ化 38">
              <a:extLst>
                <a:ext uri="{FF2B5EF4-FFF2-40B4-BE49-F238E27FC236}">
                  <a16:creationId xmlns:a16="http://schemas.microsoft.com/office/drawing/2014/main" id="{C5F11FCB-D724-4E7C-91B4-09E6B00B6E14}"/>
                </a:ext>
              </a:extLst>
            </p:cNvPr>
            <p:cNvGrpSpPr/>
            <p:nvPr/>
          </p:nvGrpSpPr>
          <p:grpSpPr>
            <a:xfrm rot="10800000">
              <a:off x="3851920" y="1268760"/>
              <a:ext cx="720080" cy="720080"/>
              <a:chOff x="792000" y="2529000"/>
              <a:chExt cx="360000" cy="360000"/>
            </a:xfrm>
          </p:grpSpPr>
          <p:sp>
            <p:nvSpPr>
              <p:cNvPr id="53" name="楕円 52">
                <a:extLst>
                  <a:ext uri="{FF2B5EF4-FFF2-40B4-BE49-F238E27FC236}">
                    <a16:creationId xmlns:a16="http://schemas.microsoft.com/office/drawing/2014/main" id="{A2F5778E-94E4-45D6-A3A5-B44FB4FC907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矢印: 下 53">
                <a:extLst>
                  <a:ext uri="{FF2B5EF4-FFF2-40B4-BE49-F238E27FC236}">
                    <a16:creationId xmlns:a16="http://schemas.microsoft.com/office/drawing/2014/main" id="{CD573076-F655-4EF2-B3AE-12D8FD82365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7D2C951F-8AE9-4CBC-8D04-1714A851AF4A}"/>
                </a:ext>
              </a:extLst>
            </p:cNvPr>
            <p:cNvGrpSpPr/>
            <p:nvPr/>
          </p:nvGrpSpPr>
          <p:grpSpPr>
            <a:xfrm rot="10800000">
              <a:off x="5292080" y="1268760"/>
              <a:ext cx="720080" cy="720080"/>
              <a:chOff x="792000" y="2529000"/>
              <a:chExt cx="360000" cy="360000"/>
            </a:xfrm>
          </p:grpSpPr>
          <p:sp>
            <p:nvSpPr>
              <p:cNvPr id="51" name="楕円 50">
                <a:extLst>
                  <a:ext uri="{FF2B5EF4-FFF2-40B4-BE49-F238E27FC236}">
                    <a16:creationId xmlns:a16="http://schemas.microsoft.com/office/drawing/2014/main" id="{BFD50515-142E-41EB-9810-88E8D2E1BCE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矢印: 下 51">
                <a:extLst>
                  <a:ext uri="{FF2B5EF4-FFF2-40B4-BE49-F238E27FC236}">
                    <a16:creationId xmlns:a16="http://schemas.microsoft.com/office/drawing/2014/main" id="{DE939ADB-C3F5-4F8C-B88E-0D8C34E09235}"/>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03AAFB61-F6CE-4051-BC42-875052D9F85E}"/>
                </a:ext>
              </a:extLst>
            </p:cNvPr>
            <p:cNvGrpSpPr/>
            <p:nvPr/>
          </p:nvGrpSpPr>
          <p:grpSpPr>
            <a:xfrm rot="10800000">
              <a:off x="5292080" y="2708920"/>
              <a:ext cx="720080" cy="720080"/>
              <a:chOff x="792000" y="2529000"/>
              <a:chExt cx="360000" cy="360000"/>
            </a:xfrm>
          </p:grpSpPr>
          <p:sp>
            <p:nvSpPr>
              <p:cNvPr id="49" name="楕円 48">
                <a:extLst>
                  <a:ext uri="{FF2B5EF4-FFF2-40B4-BE49-F238E27FC236}">
                    <a16:creationId xmlns:a16="http://schemas.microsoft.com/office/drawing/2014/main" id="{F4580C1A-8DBA-413A-A6AB-704BAEF7356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矢印: 下 49">
                <a:extLst>
                  <a:ext uri="{FF2B5EF4-FFF2-40B4-BE49-F238E27FC236}">
                    <a16:creationId xmlns:a16="http://schemas.microsoft.com/office/drawing/2014/main" id="{EB53C44C-0784-4496-BE92-F383D181737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B0154FA9-EF09-4C59-B30A-9DE5143F3BC0}"/>
                </a:ext>
              </a:extLst>
            </p:cNvPr>
            <p:cNvGrpSpPr/>
            <p:nvPr/>
          </p:nvGrpSpPr>
          <p:grpSpPr>
            <a:xfrm rot="10800000">
              <a:off x="3851920" y="2708920"/>
              <a:ext cx="720080" cy="720080"/>
              <a:chOff x="792000" y="2529000"/>
              <a:chExt cx="360000" cy="360000"/>
            </a:xfrm>
          </p:grpSpPr>
          <p:sp>
            <p:nvSpPr>
              <p:cNvPr id="47" name="楕円 46">
                <a:extLst>
                  <a:ext uri="{FF2B5EF4-FFF2-40B4-BE49-F238E27FC236}">
                    <a16:creationId xmlns:a16="http://schemas.microsoft.com/office/drawing/2014/main" id="{28B2B403-61F0-43A7-9603-3B2EF1AB26D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矢印: 下 47">
                <a:extLst>
                  <a:ext uri="{FF2B5EF4-FFF2-40B4-BE49-F238E27FC236}">
                    <a16:creationId xmlns:a16="http://schemas.microsoft.com/office/drawing/2014/main" id="{A16B5A73-BC1C-40F6-B8C3-EB65ACEEE39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3" name="直線コネクタ 42">
              <a:extLst>
                <a:ext uri="{FF2B5EF4-FFF2-40B4-BE49-F238E27FC236}">
                  <a16:creationId xmlns:a16="http://schemas.microsoft.com/office/drawing/2014/main" id="{D6AF6963-CBBE-4EF7-9668-A2C05E2EA31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4E8C7BCE-17A2-4BD8-A2E8-0B6349BF925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3924B290-25D0-498F-BF0F-CF729EDA3D1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771AB778-35EC-4656-979E-D2BD6E470B5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5" name="グループ化 54">
            <a:extLst>
              <a:ext uri="{FF2B5EF4-FFF2-40B4-BE49-F238E27FC236}">
                <a16:creationId xmlns:a16="http://schemas.microsoft.com/office/drawing/2014/main" id="{DD574240-C0FB-4A7B-A869-0FBB00E0879A}"/>
              </a:ext>
            </a:extLst>
          </p:cNvPr>
          <p:cNvGrpSpPr/>
          <p:nvPr/>
        </p:nvGrpSpPr>
        <p:grpSpPr>
          <a:xfrm>
            <a:off x="4752020" y="3392996"/>
            <a:ext cx="1080120" cy="1080120"/>
            <a:chOff x="3851920" y="1268760"/>
            <a:chExt cx="2160240" cy="2160240"/>
          </a:xfrm>
        </p:grpSpPr>
        <p:grpSp>
          <p:nvGrpSpPr>
            <p:cNvPr id="56" name="グループ化 55">
              <a:extLst>
                <a:ext uri="{FF2B5EF4-FFF2-40B4-BE49-F238E27FC236}">
                  <a16:creationId xmlns:a16="http://schemas.microsoft.com/office/drawing/2014/main" id="{E83014F5-57B2-4E77-ABD2-16D64A692AC2}"/>
                </a:ext>
              </a:extLst>
            </p:cNvPr>
            <p:cNvGrpSpPr/>
            <p:nvPr/>
          </p:nvGrpSpPr>
          <p:grpSpPr>
            <a:xfrm rot="10800000">
              <a:off x="3851920" y="1268760"/>
              <a:ext cx="720080" cy="720080"/>
              <a:chOff x="792000" y="2529000"/>
              <a:chExt cx="360000" cy="360000"/>
            </a:xfrm>
          </p:grpSpPr>
          <p:sp>
            <p:nvSpPr>
              <p:cNvPr id="70" name="楕円 69">
                <a:extLst>
                  <a:ext uri="{FF2B5EF4-FFF2-40B4-BE49-F238E27FC236}">
                    <a16:creationId xmlns:a16="http://schemas.microsoft.com/office/drawing/2014/main" id="{A88EE71B-010C-435E-8349-C5EC31BF159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333E805D-8D7B-4628-9D1A-B3CD231A71F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57897152-80FE-49E2-8E2C-1936B4C8EB47}"/>
                </a:ext>
              </a:extLst>
            </p:cNvPr>
            <p:cNvGrpSpPr/>
            <p:nvPr/>
          </p:nvGrpSpPr>
          <p:grpSpPr>
            <a:xfrm rot="10800000">
              <a:off x="5292080" y="1268760"/>
              <a:ext cx="720080" cy="720080"/>
              <a:chOff x="792000" y="2529000"/>
              <a:chExt cx="360000" cy="360000"/>
            </a:xfrm>
          </p:grpSpPr>
          <p:sp>
            <p:nvSpPr>
              <p:cNvPr id="68" name="楕円 67">
                <a:extLst>
                  <a:ext uri="{FF2B5EF4-FFF2-40B4-BE49-F238E27FC236}">
                    <a16:creationId xmlns:a16="http://schemas.microsoft.com/office/drawing/2014/main" id="{42149DD7-230B-4BD8-9955-8BDAB19881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11A32B4D-50D2-4D5C-962E-D890F6C2F76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CABFEEC1-3C6A-4AD9-B2EA-19A5C2F140A0}"/>
                </a:ext>
              </a:extLst>
            </p:cNvPr>
            <p:cNvGrpSpPr/>
            <p:nvPr/>
          </p:nvGrpSpPr>
          <p:grpSpPr>
            <a:xfrm rot="10800000">
              <a:off x="5292080" y="2708920"/>
              <a:ext cx="720080" cy="720080"/>
              <a:chOff x="792000" y="2529000"/>
              <a:chExt cx="360000" cy="360000"/>
            </a:xfrm>
          </p:grpSpPr>
          <p:sp>
            <p:nvSpPr>
              <p:cNvPr id="66" name="楕円 65">
                <a:extLst>
                  <a:ext uri="{FF2B5EF4-FFF2-40B4-BE49-F238E27FC236}">
                    <a16:creationId xmlns:a16="http://schemas.microsoft.com/office/drawing/2014/main" id="{F5886379-CE6C-43C0-AA76-B5908E30350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839D278D-1981-429D-83F7-AD9A78C3AD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8DBE939F-131F-4B0A-9025-DF7787FCE13A}"/>
                </a:ext>
              </a:extLst>
            </p:cNvPr>
            <p:cNvGrpSpPr/>
            <p:nvPr/>
          </p:nvGrpSpPr>
          <p:grpSpPr>
            <a:xfrm rot="10800000">
              <a:off x="3851920" y="2708920"/>
              <a:ext cx="720080" cy="720080"/>
              <a:chOff x="792000" y="2529000"/>
              <a:chExt cx="360000" cy="360000"/>
            </a:xfrm>
          </p:grpSpPr>
          <p:sp>
            <p:nvSpPr>
              <p:cNvPr id="64" name="楕円 63">
                <a:extLst>
                  <a:ext uri="{FF2B5EF4-FFF2-40B4-BE49-F238E27FC236}">
                    <a16:creationId xmlns:a16="http://schemas.microsoft.com/office/drawing/2014/main" id="{E6B91E79-D54C-40EC-800F-9FA4B0DB7F7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矢印: 下 64">
                <a:extLst>
                  <a:ext uri="{FF2B5EF4-FFF2-40B4-BE49-F238E27FC236}">
                    <a16:creationId xmlns:a16="http://schemas.microsoft.com/office/drawing/2014/main" id="{3CD3E0D4-7955-4B19-8917-DA48AAFBB795}"/>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8B447884-3453-4FA3-867A-5046D5298CC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FFEE4AB8-AACE-4305-B50C-ABBC87DC0DC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C246EE34-32F9-4673-82D2-AC041EE44F3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98FE8AE-BECF-469D-9D01-31B90032A3E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2" name="グループ化 71">
            <a:extLst>
              <a:ext uri="{FF2B5EF4-FFF2-40B4-BE49-F238E27FC236}">
                <a16:creationId xmlns:a16="http://schemas.microsoft.com/office/drawing/2014/main" id="{43261D7B-4305-4621-9C23-1908BD684866}"/>
              </a:ext>
            </a:extLst>
          </p:cNvPr>
          <p:cNvGrpSpPr/>
          <p:nvPr/>
        </p:nvGrpSpPr>
        <p:grpSpPr>
          <a:xfrm>
            <a:off x="6156176" y="3392996"/>
            <a:ext cx="1080120" cy="1080120"/>
            <a:chOff x="3851920" y="1268760"/>
            <a:chExt cx="2160240" cy="2160240"/>
          </a:xfrm>
        </p:grpSpPr>
        <p:grpSp>
          <p:nvGrpSpPr>
            <p:cNvPr id="73" name="グループ化 72">
              <a:extLst>
                <a:ext uri="{FF2B5EF4-FFF2-40B4-BE49-F238E27FC236}">
                  <a16:creationId xmlns:a16="http://schemas.microsoft.com/office/drawing/2014/main" id="{0C812302-6F35-499A-87D7-B53EBDB4154B}"/>
                </a:ext>
              </a:extLst>
            </p:cNvPr>
            <p:cNvGrpSpPr/>
            <p:nvPr/>
          </p:nvGrpSpPr>
          <p:grpSpPr>
            <a:xfrm rot="10800000">
              <a:off x="3851920" y="1268760"/>
              <a:ext cx="720080" cy="720080"/>
              <a:chOff x="792000" y="2529000"/>
              <a:chExt cx="360000" cy="360000"/>
            </a:xfrm>
          </p:grpSpPr>
          <p:sp>
            <p:nvSpPr>
              <p:cNvPr id="87" name="楕円 86">
                <a:extLst>
                  <a:ext uri="{FF2B5EF4-FFF2-40B4-BE49-F238E27FC236}">
                    <a16:creationId xmlns:a16="http://schemas.microsoft.com/office/drawing/2014/main" id="{38EF3433-CF5D-4A5F-B0CF-DACED3A228B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7021FC89-FB19-4788-98A2-844FAD121EF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77441083-B468-40AB-9382-2F94AA30C779}"/>
                </a:ext>
              </a:extLst>
            </p:cNvPr>
            <p:cNvGrpSpPr/>
            <p:nvPr/>
          </p:nvGrpSpPr>
          <p:grpSpPr>
            <a:xfrm rot="10800000">
              <a:off x="5292080" y="1268760"/>
              <a:ext cx="720080" cy="720080"/>
              <a:chOff x="792000" y="2529000"/>
              <a:chExt cx="360000" cy="360000"/>
            </a:xfrm>
          </p:grpSpPr>
          <p:sp>
            <p:nvSpPr>
              <p:cNvPr id="85" name="楕円 84">
                <a:extLst>
                  <a:ext uri="{FF2B5EF4-FFF2-40B4-BE49-F238E27FC236}">
                    <a16:creationId xmlns:a16="http://schemas.microsoft.com/office/drawing/2014/main" id="{418BF495-22BD-4655-8826-BDE95E290E0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480DD4CE-A794-44BB-B2C1-88D03868DBB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8F93D9D5-CFC7-4F95-9319-B4D86F9A1B87}"/>
                </a:ext>
              </a:extLst>
            </p:cNvPr>
            <p:cNvGrpSpPr/>
            <p:nvPr/>
          </p:nvGrpSpPr>
          <p:grpSpPr>
            <a:xfrm rot="10800000">
              <a:off x="5292080" y="2708920"/>
              <a:ext cx="720080" cy="720080"/>
              <a:chOff x="792000" y="2529000"/>
              <a:chExt cx="360000" cy="360000"/>
            </a:xfrm>
          </p:grpSpPr>
          <p:sp>
            <p:nvSpPr>
              <p:cNvPr id="83" name="楕円 82">
                <a:extLst>
                  <a:ext uri="{FF2B5EF4-FFF2-40B4-BE49-F238E27FC236}">
                    <a16:creationId xmlns:a16="http://schemas.microsoft.com/office/drawing/2014/main" id="{776DC510-0D1B-4A26-BD24-69C959DCD1F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矢印: 下 83">
                <a:extLst>
                  <a:ext uri="{FF2B5EF4-FFF2-40B4-BE49-F238E27FC236}">
                    <a16:creationId xmlns:a16="http://schemas.microsoft.com/office/drawing/2014/main" id="{A56DB599-1994-4B30-948D-59A37B0661A6}"/>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a:extLst>
                <a:ext uri="{FF2B5EF4-FFF2-40B4-BE49-F238E27FC236}">
                  <a16:creationId xmlns:a16="http://schemas.microsoft.com/office/drawing/2014/main" id="{F72139B2-2B8F-4595-B9A2-D54AD9961EEF}"/>
                </a:ext>
              </a:extLst>
            </p:cNvPr>
            <p:cNvGrpSpPr/>
            <p:nvPr/>
          </p:nvGrpSpPr>
          <p:grpSpPr>
            <a:xfrm rot="10800000">
              <a:off x="3851920" y="2708920"/>
              <a:ext cx="720080" cy="720080"/>
              <a:chOff x="792000" y="2529000"/>
              <a:chExt cx="360000" cy="360000"/>
            </a:xfrm>
          </p:grpSpPr>
          <p:sp>
            <p:nvSpPr>
              <p:cNvPr id="81" name="楕円 80">
                <a:extLst>
                  <a:ext uri="{FF2B5EF4-FFF2-40B4-BE49-F238E27FC236}">
                    <a16:creationId xmlns:a16="http://schemas.microsoft.com/office/drawing/2014/main" id="{36442D88-F0BC-45F2-A970-94FF32F47F6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矢印: 下 81">
                <a:extLst>
                  <a:ext uri="{FF2B5EF4-FFF2-40B4-BE49-F238E27FC236}">
                    <a16:creationId xmlns:a16="http://schemas.microsoft.com/office/drawing/2014/main" id="{E998B4B1-8A4A-4A9A-A3BE-C255833533F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7" name="直線コネクタ 76">
              <a:extLst>
                <a:ext uri="{FF2B5EF4-FFF2-40B4-BE49-F238E27FC236}">
                  <a16:creationId xmlns:a16="http://schemas.microsoft.com/office/drawing/2014/main" id="{18EF33A7-B5FC-4EB8-86B2-F823F1B13C4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A14B9548-AC8F-4148-8AFD-F27632BFA94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362CBEB-F715-4B7B-B1EC-18F594E8565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6810B177-CDB8-409F-AFBC-C379F7C0F49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9" name="四角形: 角を丸くする 88">
            <a:extLst>
              <a:ext uri="{FF2B5EF4-FFF2-40B4-BE49-F238E27FC236}">
                <a16:creationId xmlns:a16="http://schemas.microsoft.com/office/drawing/2014/main" id="{05E59D07-0E0B-4A0C-9B0B-9C285DEC7F19}"/>
              </a:ext>
            </a:extLst>
          </p:cNvPr>
          <p:cNvSpPr/>
          <p:nvPr/>
        </p:nvSpPr>
        <p:spPr>
          <a:xfrm>
            <a:off x="4427984" y="1772816"/>
            <a:ext cx="3024336" cy="2916324"/>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ボックス 89">
            <a:extLst>
              <a:ext uri="{FF2B5EF4-FFF2-40B4-BE49-F238E27FC236}">
                <a16:creationId xmlns:a16="http://schemas.microsoft.com/office/drawing/2014/main" id="{DCCF20B9-1F6B-4F1C-8904-08BC36838160}"/>
              </a:ext>
            </a:extLst>
          </p:cNvPr>
          <p:cNvSpPr txBox="1"/>
          <p:nvPr/>
        </p:nvSpPr>
        <p:spPr>
          <a:xfrm>
            <a:off x="4644008" y="1196752"/>
            <a:ext cx="2339102" cy="461665"/>
          </a:xfrm>
          <a:prstGeom prst="rect">
            <a:avLst/>
          </a:prstGeom>
          <a:noFill/>
        </p:spPr>
        <p:txBody>
          <a:bodyPr wrap="none" rtlCol="0">
            <a:spAutoFit/>
          </a:bodyPr>
          <a:lstStyle/>
          <a:p>
            <a:r>
              <a:rPr lang="ja-JP" altLang="en-US" sz="2400"/>
              <a:t>遷移可能な状態</a:t>
            </a:r>
            <a:endParaRPr kumimoji="1" lang="ja-JP" altLang="en-US" sz="2400"/>
          </a:p>
        </p:txBody>
      </p:sp>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331EC3A9-723F-41BC-8335-09D9018644CC}"/>
                  </a:ext>
                </a:extLst>
              </p:cNvPr>
              <p:cNvSpPr txBox="1"/>
              <p:nvPr/>
            </p:nvSpPr>
            <p:spPr>
              <a:xfrm>
                <a:off x="611560" y="5301208"/>
                <a:ext cx="7920880" cy="461665"/>
              </a:xfrm>
              <a:prstGeom prst="rect">
                <a:avLst/>
              </a:prstGeom>
              <a:noFill/>
            </p:spPr>
            <p:txBody>
              <a:bodyPr wrap="square" rtlCol="0">
                <a:spAutoFit/>
              </a:bodyPr>
              <a:lstStyle/>
              <a:p>
                <a:r>
                  <a:rPr kumimoji="1" lang="ja-JP" altLang="en-US" sz="2400"/>
                  <a:t>スピンが</a:t>
                </a:r>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a:t>個なら</a:t>
                </a:r>
                <a:r>
                  <a:rPr lang="ja-JP" altLang="en-US" sz="2400"/>
                  <a:t>総状態数は</a:t>
                </a:r>
                <a14:m>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2</m:t>
                        </m:r>
                      </m:e>
                      <m:sup>
                        <m:r>
                          <a:rPr lang="en-US" altLang="ja-JP" sz="2400" i="1">
                            <a:latin typeface="Cambria Math" panose="02040503050406030204" pitchFamily="18" charset="0"/>
                          </a:rPr>
                          <m:t>𝑁</m:t>
                        </m:r>
                      </m:sup>
                    </m:sSup>
                    <m:r>
                      <a:rPr lang="ja-JP" altLang="en-US" sz="2400" i="1">
                        <a:latin typeface="Cambria Math" panose="02040503050406030204" pitchFamily="18" charset="0"/>
                      </a:rPr>
                      <m:t>、</m:t>
                    </m:r>
                  </m:oMath>
                </a14:m>
                <a:r>
                  <a:rPr lang="ja-JP" altLang="en-US" sz="2400"/>
                  <a:t>遷移可能な状態は</a:t>
                </a:r>
                <a14:m>
                  <m:oMath xmlns:m="http://schemas.openxmlformats.org/officeDocument/2006/math">
                    <m:r>
                      <a:rPr lang="en-US" altLang="ja-JP" sz="2400" i="1">
                        <a:latin typeface="Cambria Math" panose="02040503050406030204" pitchFamily="18" charset="0"/>
                      </a:rPr>
                      <m:t>𝑁</m:t>
                    </m:r>
                  </m:oMath>
                </a14:m>
                <a:endParaRPr lang="ja-JP" altLang="en-US" sz="2400"/>
              </a:p>
            </p:txBody>
          </p:sp>
        </mc:Choice>
        <mc:Fallback xmlns="">
          <p:sp>
            <p:nvSpPr>
              <p:cNvPr id="91" name="テキスト ボックス 90">
                <a:extLst>
                  <a:ext uri="{FF2B5EF4-FFF2-40B4-BE49-F238E27FC236}">
                    <a16:creationId xmlns:a16="http://schemas.microsoft.com/office/drawing/2014/main" id="{331EC3A9-723F-41BC-8335-09D9018644CC}"/>
                  </a:ext>
                </a:extLst>
              </p:cNvPr>
              <p:cNvSpPr txBox="1">
                <a:spLocks noRot="1" noChangeAspect="1" noMove="1" noResize="1" noEditPoints="1" noAdjustHandles="1" noChangeArrowheads="1" noChangeShapeType="1" noTextEdit="1"/>
              </p:cNvSpPr>
              <p:nvPr/>
            </p:nvSpPr>
            <p:spPr>
              <a:xfrm>
                <a:off x="611560" y="5301208"/>
                <a:ext cx="7920880" cy="461665"/>
              </a:xfrm>
              <a:prstGeom prst="rect">
                <a:avLst/>
              </a:prstGeom>
              <a:blipFill>
                <a:blip r:embed="rId2"/>
                <a:stretch>
                  <a:fillRect l="-1154" t="-14667" b="-26667"/>
                </a:stretch>
              </a:blipFill>
            </p:spPr>
            <p:txBody>
              <a:bodyPr/>
              <a:lstStyle/>
              <a:p>
                <a:r>
                  <a:rPr lang="ja-JP" altLang="en-US">
                    <a:noFill/>
                  </a:rPr>
                  <a:t> </a:t>
                </a:r>
              </a:p>
            </p:txBody>
          </p:sp>
        </mc:Fallback>
      </mc:AlternateContent>
      <p:sp>
        <p:nvSpPr>
          <p:cNvPr id="92" name="テキスト ボックス 91">
            <a:extLst>
              <a:ext uri="{FF2B5EF4-FFF2-40B4-BE49-F238E27FC236}">
                <a16:creationId xmlns:a16="http://schemas.microsoft.com/office/drawing/2014/main" id="{97B4CE7A-090B-4CAE-8CA4-71983B1FC2E6}"/>
              </a:ext>
            </a:extLst>
          </p:cNvPr>
          <p:cNvSpPr txBox="1"/>
          <p:nvPr/>
        </p:nvSpPr>
        <p:spPr>
          <a:xfrm>
            <a:off x="323528" y="4005064"/>
            <a:ext cx="3185487" cy="369332"/>
          </a:xfrm>
          <a:prstGeom prst="rect">
            <a:avLst/>
          </a:prstGeom>
          <a:noFill/>
        </p:spPr>
        <p:txBody>
          <a:bodyPr wrap="none" rtlCol="0">
            <a:spAutoFit/>
          </a:bodyPr>
          <a:lstStyle/>
          <a:p>
            <a:r>
              <a:rPr kumimoji="1" lang="ja-JP" altLang="en-US"/>
              <a:t>この中から無作為に一つ選ぶ</a:t>
            </a:r>
          </a:p>
        </p:txBody>
      </p:sp>
      <p:sp>
        <p:nvSpPr>
          <p:cNvPr id="115" name="テキスト ボックス 114">
            <a:extLst>
              <a:ext uri="{FF2B5EF4-FFF2-40B4-BE49-F238E27FC236}">
                <a16:creationId xmlns:a16="http://schemas.microsoft.com/office/drawing/2014/main" id="{7462B86B-DE64-46DC-A209-110E1CBF10AB}"/>
              </a:ext>
            </a:extLst>
          </p:cNvPr>
          <p:cNvSpPr txBox="1"/>
          <p:nvPr/>
        </p:nvSpPr>
        <p:spPr>
          <a:xfrm>
            <a:off x="2267744" y="5949280"/>
            <a:ext cx="4320480" cy="461665"/>
          </a:xfrm>
          <a:prstGeom prst="rect">
            <a:avLst/>
          </a:prstGeom>
          <a:noFill/>
        </p:spPr>
        <p:txBody>
          <a:bodyPr wrap="square">
            <a:spAutoFit/>
          </a:bodyPr>
          <a:lstStyle/>
          <a:p>
            <a:r>
              <a:rPr kumimoji="1" lang="ja-JP" altLang="en-US" sz="2400"/>
              <a:t>遷移可能な状態が限定された</a:t>
            </a:r>
            <a:endParaRPr lang="ja-JP" altLang="en-US" sz="2400"/>
          </a:p>
        </p:txBody>
      </p:sp>
      <p:sp>
        <p:nvSpPr>
          <p:cNvPr id="116" name="矢印: 右 115">
            <a:extLst>
              <a:ext uri="{FF2B5EF4-FFF2-40B4-BE49-F238E27FC236}">
                <a16:creationId xmlns:a16="http://schemas.microsoft.com/office/drawing/2014/main" id="{2EED672C-C2E3-41E9-B84B-DE562B463131}"/>
              </a:ext>
            </a:extLst>
          </p:cNvPr>
          <p:cNvSpPr/>
          <p:nvPr/>
        </p:nvSpPr>
        <p:spPr>
          <a:xfrm>
            <a:off x="1619672" y="6021288"/>
            <a:ext cx="576064"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四角形: 角を丸くする 116">
            <a:extLst>
              <a:ext uri="{FF2B5EF4-FFF2-40B4-BE49-F238E27FC236}">
                <a16:creationId xmlns:a16="http://schemas.microsoft.com/office/drawing/2014/main" id="{C8CB388C-F024-4F85-BE5C-99546C51F937}"/>
              </a:ext>
            </a:extLst>
          </p:cNvPr>
          <p:cNvSpPr/>
          <p:nvPr/>
        </p:nvSpPr>
        <p:spPr>
          <a:xfrm>
            <a:off x="4644008" y="3284984"/>
            <a:ext cx="1296144" cy="129614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1" name="コネクタ: カギ線 120">
            <a:extLst>
              <a:ext uri="{FF2B5EF4-FFF2-40B4-BE49-F238E27FC236}">
                <a16:creationId xmlns:a16="http://schemas.microsoft.com/office/drawing/2014/main" id="{CCC1AC0D-347B-4EB3-A45E-BEAD5D456871}"/>
              </a:ext>
            </a:extLst>
          </p:cNvPr>
          <p:cNvCxnSpPr>
            <a:stCxn id="92" idx="3"/>
            <a:endCxn id="117" idx="1"/>
          </p:cNvCxnSpPr>
          <p:nvPr/>
        </p:nvCxnSpPr>
        <p:spPr>
          <a:xfrm flipV="1">
            <a:off x="3509015" y="3933056"/>
            <a:ext cx="1134993" cy="25667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016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936D756-4F45-4E3E-B704-95B1EE5524F3}"/>
              </a:ext>
            </a:extLst>
          </p:cNvPr>
          <p:cNvSpPr>
            <a:spLocks noGrp="1"/>
          </p:cNvSpPr>
          <p:nvPr>
            <p:ph type="body" sz="quarter" idx="10"/>
          </p:nvPr>
        </p:nvSpPr>
        <p:spPr/>
        <p:txBody>
          <a:bodyPr/>
          <a:lstStyle/>
          <a:p>
            <a:r>
              <a:rPr lang="ja-JP" altLang="en-US"/>
              <a:t>マルコフ連鎖モンテカルロ法</a:t>
            </a:r>
            <a:endParaRPr kumimoji="1" lang="ja-JP" altLang="en-US"/>
          </a:p>
        </p:txBody>
      </p:sp>
      <p:grpSp>
        <p:nvGrpSpPr>
          <p:cNvPr id="3" name="グループ化 2">
            <a:extLst>
              <a:ext uri="{FF2B5EF4-FFF2-40B4-BE49-F238E27FC236}">
                <a16:creationId xmlns:a16="http://schemas.microsoft.com/office/drawing/2014/main" id="{B39FF12B-5A5B-4B2D-B0E6-FB90A13DA30F}"/>
              </a:ext>
            </a:extLst>
          </p:cNvPr>
          <p:cNvGrpSpPr/>
          <p:nvPr/>
        </p:nvGrpSpPr>
        <p:grpSpPr>
          <a:xfrm>
            <a:off x="2051720" y="2780928"/>
            <a:ext cx="1080120" cy="1080120"/>
            <a:chOff x="3851920" y="1268760"/>
            <a:chExt cx="2160240" cy="2160240"/>
          </a:xfrm>
        </p:grpSpPr>
        <p:grpSp>
          <p:nvGrpSpPr>
            <p:cNvPr id="4" name="グループ化 3">
              <a:extLst>
                <a:ext uri="{FF2B5EF4-FFF2-40B4-BE49-F238E27FC236}">
                  <a16:creationId xmlns:a16="http://schemas.microsoft.com/office/drawing/2014/main" id="{ED77F8DF-B6A2-4A3B-B3D8-04184E641D53}"/>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0FBC247B-1831-45AD-8161-80C8691F816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5E524832-7B5D-4F3A-ADCC-ABB50F795F96}"/>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8F03D152-5CB8-4C5D-AFEA-8D2030B29F09}"/>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D7D63B59-5629-4718-8817-E008C198CC1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D9F2BD3E-FEBB-4679-AAAF-840AAEBFED8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87557E16-4E98-46A2-AC0D-76F74AD4BC67}"/>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50C2F134-2A22-450E-9A93-8E9C4E555B4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AA710DA1-A26D-42E4-93D3-B0F6AFD1952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DF12FB28-82A6-413E-B29E-A7522968E6BF}"/>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5FCC1632-C7B4-458C-A57B-74517282BF2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C09CB180-9D8E-45B7-B688-EB88350E7CE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08372C5F-C936-4B98-A21C-D1C2A4F99128}"/>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4C94C3A-7B03-4BC9-9993-F0F6D88627B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4BF5F17-CC74-45EE-8126-84FEAFD16BE2}"/>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9E58BB1-5B73-4033-B9C1-4152BAD6E20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B6A5FB2A-E0B4-4959-A7D9-627012156871}"/>
              </a:ext>
            </a:extLst>
          </p:cNvPr>
          <p:cNvGrpSpPr/>
          <p:nvPr/>
        </p:nvGrpSpPr>
        <p:grpSpPr>
          <a:xfrm>
            <a:off x="5508104" y="2780928"/>
            <a:ext cx="1080120" cy="1080120"/>
            <a:chOff x="3851920" y="1268760"/>
            <a:chExt cx="2160240" cy="2160240"/>
          </a:xfrm>
        </p:grpSpPr>
        <p:grpSp>
          <p:nvGrpSpPr>
            <p:cNvPr id="21" name="グループ化 20">
              <a:extLst>
                <a:ext uri="{FF2B5EF4-FFF2-40B4-BE49-F238E27FC236}">
                  <a16:creationId xmlns:a16="http://schemas.microsoft.com/office/drawing/2014/main" id="{7A7481FE-459D-48AE-9BCA-F37F8D4230A2}"/>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BF3BD817-1B62-4E5D-B34C-22220C20A9E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47D9B131-9EE5-4B50-9B3F-811B3E6352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8CBF7D1C-D958-445D-B9FE-2F2F7C4C2EC4}"/>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F011C18E-8F96-4994-B4F6-BA83FF808D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F0837AFD-C5D2-466D-8F69-366F8AD2ED4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CDDE24E8-4135-4718-8E3D-4403D9FCAE11}"/>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6263EAA9-5E26-4593-9438-87C2B110FC0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A95FF76D-48F9-41F9-BD91-C338AB13E39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704C8AE2-3D15-4C63-B34B-210438EDA52F}"/>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A73CB8F5-1AD6-4573-8B58-BD29179B8D8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8F143086-6C02-40F5-A6DC-6D9C9DAFF023}"/>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F64C8CE9-94F9-42BE-B45F-E6621B45D5E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30898C1A-4DDF-4B83-BD74-D17694BEFA2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1D66C201-DB30-4C2A-A580-8A729C9D108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3A2B91E-5102-43F4-B81E-E8ACA53DBE0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7" name="楕円 36">
            <a:extLst>
              <a:ext uri="{FF2B5EF4-FFF2-40B4-BE49-F238E27FC236}">
                <a16:creationId xmlns:a16="http://schemas.microsoft.com/office/drawing/2014/main" id="{03262F8D-D6A4-42AF-8920-428AC65900CA}"/>
              </a:ext>
            </a:extLst>
          </p:cNvPr>
          <p:cNvSpPr/>
          <p:nvPr/>
        </p:nvSpPr>
        <p:spPr>
          <a:xfrm>
            <a:off x="1691680"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F1364D61-9216-4F44-A505-3D5BFFBED4C6}"/>
              </a:ext>
            </a:extLst>
          </p:cNvPr>
          <p:cNvSpPr/>
          <p:nvPr/>
        </p:nvSpPr>
        <p:spPr>
          <a:xfrm>
            <a:off x="5148064"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矢印コネクタ 39">
            <a:extLst>
              <a:ext uri="{FF2B5EF4-FFF2-40B4-BE49-F238E27FC236}">
                <a16:creationId xmlns:a16="http://schemas.microsoft.com/office/drawing/2014/main" id="{C59B1A66-F17A-45C3-8CE9-7D70CC930339}"/>
              </a:ext>
            </a:extLst>
          </p:cNvPr>
          <p:cNvCxnSpPr/>
          <p:nvPr/>
        </p:nvCxnSpPr>
        <p:spPr>
          <a:xfrm>
            <a:off x="3491880" y="2780928"/>
            <a:ext cx="158417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480877D8-64D7-40BB-B782-B7FB25EDF947}"/>
              </a:ext>
            </a:extLst>
          </p:cNvPr>
          <p:cNvCxnSpPr/>
          <p:nvPr/>
        </p:nvCxnSpPr>
        <p:spPr>
          <a:xfrm flipH="1">
            <a:off x="3563888" y="3933056"/>
            <a:ext cx="151216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フリーフォーム: 図形 43">
            <a:extLst>
              <a:ext uri="{FF2B5EF4-FFF2-40B4-BE49-F238E27FC236}">
                <a16:creationId xmlns:a16="http://schemas.microsoft.com/office/drawing/2014/main" id="{4826A9FD-91E4-4781-8425-3768DB05C744}"/>
              </a:ext>
            </a:extLst>
          </p:cNvPr>
          <p:cNvSpPr/>
          <p:nvPr/>
        </p:nvSpPr>
        <p:spPr>
          <a:xfrm rot="19800000">
            <a:off x="6750611" y="1823193"/>
            <a:ext cx="714912" cy="841106"/>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図形 44">
            <a:extLst>
              <a:ext uri="{FF2B5EF4-FFF2-40B4-BE49-F238E27FC236}">
                <a16:creationId xmlns:a16="http://schemas.microsoft.com/office/drawing/2014/main" id="{12C3890F-ADCC-4AE3-8CED-90E95AE85A7C}"/>
              </a:ext>
            </a:extLst>
          </p:cNvPr>
          <p:cNvSpPr/>
          <p:nvPr/>
        </p:nvSpPr>
        <p:spPr>
          <a:xfrm rot="2342642" flipH="1">
            <a:off x="1061989" y="1907356"/>
            <a:ext cx="721124" cy="829099"/>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17B9D984-F904-4485-832B-8243F679053E}"/>
                  </a:ext>
                </a:extLst>
              </p:cNvPr>
              <p:cNvSpPr txBox="1"/>
              <p:nvPr/>
            </p:nvSpPr>
            <p:spPr>
              <a:xfrm>
                <a:off x="1835696" y="4437112"/>
                <a:ext cx="1486946" cy="369332"/>
              </a:xfrm>
              <a:prstGeom prst="rect">
                <a:avLst/>
              </a:prstGeom>
              <a:noFill/>
            </p:spPr>
            <p:txBody>
              <a:bodyPr wrap="none" rtlCol="0">
                <a:spAutoFit/>
              </a:bodyPr>
              <a:lstStyle/>
              <a:p>
                <a:r>
                  <a:rPr lang="ja-JP" altLang="en-US"/>
                  <a:t>現在の状態</a:t>
                </a:r>
                <a14:m>
                  <m:oMath xmlns:m="http://schemas.openxmlformats.org/officeDocument/2006/math">
                    <m:r>
                      <a:rPr lang="en-US" altLang="ja-JP" b="0" i="1" smtClean="0">
                        <a:latin typeface="Cambria Math" panose="02040503050406030204" pitchFamily="18" charset="0"/>
                      </a:rPr>
                      <m:t>𝐴</m:t>
                    </m:r>
                  </m:oMath>
                </a14:m>
                <a:endParaRPr kumimoji="1" lang="ja-JP" altLang="en-US"/>
              </a:p>
            </p:txBody>
          </p:sp>
        </mc:Choice>
        <mc:Fallback xmlns="">
          <p:sp>
            <p:nvSpPr>
              <p:cNvPr id="46" name="テキスト ボックス 45">
                <a:extLst>
                  <a:ext uri="{FF2B5EF4-FFF2-40B4-BE49-F238E27FC236}">
                    <a16:creationId xmlns:a16="http://schemas.microsoft.com/office/drawing/2014/main" id="{17B9D984-F904-4485-832B-8243F679053E}"/>
                  </a:ext>
                </a:extLst>
              </p:cNvPr>
              <p:cNvSpPr txBox="1">
                <a:spLocks noRot="1" noChangeAspect="1" noMove="1" noResize="1" noEditPoints="1" noAdjustHandles="1" noChangeArrowheads="1" noChangeShapeType="1" noTextEdit="1"/>
              </p:cNvSpPr>
              <p:nvPr/>
            </p:nvSpPr>
            <p:spPr>
              <a:xfrm>
                <a:off x="1835696" y="4437112"/>
                <a:ext cx="1486946" cy="369332"/>
              </a:xfrm>
              <a:prstGeom prst="rect">
                <a:avLst/>
              </a:prstGeom>
              <a:blipFill>
                <a:blip r:embed="rId2"/>
                <a:stretch>
                  <a:fillRect l="-3279" t="-13333"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90B58594-5DC2-427B-81C7-0C87369A6863}"/>
                  </a:ext>
                </a:extLst>
              </p:cNvPr>
              <p:cNvSpPr txBox="1"/>
              <p:nvPr/>
            </p:nvSpPr>
            <p:spPr>
              <a:xfrm>
                <a:off x="5292080" y="4437112"/>
                <a:ext cx="1486946" cy="369332"/>
              </a:xfrm>
              <a:prstGeom prst="rect">
                <a:avLst/>
              </a:prstGeom>
              <a:noFill/>
            </p:spPr>
            <p:txBody>
              <a:bodyPr wrap="none" rtlCol="0">
                <a:spAutoFit/>
              </a:bodyPr>
              <a:lstStyle/>
              <a:p>
                <a:r>
                  <a:rPr lang="ja-JP" altLang="en-US"/>
                  <a:t>現在の状態</a:t>
                </a:r>
                <a14:m>
                  <m:oMath xmlns:m="http://schemas.openxmlformats.org/officeDocument/2006/math">
                    <m:r>
                      <a:rPr lang="en-US" altLang="ja-JP" b="0" i="1" smtClean="0">
                        <a:latin typeface="Cambria Math" panose="02040503050406030204" pitchFamily="18" charset="0"/>
                      </a:rPr>
                      <m:t>𝐵</m:t>
                    </m:r>
                  </m:oMath>
                </a14:m>
                <a:endParaRPr kumimoji="1" lang="ja-JP" altLang="en-US"/>
              </a:p>
            </p:txBody>
          </p:sp>
        </mc:Choice>
        <mc:Fallback xmlns="">
          <p:sp>
            <p:nvSpPr>
              <p:cNvPr id="47" name="テキスト ボックス 46">
                <a:extLst>
                  <a:ext uri="{FF2B5EF4-FFF2-40B4-BE49-F238E27FC236}">
                    <a16:creationId xmlns:a16="http://schemas.microsoft.com/office/drawing/2014/main" id="{90B58594-5DC2-427B-81C7-0C87369A6863}"/>
                  </a:ext>
                </a:extLst>
              </p:cNvPr>
              <p:cNvSpPr txBox="1">
                <a:spLocks noRot="1" noChangeAspect="1" noMove="1" noResize="1" noEditPoints="1" noAdjustHandles="1" noChangeArrowheads="1" noChangeShapeType="1" noTextEdit="1"/>
              </p:cNvSpPr>
              <p:nvPr/>
            </p:nvSpPr>
            <p:spPr>
              <a:xfrm>
                <a:off x="5292080" y="4437112"/>
                <a:ext cx="1486946" cy="369332"/>
              </a:xfrm>
              <a:prstGeom prst="rect">
                <a:avLst/>
              </a:prstGeom>
              <a:blipFill>
                <a:blip r:embed="rId3"/>
                <a:stretch>
                  <a:fillRect l="-3279" t="-13333"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BBDFCBF2-39CD-4790-A694-F4DF19958EBB}"/>
                  </a:ext>
                </a:extLst>
              </p:cNvPr>
              <p:cNvSpPr txBox="1"/>
              <p:nvPr/>
            </p:nvSpPr>
            <p:spPr>
              <a:xfrm>
                <a:off x="3419872" y="2204864"/>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8" name="テキスト ボックス 47">
                <a:extLst>
                  <a:ext uri="{FF2B5EF4-FFF2-40B4-BE49-F238E27FC236}">
                    <a16:creationId xmlns:a16="http://schemas.microsoft.com/office/drawing/2014/main" id="{BBDFCBF2-39CD-4790-A694-F4DF19958EBB}"/>
                  </a:ext>
                </a:extLst>
              </p:cNvPr>
              <p:cNvSpPr txBox="1">
                <a:spLocks noRot="1" noChangeAspect="1" noMove="1" noResize="1" noEditPoints="1" noAdjustHandles="1" noChangeArrowheads="1" noChangeShapeType="1" noTextEdit="1"/>
              </p:cNvSpPr>
              <p:nvPr/>
            </p:nvSpPr>
            <p:spPr>
              <a:xfrm>
                <a:off x="3419872" y="2204864"/>
                <a:ext cx="1791131"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679C8003-D3CB-411F-9039-D7C9D36EC4F8}"/>
                  </a:ext>
                </a:extLst>
              </p:cNvPr>
              <p:cNvSpPr txBox="1"/>
              <p:nvPr/>
            </p:nvSpPr>
            <p:spPr>
              <a:xfrm>
                <a:off x="3419872" y="3933056"/>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9" name="テキスト ボックス 48">
                <a:extLst>
                  <a:ext uri="{FF2B5EF4-FFF2-40B4-BE49-F238E27FC236}">
                    <a16:creationId xmlns:a16="http://schemas.microsoft.com/office/drawing/2014/main" id="{679C8003-D3CB-411F-9039-D7C9D36EC4F8}"/>
                  </a:ext>
                </a:extLst>
              </p:cNvPr>
              <p:cNvSpPr txBox="1">
                <a:spLocks noRot="1" noChangeAspect="1" noMove="1" noResize="1" noEditPoints="1" noAdjustHandles="1" noChangeArrowheads="1" noChangeShapeType="1" noTextEdit="1"/>
              </p:cNvSpPr>
              <p:nvPr/>
            </p:nvSpPr>
            <p:spPr>
              <a:xfrm>
                <a:off x="3419872" y="3933056"/>
                <a:ext cx="1791131"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13FA7565-FCEA-40C6-9650-59F32C6B646C}"/>
                  </a:ext>
                </a:extLst>
              </p:cNvPr>
              <p:cNvSpPr txBox="1"/>
              <p:nvPr/>
            </p:nvSpPr>
            <p:spPr>
              <a:xfrm>
                <a:off x="7236296" y="1196752"/>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50" name="テキスト ボックス 49">
                <a:extLst>
                  <a:ext uri="{FF2B5EF4-FFF2-40B4-BE49-F238E27FC236}">
                    <a16:creationId xmlns:a16="http://schemas.microsoft.com/office/drawing/2014/main" id="{13FA7565-FCEA-40C6-9650-59F32C6B646C}"/>
                  </a:ext>
                </a:extLst>
              </p:cNvPr>
              <p:cNvSpPr txBox="1">
                <a:spLocks noRot="1" noChangeAspect="1" noMove="1" noResize="1" noEditPoints="1" noAdjustHandles="1" noChangeArrowheads="1" noChangeShapeType="1" noTextEdit="1"/>
              </p:cNvSpPr>
              <p:nvPr/>
            </p:nvSpPr>
            <p:spPr>
              <a:xfrm>
                <a:off x="7236296" y="1196752"/>
                <a:ext cx="1791131"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E873D4C7-0D2A-4025-8AB8-7601253B271D}"/>
                  </a:ext>
                </a:extLst>
              </p:cNvPr>
              <p:cNvSpPr txBox="1"/>
              <p:nvPr/>
            </p:nvSpPr>
            <p:spPr>
              <a:xfrm>
                <a:off x="1043608" y="1052736"/>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51" name="テキスト ボックス 50">
                <a:extLst>
                  <a:ext uri="{FF2B5EF4-FFF2-40B4-BE49-F238E27FC236}">
                    <a16:creationId xmlns:a16="http://schemas.microsoft.com/office/drawing/2014/main" id="{E873D4C7-0D2A-4025-8AB8-7601253B271D}"/>
                  </a:ext>
                </a:extLst>
              </p:cNvPr>
              <p:cNvSpPr txBox="1">
                <a:spLocks noRot="1" noChangeAspect="1" noMove="1" noResize="1" noEditPoints="1" noAdjustHandles="1" noChangeArrowheads="1" noChangeShapeType="1" noTextEdit="1"/>
              </p:cNvSpPr>
              <p:nvPr/>
            </p:nvSpPr>
            <p:spPr>
              <a:xfrm>
                <a:off x="1043608" y="1052736"/>
                <a:ext cx="1791131" cy="523220"/>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7ECE335A-209E-4D00-9414-4CCC962EE6C2}"/>
                  </a:ext>
                </a:extLst>
              </p:cNvPr>
              <p:cNvSpPr txBox="1"/>
              <p:nvPr/>
            </p:nvSpPr>
            <p:spPr>
              <a:xfrm>
                <a:off x="1547664" y="4869160"/>
                <a:ext cx="143082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𝐴</m:t>
                          </m:r>
                        </m:sub>
                      </m:sSub>
                      <m:r>
                        <a:rPr lang="en-US" altLang="ja-JP" sz="2400" b="0" i="1" smtClean="0">
                          <a:latin typeface="Cambria Math" panose="02040503050406030204" pitchFamily="18" charset="0"/>
                        </a:rPr>
                        <m:t>=−4</m:t>
                      </m:r>
                      <m:r>
                        <a:rPr lang="en-US" altLang="ja-JP" sz="2400" b="0" i="1" smtClean="0">
                          <a:latin typeface="Cambria Math" panose="02040503050406030204" pitchFamily="18" charset="0"/>
                        </a:rPr>
                        <m:t>𝐽</m:t>
                      </m:r>
                    </m:oMath>
                  </m:oMathPara>
                </a14:m>
                <a:endParaRPr lang="en-US" altLang="ja-JP" sz="2400" b="0"/>
              </a:p>
            </p:txBody>
          </p:sp>
        </mc:Choice>
        <mc:Fallback xmlns="">
          <p:sp>
            <p:nvSpPr>
              <p:cNvPr id="53" name="テキスト ボックス 52">
                <a:extLst>
                  <a:ext uri="{FF2B5EF4-FFF2-40B4-BE49-F238E27FC236}">
                    <a16:creationId xmlns:a16="http://schemas.microsoft.com/office/drawing/2014/main" id="{7ECE335A-209E-4D00-9414-4CCC962EE6C2}"/>
                  </a:ext>
                </a:extLst>
              </p:cNvPr>
              <p:cNvSpPr txBox="1">
                <a:spLocks noRot="1" noChangeAspect="1" noMove="1" noResize="1" noEditPoints="1" noAdjustHandles="1" noChangeArrowheads="1" noChangeShapeType="1" noTextEdit="1"/>
              </p:cNvSpPr>
              <p:nvPr/>
            </p:nvSpPr>
            <p:spPr>
              <a:xfrm>
                <a:off x="1547664" y="4869160"/>
                <a:ext cx="1430829" cy="461665"/>
              </a:xfrm>
              <a:prstGeom prst="rect">
                <a:avLst/>
              </a:prstGeom>
              <a:blipFill>
                <a:blip r:embed="rId8"/>
                <a:stretch>
                  <a:fillRect l="-851" r="-2128"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29720687-5E00-4A2D-9406-4EE63C407B82}"/>
                  </a:ext>
                </a:extLst>
              </p:cNvPr>
              <p:cNvSpPr txBox="1"/>
              <p:nvPr/>
            </p:nvSpPr>
            <p:spPr>
              <a:xfrm>
                <a:off x="5364088" y="4869160"/>
                <a:ext cx="143082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𝐵</m:t>
                          </m:r>
                        </m:sub>
                      </m:sSub>
                      <m:r>
                        <a:rPr lang="en-US" altLang="ja-JP" sz="2400" b="0" i="1" smtClean="0">
                          <a:latin typeface="Cambria Math" panose="02040503050406030204" pitchFamily="18" charset="0"/>
                        </a:rPr>
                        <m:t>=0</m:t>
                      </m:r>
                    </m:oMath>
                  </m:oMathPara>
                </a14:m>
                <a:endParaRPr lang="ja-JP" altLang="en-US" sz="2400"/>
              </a:p>
            </p:txBody>
          </p:sp>
        </mc:Choice>
        <mc:Fallback xmlns="">
          <p:sp>
            <p:nvSpPr>
              <p:cNvPr id="54" name="テキスト ボックス 53">
                <a:extLst>
                  <a:ext uri="{FF2B5EF4-FFF2-40B4-BE49-F238E27FC236}">
                    <a16:creationId xmlns:a16="http://schemas.microsoft.com/office/drawing/2014/main" id="{29720687-5E00-4A2D-9406-4EE63C407B82}"/>
                  </a:ext>
                </a:extLst>
              </p:cNvPr>
              <p:cNvSpPr txBox="1">
                <a:spLocks noRot="1" noChangeAspect="1" noMove="1" noResize="1" noEditPoints="1" noAdjustHandles="1" noChangeArrowheads="1" noChangeShapeType="1" noTextEdit="1"/>
              </p:cNvSpPr>
              <p:nvPr/>
            </p:nvSpPr>
            <p:spPr>
              <a:xfrm>
                <a:off x="5364088" y="4869160"/>
                <a:ext cx="1430829" cy="461665"/>
              </a:xfrm>
              <a:prstGeom prst="rect">
                <a:avLst/>
              </a:prstGeom>
              <a:blipFill>
                <a:blip r:embed="rId9"/>
                <a:stretch>
                  <a:fillRect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442F5476-6885-46DA-A806-F26FDC5F5083}"/>
                  </a:ext>
                </a:extLst>
              </p:cNvPr>
              <p:cNvSpPr txBox="1"/>
              <p:nvPr/>
            </p:nvSpPr>
            <p:spPr>
              <a:xfrm>
                <a:off x="1403648" y="5445224"/>
                <a:ext cx="259228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𝐴</m:t>
                          </m:r>
                        </m:sub>
                      </m:sSub>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𝛽</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𝐴</m:t>
                                  </m:r>
                                </m:sub>
                              </m:sSub>
                            </m:e>
                          </m:d>
                        </m:e>
                      </m:func>
                    </m:oMath>
                  </m:oMathPara>
                </a14:m>
                <a:endParaRPr lang="en-US" altLang="ja-JP" sz="2400" b="0"/>
              </a:p>
            </p:txBody>
          </p:sp>
        </mc:Choice>
        <mc:Fallback xmlns="">
          <p:sp>
            <p:nvSpPr>
              <p:cNvPr id="55" name="テキスト ボックス 54">
                <a:extLst>
                  <a:ext uri="{FF2B5EF4-FFF2-40B4-BE49-F238E27FC236}">
                    <a16:creationId xmlns:a16="http://schemas.microsoft.com/office/drawing/2014/main" id="{442F5476-6885-46DA-A806-F26FDC5F5083}"/>
                  </a:ext>
                </a:extLst>
              </p:cNvPr>
              <p:cNvSpPr txBox="1">
                <a:spLocks noRot="1" noChangeAspect="1" noMove="1" noResize="1" noEditPoints="1" noAdjustHandles="1" noChangeArrowheads="1" noChangeShapeType="1" noTextEdit="1"/>
              </p:cNvSpPr>
              <p:nvPr/>
            </p:nvSpPr>
            <p:spPr>
              <a:xfrm>
                <a:off x="1403648" y="5445224"/>
                <a:ext cx="2592288" cy="461665"/>
              </a:xfrm>
              <a:prstGeom prst="rect">
                <a:avLst/>
              </a:prstGeom>
              <a:blipFill>
                <a:blip r:embed="rId10"/>
                <a:stretch>
                  <a:fillRect b="-1973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E1588E2-5233-45AE-B25A-1D90993828E3}"/>
                  </a:ext>
                </a:extLst>
              </p:cNvPr>
              <p:cNvSpPr txBox="1"/>
              <p:nvPr/>
            </p:nvSpPr>
            <p:spPr>
              <a:xfrm>
                <a:off x="2555776" y="6093296"/>
                <a:ext cx="4104456" cy="523220"/>
              </a:xfrm>
              <a:prstGeom prst="rect">
                <a:avLst/>
              </a:prstGeom>
              <a:noFill/>
            </p:spPr>
            <p:txBody>
              <a:bodyPr wrap="square">
                <a:spAutoFit/>
              </a:bodyPr>
              <a:lstStyle/>
              <a:p>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𝐴</m:t>
                        </m:r>
                      </m:sub>
                    </m:sSub>
                    <m:r>
                      <a:rPr lang="en-US" altLang="ja-JP" sz="2800" b="0" i="1" smtClean="0">
                        <a:latin typeface="Cambria Math" panose="02040503050406030204" pitchFamily="18" charset="0"/>
                      </a:rPr>
                      <m:t>&lt;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𝐵</m:t>
                        </m:r>
                      </m:sub>
                    </m:sSub>
                  </m:oMath>
                </a14:m>
                <a:r>
                  <a:rPr lang="ja-JP" altLang="en-US" sz="2800" b="0"/>
                  <a:t>なので</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𝐴</m:t>
                        </m:r>
                      </m:sub>
                    </m:sSub>
                    <m:r>
                      <a:rPr lang="en-US" altLang="ja-JP" sz="2800" b="0" i="1" smtClean="0">
                        <a:latin typeface="Cambria Math" panose="02040503050406030204" pitchFamily="18" charset="0"/>
                      </a:rPr>
                      <m:t>&gt;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𝐵</m:t>
                        </m:r>
                      </m:sub>
                    </m:sSub>
                  </m:oMath>
                </a14:m>
                <a:endParaRPr lang="en-US" altLang="ja-JP" sz="2800" b="0"/>
              </a:p>
            </p:txBody>
          </p:sp>
        </mc:Choice>
        <mc:Fallback xmlns="">
          <p:sp>
            <p:nvSpPr>
              <p:cNvPr id="58" name="テキスト ボックス 57">
                <a:extLst>
                  <a:ext uri="{FF2B5EF4-FFF2-40B4-BE49-F238E27FC236}">
                    <a16:creationId xmlns:a16="http://schemas.microsoft.com/office/drawing/2014/main" id="{8E1588E2-5233-45AE-B25A-1D90993828E3}"/>
                  </a:ext>
                </a:extLst>
              </p:cNvPr>
              <p:cNvSpPr txBox="1">
                <a:spLocks noRot="1" noChangeAspect="1" noMove="1" noResize="1" noEditPoints="1" noAdjustHandles="1" noChangeArrowheads="1" noChangeShapeType="1" noTextEdit="1"/>
              </p:cNvSpPr>
              <p:nvPr/>
            </p:nvSpPr>
            <p:spPr>
              <a:xfrm>
                <a:off x="2555776" y="6093296"/>
                <a:ext cx="4104456" cy="523220"/>
              </a:xfrm>
              <a:prstGeom prst="rect">
                <a:avLst/>
              </a:prstGeom>
              <a:blipFill>
                <a:blip r:embed="rId11"/>
                <a:stretch>
                  <a:fillRect t="-16471" b="-29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45A7D72B-EEEF-4C15-9929-602AEC5DE505}"/>
                  </a:ext>
                </a:extLst>
              </p:cNvPr>
              <p:cNvSpPr txBox="1"/>
              <p:nvPr/>
            </p:nvSpPr>
            <p:spPr>
              <a:xfrm>
                <a:off x="5436096" y="5373216"/>
                <a:ext cx="259228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𝐵</m:t>
                          </m:r>
                        </m:sub>
                      </m:sSub>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𝛽</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𝐵</m:t>
                                  </m:r>
                                </m:sub>
                              </m:sSub>
                            </m:e>
                          </m:d>
                        </m:e>
                      </m:func>
                    </m:oMath>
                  </m:oMathPara>
                </a14:m>
                <a:endParaRPr lang="en-US" altLang="ja-JP" sz="2400" b="0"/>
              </a:p>
            </p:txBody>
          </p:sp>
        </mc:Choice>
        <mc:Fallback xmlns="">
          <p:sp>
            <p:nvSpPr>
              <p:cNvPr id="59" name="テキスト ボックス 58">
                <a:extLst>
                  <a:ext uri="{FF2B5EF4-FFF2-40B4-BE49-F238E27FC236}">
                    <a16:creationId xmlns:a16="http://schemas.microsoft.com/office/drawing/2014/main" id="{45A7D72B-EEEF-4C15-9929-602AEC5DE505}"/>
                  </a:ext>
                </a:extLst>
              </p:cNvPr>
              <p:cNvSpPr txBox="1">
                <a:spLocks noRot="1" noChangeAspect="1" noMove="1" noResize="1" noEditPoints="1" noAdjustHandles="1" noChangeArrowheads="1" noChangeShapeType="1" noTextEdit="1"/>
              </p:cNvSpPr>
              <p:nvPr/>
            </p:nvSpPr>
            <p:spPr>
              <a:xfrm>
                <a:off x="5436096" y="5373216"/>
                <a:ext cx="2592288" cy="461665"/>
              </a:xfrm>
              <a:prstGeom prst="rect">
                <a:avLst/>
              </a:prstGeom>
              <a:blipFill>
                <a:blip r:embed="rId12"/>
                <a:stretch>
                  <a:fillRect b="-1973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28716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0DBB14C-C9DE-42C0-97F6-E3090C4F59FD}"/>
              </a:ext>
            </a:extLst>
          </p:cNvPr>
          <p:cNvSpPr>
            <a:spLocks noGrp="1"/>
          </p:cNvSpPr>
          <p:nvPr>
            <p:ph type="body" sz="quarter" idx="10"/>
          </p:nvPr>
        </p:nvSpPr>
        <p:spPr/>
        <p:txBody>
          <a:bodyPr/>
          <a:lstStyle/>
          <a:p>
            <a:r>
              <a:rPr lang="ja-JP" altLang="en-US"/>
              <a:t>マルコフ連鎖モンテカルロ法</a:t>
            </a:r>
            <a:endParaRPr kumimoji="1" lang="ja-JP" altLang="en-US"/>
          </a:p>
        </p:txBody>
      </p:sp>
      <p:grpSp>
        <p:nvGrpSpPr>
          <p:cNvPr id="47" name="グループ化 46">
            <a:extLst>
              <a:ext uri="{FF2B5EF4-FFF2-40B4-BE49-F238E27FC236}">
                <a16:creationId xmlns:a16="http://schemas.microsoft.com/office/drawing/2014/main" id="{CD5A8BFB-A55F-458C-87EB-0FFBAC8C4EAC}"/>
              </a:ext>
            </a:extLst>
          </p:cNvPr>
          <p:cNvGrpSpPr/>
          <p:nvPr/>
        </p:nvGrpSpPr>
        <p:grpSpPr>
          <a:xfrm>
            <a:off x="2051720" y="2060848"/>
            <a:ext cx="1224136" cy="1224136"/>
            <a:chOff x="1691680" y="2420888"/>
            <a:chExt cx="1800200" cy="1800200"/>
          </a:xfrm>
        </p:grpSpPr>
        <p:grpSp>
          <p:nvGrpSpPr>
            <p:cNvPr id="3" name="グループ化 2">
              <a:extLst>
                <a:ext uri="{FF2B5EF4-FFF2-40B4-BE49-F238E27FC236}">
                  <a16:creationId xmlns:a16="http://schemas.microsoft.com/office/drawing/2014/main" id="{1C511CC6-85E2-4FAF-84F4-43F609C0D158}"/>
                </a:ext>
              </a:extLst>
            </p:cNvPr>
            <p:cNvGrpSpPr/>
            <p:nvPr/>
          </p:nvGrpSpPr>
          <p:grpSpPr>
            <a:xfrm>
              <a:off x="2051720" y="2780928"/>
              <a:ext cx="1080120" cy="1080120"/>
              <a:chOff x="3851920" y="1268760"/>
              <a:chExt cx="2160240" cy="2160240"/>
            </a:xfrm>
          </p:grpSpPr>
          <p:grpSp>
            <p:nvGrpSpPr>
              <p:cNvPr id="4" name="グループ化 3">
                <a:extLst>
                  <a:ext uri="{FF2B5EF4-FFF2-40B4-BE49-F238E27FC236}">
                    <a16:creationId xmlns:a16="http://schemas.microsoft.com/office/drawing/2014/main" id="{50DDC175-08DD-4F82-9155-88531D2C8938}"/>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1E12C980-1AC8-497E-8417-E4F24E15E8C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57E6E769-D3A0-48FF-ADC3-D474D73DAAA3}"/>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082BC145-25D4-4D5E-9786-A8A44CF2637C}"/>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1DB50D10-9EBC-4A25-B29D-9C03D703EAA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E9A65421-9830-42E3-A56B-A797109453B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1F22E121-D67E-4C2D-AAFD-A8EAE4BBB66D}"/>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8FB70E5F-9DD5-4C71-A850-5E028B55EEC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3682DCF9-55A6-4601-87C8-FCD98FA03CD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1EEB1917-282F-4D2B-B2D9-808F835E6C10}"/>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10AE447B-4F16-46D2-A3CF-DA697983530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6A5833DA-78BA-4A63-893F-DCDCE37BCA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68FF84AB-CBEB-4019-98B0-7BF73BF3377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BD874A1-25AD-427A-98A3-FB05B4B0F2D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300D430-8F69-4736-AA3B-A6F7F9FE78A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67D53FD-6CAE-4D26-AA42-7FB18A2669E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7" name="楕円 36">
              <a:extLst>
                <a:ext uri="{FF2B5EF4-FFF2-40B4-BE49-F238E27FC236}">
                  <a16:creationId xmlns:a16="http://schemas.microsoft.com/office/drawing/2014/main" id="{4B976FD4-29E9-4CC9-AAD3-38A7C524D1DD}"/>
                </a:ext>
              </a:extLst>
            </p:cNvPr>
            <p:cNvSpPr/>
            <p:nvPr/>
          </p:nvSpPr>
          <p:spPr>
            <a:xfrm>
              <a:off x="1691680"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3D4C947B-C80D-4742-B524-0DBEC9ABD41D}"/>
              </a:ext>
            </a:extLst>
          </p:cNvPr>
          <p:cNvGrpSpPr/>
          <p:nvPr/>
        </p:nvGrpSpPr>
        <p:grpSpPr>
          <a:xfrm>
            <a:off x="5508104" y="2060848"/>
            <a:ext cx="1224136" cy="1224136"/>
            <a:chOff x="5148064" y="2420888"/>
            <a:chExt cx="1800200" cy="1800200"/>
          </a:xfrm>
        </p:grpSpPr>
        <p:grpSp>
          <p:nvGrpSpPr>
            <p:cNvPr id="20" name="グループ化 19">
              <a:extLst>
                <a:ext uri="{FF2B5EF4-FFF2-40B4-BE49-F238E27FC236}">
                  <a16:creationId xmlns:a16="http://schemas.microsoft.com/office/drawing/2014/main" id="{FE24ABFA-8B94-411B-BDAA-8B8EFDB91628}"/>
                </a:ext>
              </a:extLst>
            </p:cNvPr>
            <p:cNvGrpSpPr/>
            <p:nvPr/>
          </p:nvGrpSpPr>
          <p:grpSpPr>
            <a:xfrm>
              <a:off x="5508104" y="2780928"/>
              <a:ext cx="1080120" cy="1080120"/>
              <a:chOff x="3851920" y="1268760"/>
              <a:chExt cx="2160240" cy="2160240"/>
            </a:xfrm>
          </p:grpSpPr>
          <p:grpSp>
            <p:nvGrpSpPr>
              <p:cNvPr id="21" name="グループ化 20">
                <a:extLst>
                  <a:ext uri="{FF2B5EF4-FFF2-40B4-BE49-F238E27FC236}">
                    <a16:creationId xmlns:a16="http://schemas.microsoft.com/office/drawing/2014/main" id="{E7160E65-2149-4F64-B431-72450EAE66CA}"/>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101333EA-DB2D-4597-B77E-71420E74315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67E18427-327A-4F14-9637-9C55EE5EE03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E20FD43C-4ABC-413B-81A2-1C5809B81A97}"/>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DCE109F9-52F3-4120-9043-6483763CDAF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D2A83EC5-AF1C-46E1-BF33-46A4D5C354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5C5C7D3E-6EE5-4B6F-B520-ABC9D8156FCA}"/>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4101CE3E-4B35-4957-8193-B99D2ADDF9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75959796-48F2-4479-91CA-158C93EECE9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8FBF8AFE-7E7C-44CE-9404-1AC8DD608CCE}"/>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A228DF85-DA80-4652-BF08-82E690D41CC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62491199-173B-437A-B296-49A1702843F3}"/>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ECF6A347-5CEC-4A84-9731-0C7D9C2891B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CA8D1A4-6F8B-4922-AE5A-CA2DA88F748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55C2FB2-AE65-4AD9-B9C7-E3DFD31482C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A2B660E7-3586-448F-957F-75BDCA5B1D0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 name="楕円 37">
              <a:extLst>
                <a:ext uri="{FF2B5EF4-FFF2-40B4-BE49-F238E27FC236}">
                  <a16:creationId xmlns:a16="http://schemas.microsoft.com/office/drawing/2014/main" id="{AD64C34D-713C-46A5-AB8F-0B4C6ADA73E8}"/>
                </a:ext>
              </a:extLst>
            </p:cNvPr>
            <p:cNvSpPr/>
            <p:nvPr/>
          </p:nvSpPr>
          <p:spPr>
            <a:xfrm>
              <a:off x="5148064"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9" name="直線矢印コネクタ 38">
            <a:extLst>
              <a:ext uri="{FF2B5EF4-FFF2-40B4-BE49-F238E27FC236}">
                <a16:creationId xmlns:a16="http://schemas.microsoft.com/office/drawing/2014/main" id="{10733A0B-ACC1-49A2-9550-D68D23CA1CCE}"/>
              </a:ext>
            </a:extLst>
          </p:cNvPr>
          <p:cNvCxnSpPr/>
          <p:nvPr/>
        </p:nvCxnSpPr>
        <p:spPr>
          <a:xfrm>
            <a:off x="3491880" y="2564904"/>
            <a:ext cx="158417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BA3C0D5E-9B02-4106-BE81-672E6B2F91B6}"/>
              </a:ext>
            </a:extLst>
          </p:cNvPr>
          <p:cNvCxnSpPr/>
          <p:nvPr/>
        </p:nvCxnSpPr>
        <p:spPr>
          <a:xfrm flipH="1">
            <a:off x="3563888" y="2924944"/>
            <a:ext cx="151216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フリーフォーム: 図形 40">
            <a:extLst>
              <a:ext uri="{FF2B5EF4-FFF2-40B4-BE49-F238E27FC236}">
                <a16:creationId xmlns:a16="http://schemas.microsoft.com/office/drawing/2014/main" id="{F6C7BA37-E2DC-44D0-9DB1-2D909727E7CA}"/>
              </a:ext>
            </a:extLst>
          </p:cNvPr>
          <p:cNvSpPr/>
          <p:nvPr/>
        </p:nvSpPr>
        <p:spPr>
          <a:xfrm rot="19800000">
            <a:off x="6624874" y="1588146"/>
            <a:ext cx="570896" cy="587604"/>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リーフォーム: 図形 41">
            <a:extLst>
              <a:ext uri="{FF2B5EF4-FFF2-40B4-BE49-F238E27FC236}">
                <a16:creationId xmlns:a16="http://schemas.microsoft.com/office/drawing/2014/main" id="{2FEDB3F7-B352-407B-945A-60F2C1ABAECD}"/>
              </a:ext>
            </a:extLst>
          </p:cNvPr>
          <p:cNvSpPr/>
          <p:nvPr/>
        </p:nvSpPr>
        <p:spPr>
          <a:xfrm rot="2342642" flipH="1">
            <a:off x="1533706" y="1747973"/>
            <a:ext cx="600236" cy="625751"/>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13CFEF11-5396-42C6-90F7-8202360576A1}"/>
                  </a:ext>
                </a:extLst>
              </p:cNvPr>
              <p:cNvSpPr txBox="1"/>
              <p:nvPr/>
            </p:nvSpPr>
            <p:spPr>
              <a:xfrm>
                <a:off x="3419872" y="1988840"/>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3" name="テキスト ボックス 42">
                <a:extLst>
                  <a:ext uri="{FF2B5EF4-FFF2-40B4-BE49-F238E27FC236}">
                    <a16:creationId xmlns:a16="http://schemas.microsoft.com/office/drawing/2014/main" id="{13CFEF11-5396-42C6-90F7-8202360576A1}"/>
                  </a:ext>
                </a:extLst>
              </p:cNvPr>
              <p:cNvSpPr txBox="1">
                <a:spLocks noRot="1" noChangeAspect="1" noMove="1" noResize="1" noEditPoints="1" noAdjustHandles="1" noChangeArrowheads="1" noChangeShapeType="1" noTextEdit="1"/>
              </p:cNvSpPr>
              <p:nvPr/>
            </p:nvSpPr>
            <p:spPr>
              <a:xfrm>
                <a:off x="3419872" y="1988840"/>
                <a:ext cx="1791131"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03FC0605-EEFC-4017-9C02-EB2BEB3E543F}"/>
                  </a:ext>
                </a:extLst>
              </p:cNvPr>
              <p:cNvSpPr txBox="1"/>
              <p:nvPr/>
            </p:nvSpPr>
            <p:spPr>
              <a:xfrm>
                <a:off x="3419872" y="2924944"/>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4" name="テキスト ボックス 43">
                <a:extLst>
                  <a:ext uri="{FF2B5EF4-FFF2-40B4-BE49-F238E27FC236}">
                    <a16:creationId xmlns:a16="http://schemas.microsoft.com/office/drawing/2014/main" id="{03FC0605-EEFC-4017-9C02-EB2BEB3E543F}"/>
                  </a:ext>
                </a:extLst>
              </p:cNvPr>
              <p:cNvSpPr txBox="1">
                <a:spLocks noRot="1" noChangeAspect="1" noMove="1" noResize="1" noEditPoints="1" noAdjustHandles="1" noChangeArrowheads="1" noChangeShapeType="1" noTextEdit="1"/>
              </p:cNvSpPr>
              <p:nvPr/>
            </p:nvSpPr>
            <p:spPr>
              <a:xfrm>
                <a:off x="3419872" y="2924944"/>
                <a:ext cx="1791131"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0D77F78C-0FC3-4A3E-BA71-17E5051E8112}"/>
                  </a:ext>
                </a:extLst>
              </p:cNvPr>
              <p:cNvSpPr txBox="1"/>
              <p:nvPr/>
            </p:nvSpPr>
            <p:spPr>
              <a:xfrm>
                <a:off x="6804248" y="1052736"/>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5" name="テキスト ボックス 44">
                <a:extLst>
                  <a:ext uri="{FF2B5EF4-FFF2-40B4-BE49-F238E27FC236}">
                    <a16:creationId xmlns:a16="http://schemas.microsoft.com/office/drawing/2014/main" id="{0D77F78C-0FC3-4A3E-BA71-17E5051E8112}"/>
                  </a:ext>
                </a:extLst>
              </p:cNvPr>
              <p:cNvSpPr txBox="1">
                <a:spLocks noRot="1" noChangeAspect="1" noMove="1" noResize="1" noEditPoints="1" noAdjustHandles="1" noChangeArrowheads="1" noChangeShapeType="1" noTextEdit="1"/>
              </p:cNvSpPr>
              <p:nvPr/>
            </p:nvSpPr>
            <p:spPr>
              <a:xfrm>
                <a:off x="6804248" y="1052736"/>
                <a:ext cx="1791131"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2309930F-01DA-429C-B787-4FB8C5A9515B}"/>
                  </a:ext>
                </a:extLst>
              </p:cNvPr>
              <p:cNvSpPr txBox="1"/>
              <p:nvPr/>
            </p:nvSpPr>
            <p:spPr>
              <a:xfrm>
                <a:off x="683568" y="1124744"/>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6" name="テキスト ボックス 45">
                <a:extLst>
                  <a:ext uri="{FF2B5EF4-FFF2-40B4-BE49-F238E27FC236}">
                    <a16:creationId xmlns:a16="http://schemas.microsoft.com/office/drawing/2014/main" id="{2309930F-01DA-429C-B787-4FB8C5A9515B}"/>
                  </a:ext>
                </a:extLst>
              </p:cNvPr>
              <p:cNvSpPr txBox="1">
                <a:spLocks noRot="1" noChangeAspect="1" noMove="1" noResize="1" noEditPoints="1" noAdjustHandles="1" noChangeArrowheads="1" noChangeShapeType="1" noTextEdit="1"/>
              </p:cNvSpPr>
              <p:nvPr/>
            </p:nvSpPr>
            <p:spPr>
              <a:xfrm>
                <a:off x="683568" y="1124744"/>
                <a:ext cx="1791131" cy="523220"/>
              </a:xfrm>
              <a:prstGeom prst="rect">
                <a:avLst/>
              </a:prstGeom>
              <a:blipFill>
                <a:blip r:embed="rId5"/>
                <a:stretch>
                  <a:fillRect/>
                </a:stretch>
              </a:blipFill>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A6DCC51B-FA7E-49D1-9BAC-1E55D1396AF4}"/>
              </a:ext>
            </a:extLst>
          </p:cNvPr>
          <p:cNvSpPr txBox="1"/>
          <p:nvPr/>
        </p:nvSpPr>
        <p:spPr>
          <a:xfrm>
            <a:off x="611560" y="4005064"/>
            <a:ext cx="1980029" cy="400110"/>
          </a:xfrm>
          <a:prstGeom prst="rect">
            <a:avLst/>
          </a:prstGeom>
          <a:noFill/>
        </p:spPr>
        <p:txBody>
          <a:bodyPr wrap="none" rtlCol="0">
            <a:spAutoFit/>
          </a:bodyPr>
          <a:lstStyle/>
          <a:p>
            <a:r>
              <a:rPr lang="ja-JP" altLang="en-US" sz="2000"/>
              <a:t>確率の保存条件</a:t>
            </a:r>
            <a:endParaRPr kumimoji="1" lang="ja-JP" altLang="en-US" sz="2000"/>
          </a:p>
        </p:txBody>
      </p:sp>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B973F234-6926-4F9B-AD05-52A5E181B322}"/>
                  </a:ext>
                </a:extLst>
              </p:cNvPr>
              <p:cNvSpPr txBox="1"/>
              <p:nvPr/>
            </p:nvSpPr>
            <p:spPr>
              <a:xfrm>
                <a:off x="2699792" y="3789040"/>
                <a:ext cx="4377096" cy="9541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𝑃</m:t>
                      </m:r>
                      <m:d>
                        <m:dPr>
                          <m:ctrlPr>
                            <a:rPr lang="en-US" altLang="ja-JP" sz="2800" i="1" smtClean="0">
                              <a:latin typeface="Cambria Math" panose="02040503050406030204" pitchFamily="18" charset="0"/>
                            </a:rPr>
                          </m:ctrlPr>
                        </m:dPr>
                        <m:e>
                          <m:r>
                            <a:rPr lang="en-US" altLang="ja-JP" sz="2800" i="1">
                              <a:latin typeface="Cambria Math" panose="02040503050406030204" pitchFamily="18" charset="0"/>
                            </a:rPr>
                            <m:t>𝐴</m:t>
                          </m:r>
                          <m:r>
                            <a:rPr lang="en-US" altLang="ja-JP" sz="2800" i="1">
                              <a:latin typeface="Cambria Math" panose="02040503050406030204" pitchFamily="18" charset="0"/>
                            </a:rPr>
                            <m:t>→</m:t>
                          </m:r>
                          <m:r>
                            <a:rPr lang="en-US" altLang="ja-JP" sz="2800" i="1">
                              <a:latin typeface="Cambria Math" panose="02040503050406030204" pitchFamily="18" charset="0"/>
                            </a:rPr>
                            <m:t>𝐴</m:t>
                          </m:r>
                        </m:e>
                      </m:d>
                      <m:r>
                        <a:rPr lang="en-US" altLang="ja-JP" sz="2800" i="1">
                          <a:latin typeface="Cambria Math" panose="02040503050406030204" pitchFamily="18" charset="0"/>
                        </a:rPr>
                        <m:t>+</m:t>
                      </m:r>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𝐴</m:t>
                          </m:r>
                          <m:r>
                            <a:rPr lang="en-US" altLang="ja-JP" sz="2800" i="1">
                              <a:latin typeface="Cambria Math" panose="02040503050406030204" pitchFamily="18" charset="0"/>
                            </a:rPr>
                            <m:t>→</m:t>
                          </m:r>
                          <m:r>
                            <a:rPr lang="en-US" altLang="ja-JP" sz="2800" i="1">
                              <a:latin typeface="Cambria Math" panose="02040503050406030204" pitchFamily="18" charset="0"/>
                            </a:rPr>
                            <m:t>𝐵</m:t>
                          </m:r>
                        </m:e>
                      </m:d>
                      <m:r>
                        <a:rPr lang="en-US" altLang="ja-JP" sz="2800" i="1">
                          <a:latin typeface="Cambria Math" panose="02040503050406030204" pitchFamily="18" charset="0"/>
                        </a:rPr>
                        <m:t>=1</m:t>
                      </m:r>
                    </m:oMath>
                  </m:oMathPara>
                </a14:m>
                <a:endParaRPr lang="en-US" altLang="ja-JP" sz="2800"/>
              </a:p>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e>
                      </m:d>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r>
                        <a:rPr lang="en-US" altLang="ja-JP" sz="2800" b="0" i="1" smtClean="0">
                          <a:latin typeface="Cambria Math" panose="02040503050406030204" pitchFamily="18" charset="0"/>
                        </a:rPr>
                        <m:t>=1</m:t>
                      </m:r>
                    </m:oMath>
                  </m:oMathPara>
                </a14:m>
                <a:endParaRPr lang="en-US" altLang="ja-JP" sz="2800" b="0"/>
              </a:p>
            </p:txBody>
          </p:sp>
        </mc:Choice>
        <mc:Fallback xmlns="">
          <p:sp>
            <p:nvSpPr>
              <p:cNvPr id="50" name="テキスト ボックス 49">
                <a:extLst>
                  <a:ext uri="{FF2B5EF4-FFF2-40B4-BE49-F238E27FC236}">
                    <a16:creationId xmlns:a16="http://schemas.microsoft.com/office/drawing/2014/main" id="{B973F234-6926-4F9B-AD05-52A5E181B322}"/>
                  </a:ext>
                </a:extLst>
              </p:cNvPr>
              <p:cNvSpPr txBox="1">
                <a:spLocks noRot="1" noChangeAspect="1" noMove="1" noResize="1" noEditPoints="1" noAdjustHandles="1" noChangeArrowheads="1" noChangeShapeType="1" noTextEdit="1"/>
              </p:cNvSpPr>
              <p:nvPr/>
            </p:nvSpPr>
            <p:spPr>
              <a:xfrm>
                <a:off x="2699792" y="3789040"/>
                <a:ext cx="4377096" cy="954107"/>
              </a:xfrm>
              <a:prstGeom prst="rect">
                <a:avLst/>
              </a:prstGeom>
              <a:blipFill>
                <a:blip r:embed="rId6"/>
                <a:stretch>
                  <a:fillRect/>
                </a:stretch>
              </a:blipFill>
            </p:spPr>
            <p:txBody>
              <a:bodyPr/>
              <a:lstStyle/>
              <a:p>
                <a:r>
                  <a:rPr lang="ja-JP" altLang="en-US">
                    <a:noFill/>
                  </a:rPr>
                  <a:t> </a:t>
                </a:r>
              </a:p>
            </p:txBody>
          </p:sp>
        </mc:Fallback>
      </mc:AlternateContent>
      <p:sp>
        <p:nvSpPr>
          <p:cNvPr id="51" name="テキスト ボックス 50">
            <a:extLst>
              <a:ext uri="{FF2B5EF4-FFF2-40B4-BE49-F238E27FC236}">
                <a16:creationId xmlns:a16="http://schemas.microsoft.com/office/drawing/2014/main" id="{B79B4D2F-5277-4FAE-B111-32CBD8034D25}"/>
              </a:ext>
            </a:extLst>
          </p:cNvPr>
          <p:cNvSpPr txBox="1"/>
          <p:nvPr/>
        </p:nvSpPr>
        <p:spPr>
          <a:xfrm>
            <a:off x="395536" y="5157192"/>
            <a:ext cx="2236510" cy="400110"/>
          </a:xfrm>
          <a:prstGeom prst="rect">
            <a:avLst/>
          </a:prstGeom>
          <a:noFill/>
        </p:spPr>
        <p:txBody>
          <a:bodyPr wrap="none" rtlCol="0">
            <a:spAutoFit/>
          </a:bodyPr>
          <a:lstStyle/>
          <a:p>
            <a:r>
              <a:rPr lang="ja-JP" altLang="en-US" sz="2000"/>
              <a:t>詳細釣り合い条件</a:t>
            </a:r>
            <a:endParaRPr kumimoji="1" lang="ja-JP" altLang="en-US" sz="2000"/>
          </a:p>
        </p:txBody>
      </p:sp>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A032CC43-9692-40AC-AFD1-27E6C032FA5E}"/>
                  </a:ext>
                </a:extLst>
              </p:cNvPr>
              <p:cNvSpPr txBox="1"/>
              <p:nvPr/>
            </p:nvSpPr>
            <p:spPr>
              <a:xfrm>
                <a:off x="2699792" y="4941168"/>
                <a:ext cx="2771800" cy="99899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2800" b="0" i="1" smtClean="0">
                              <a:latin typeface="Cambria Math" panose="02040503050406030204" pitchFamily="18" charset="0"/>
                            </a:rPr>
                          </m:ctrlPr>
                        </m:fPr>
                        <m:num>
                          <m:r>
                            <a:rPr lang="en-US" altLang="ja-JP" sz="2800" i="1" smtClean="0">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𝐴</m:t>
                              </m:r>
                              <m:r>
                                <a:rPr lang="en-US" altLang="ja-JP" sz="2800" i="1">
                                  <a:latin typeface="Cambria Math" panose="02040503050406030204" pitchFamily="18" charset="0"/>
                                </a:rPr>
                                <m:t>→</m:t>
                              </m:r>
                              <m:r>
                                <a:rPr lang="en-US" altLang="ja-JP" sz="2800" i="1">
                                  <a:latin typeface="Cambria Math" panose="02040503050406030204" pitchFamily="18" charset="0"/>
                                </a:rPr>
                                <m:t>𝐵</m:t>
                              </m:r>
                            </m:e>
                          </m:d>
                        </m:num>
                        <m:den>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den>
                      </m:f>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𝐵</m:t>
                              </m:r>
                            </m:sub>
                          </m:sSub>
                        </m:num>
                        <m:den>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𝐴</m:t>
                              </m:r>
                            </m:sub>
                          </m:sSub>
                        </m:den>
                      </m:f>
                    </m:oMath>
                  </m:oMathPara>
                </a14:m>
                <a:endParaRPr lang="ja-JP" altLang="en-US" sz="2800"/>
              </a:p>
            </p:txBody>
          </p:sp>
        </mc:Choice>
        <mc:Fallback xmlns="">
          <p:sp>
            <p:nvSpPr>
              <p:cNvPr id="53" name="テキスト ボックス 52">
                <a:extLst>
                  <a:ext uri="{FF2B5EF4-FFF2-40B4-BE49-F238E27FC236}">
                    <a16:creationId xmlns:a16="http://schemas.microsoft.com/office/drawing/2014/main" id="{A032CC43-9692-40AC-AFD1-27E6C032FA5E}"/>
                  </a:ext>
                </a:extLst>
              </p:cNvPr>
              <p:cNvSpPr txBox="1">
                <a:spLocks noRot="1" noChangeAspect="1" noMove="1" noResize="1" noEditPoints="1" noAdjustHandles="1" noChangeArrowheads="1" noChangeShapeType="1" noTextEdit="1"/>
              </p:cNvSpPr>
              <p:nvPr/>
            </p:nvSpPr>
            <p:spPr>
              <a:xfrm>
                <a:off x="2699792" y="4941168"/>
                <a:ext cx="2771800" cy="998991"/>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70877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0B07FF8-E5AF-4CBB-BBCE-491F0489A992}"/>
              </a:ext>
            </a:extLst>
          </p:cNvPr>
          <p:cNvSpPr>
            <a:spLocks noGrp="1"/>
          </p:cNvSpPr>
          <p:nvPr>
            <p:ph type="body" sz="quarter" idx="10"/>
          </p:nvPr>
        </p:nvSpPr>
        <p:spPr/>
        <p:txBody>
          <a:bodyPr/>
          <a:lstStyle/>
          <a:p>
            <a:r>
              <a:rPr lang="ja-JP" altLang="en-US"/>
              <a:t>マルコフ連鎖モンテカルロ法</a:t>
            </a:r>
            <a:endParaRPr kumimoji="1" lang="ja-JP" altLang="en-US"/>
          </a:p>
        </p:txBody>
      </p:sp>
      <p:sp>
        <p:nvSpPr>
          <p:cNvPr id="4" name="テキスト ボックス 3">
            <a:extLst>
              <a:ext uri="{FF2B5EF4-FFF2-40B4-BE49-F238E27FC236}">
                <a16:creationId xmlns:a16="http://schemas.microsoft.com/office/drawing/2014/main" id="{86676422-1E25-4968-87B0-4327A6F46ADB}"/>
              </a:ext>
            </a:extLst>
          </p:cNvPr>
          <p:cNvSpPr txBox="1"/>
          <p:nvPr/>
        </p:nvSpPr>
        <p:spPr>
          <a:xfrm>
            <a:off x="179512" y="1268760"/>
            <a:ext cx="5078634" cy="461665"/>
          </a:xfrm>
          <a:prstGeom prst="rect">
            <a:avLst/>
          </a:prstGeom>
          <a:noFill/>
        </p:spPr>
        <p:txBody>
          <a:bodyPr wrap="none" rtlCol="0">
            <a:spAutoFit/>
          </a:bodyPr>
          <a:lstStyle/>
          <a:p>
            <a:r>
              <a:rPr lang="ja-JP" altLang="en-US" sz="2400" dirty="0">
                <a:solidFill>
                  <a:srgbClr val="011893"/>
                </a:solidFill>
              </a:rPr>
              <a:t>メトロポリス</a:t>
            </a:r>
            <a:r>
              <a:rPr kumimoji="1" lang="ja-JP" altLang="en-US" sz="2400" dirty="0">
                <a:solidFill>
                  <a:srgbClr val="011893"/>
                </a:solidFill>
              </a:rPr>
              <a:t>法</a:t>
            </a:r>
            <a:r>
              <a:rPr kumimoji="1" lang="en-US" altLang="ja-JP" sz="2400" dirty="0">
                <a:solidFill>
                  <a:srgbClr val="011893"/>
                </a:solidFill>
              </a:rPr>
              <a:t>(Metropolis method)</a:t>
            </a:r>
            <a:endParaRPr kumimoji="1" lang="ja-JP" altLang="en-US" sz="2400" dirty="0">
              <a:solidFill>
                <a:srgbClr val="011893"/>
              </a:solidFill>
            </a:endParaRPr>
          </a:p>
        </p:txBody>
      </p:sp>
      <p:sp>
        <p:nvSpPr>
          <p:cNvPr id="5" name="テキスト ボックス 4">
            <a:extLst>
              <a:ext uri="{FF2B5EF4-FFF2-40B4-BE49-F238E27FC236}">
                <a16:creationId xmlns:a16="http://schemas.microsoft.com/office/drawing/2014/main" id="{2B5BFC3D-5FB6-4B0C-A663-C29634DF199E}"/>
              </a:ext>
            </a:extLst>
          </p:cNvPr>
          <p:cNvSpPr txBox="1"/>
          <p:nvPr/>
        </p:nvSpPr>
        <p:spPr>
          <a:xfrm>
            <a:off x="315967" y="1916832"/>
            <a:ext cx="8648521" cy="400110"/>
          </a:xfrm>
          <a:prstGeom prst="rect">
            <a:avLst/>
          </a:prstGeom>
          <a:noFill/>
        </p:spPr>
        <p:txBody>
          <a:bodyPr wrap="none" rtlCol="0">
            <a:spAutoFit/>
          </a:bodyPr>
          <a:lstStyle/>
          <a:p>
            <a:r>
              <a:rPr kumimoji="1" lang="ja-JP" altLang="en-US" sz="2000" dirty="0"/>
              <a:t>重み</a:t>
            </a:r>
            <a:r>
              <a:rPr kumimoji="1" lang="ja-JP" altLang="en-US" sz="2000"/>
              <a:t>が大きくなる場合</a:t>
            </a:r>
            <a:r>
              <a:rPr kumimoji="1" lang="ja-JP" altLang="en-US" sz="2000" dirty="0"/>
              <a:t>は必ず遷移、そうでない場合は確率的に遷移させる</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8D4F6F0-BFB1-4280-A79D-25990DE825F4}"/>
                  </a:ext>
                </a:extLst>
              </p:cNvPr>
              <p:cNvSpPr txBox="1"/>
              <p:nvPr/>
            </p:nvSpPr>
            <p:spPr>
              <a:xfrm>
                <a:off x="323528" y="2564904"/>
                <a:ext cx="338437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e>
                      </m:d>
                      <m:r>
                        <a:rPr kumimoji="1" lang="en-US" altLang="ja-JP" sz="2800" b="0" i="1" smtClean="0">
                          <a:latin typeface="Cambria Math" panose="02040503050406030204" pitchFamily="18" charset="0"/>
                        </a:rPr>
                        <m:t>=1</m:t>
                      </m:r>
                    </m:oMath>
                  </m:oMathPara>
                </a14:m>
                <a:endParaRPr kumimoji="1" lang="en-US" altLang="ja-JP" sz="2800" b="0" i="1">
                  <a:latin typeface="Cambria Math" panose="02040503050406030204" pitchFamily="18" charset="0"/>
                </a:endParaRPr>
              </a:p>
            </p:txBody>
          </p:sp>
        </mc:Choice>
        <mc:Fallback xmlns="">
          <p:sp>
            <p:nvSpPr>
              <p:cNvPr id="7" name="テキスト ボックス 6">
                <a:extLst>
                  <a:ext uri="{FF2B5EF4-FFF2-40B4-BE49-F238E27FC236}">
                    <a16:creationId xmlns:a16="http://schemas.microsoft.com/office/drawing/2014/main" id="{18D4F6F0-BFB1-4280-A79D-25990DE825F4}"/>
                  </a:ext>
                </a:extLst>
              </p:cNvPr>
              <p:cNvSpPr txBox="1">
                <a:spLocks noRot="1" noChangeAspect="1" noMove="1" noResize="1" noEditPoints="1" noAdjustHandles="1" noChangeArrowheads="1" noChangeShapeType="1" noTextEdit="1"/>
              </p:cNvSpPr>
              <p:nvPr/>
            </p:nvSpPr>
            <p:spPr>
              <a:xfrm>
                <a:off x="323528" y="2564904"/>
                <a:ext cx="3384376"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5F2E2FB-C87E-497D-AE4B-A872A6E4EC65}"/>
                  </a:ext>
                </a:extLst>
              </p:cNvPr>
              <p:cNvSpPr txBox="1"/>
              <p:nvPr/>
            </p:nvSpPr>
            <p:spPr>
              <a:xfrm>
                <a:off x="683568" y="3212976"/>
                <a:ext cx="7416824" cy="10049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𝐴</m:t>
                              </m:r>
                            </m:sub>
                          </m:sSub>
                        </m:num>
                        <m:den>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𝐵</m:t>
                              </m:r>
                            </m:sub>
                          </m:sSub>
                        </m:den>
                      </m:f>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func>
                            <m:funcPr>
                              <m:ctrlPr>
                                <a:rPr lang="en-US" altLang="ja-JP" sz="2800" b="0" i="1" smtClean="0">
                                  <a:latin typeface="Cambria Math" panose="02040503050406030204" pitchFamily="18" charset="0"/>
                                </a:rPr>
                              </m:ctrlPr>
                            </m:funcPr>
                            <m:fName>
                              <m:r>
                                <m:rPr>
                                  <m:sty m:val="p"/>
                                </m:rPr>
                                <a:rPr lang="en-US" altLang="ja-JP" sz="2800" b="0" i="0" smtClean="0">
                                  <a:latin typeface="Cambria Math" panose="02040503050406030204" pitchFamily="18" charset="0"/>
                                </a:rPr>
                                <m:t>exp</m:t>
                              </m:r>
                            </m:fName>
                            <m:e>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𝐴</m:t>
                                      </m:r>
                                    </m:sub>
                                  </m:sSub>
                                </m:e>
                              </m:d>
                            </m:e>
                          </m:func>
                        </m:num>
                        <m:den>
                          <m:r>
                            <m:rPr>
                              <m:sty m:val="p"/>
                            </m:rPr>
                            <a:rPr lang="en-US" altLang="ja-JP" sz="2800" b="0" i="0" smtClean="0">
                              <a:latin typeface="Cambria Math" panose="02040503050406030204" pitchFamily="18" charset="0"/>
                            </a:rPr>
                            <m:t>exp</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𝐵</m:t>
                              </m:r>
                            </m:sub>
                          </m:sSub>
                          <m:r>
                            <a:rPr lang="en-US" altLang="ja-JP" sz="2800" b="0" i="1" smtClean="0">
                              <a:latin typeface="Cambria Math" panose="02040503050406030204" pitchFamily="18" charset="0"/>
                            </a:rPr>
                            <m:t>)</m:t>
                          </m:r>
                        </m:den>
                      </m:f>
                      <m:r>
                        <a:rPr lang="en-US" altLang="ja-JP" sz="2800" b="0" i="1" smtClean="0">
                          <a:latin typeface="Cambria Math" panose="02040503050406030204" pitchFamily="18" charset="0"/>
                        </a:rPr>
                        <m:t>=</m:t>
                      </m:r>
                      <m:r>
                        <m:rPr>
                          <m:sty m:val="p"/>
                        </m:rPr>
                        <a:rPr lang="en-US" altLang="ja-JP" sz="2800" b="0" i="0" smtClean="0">
                          <a:latin typeface="Cambria Math" panose="02040503050406030204" pitchFamily="18" charset="0"/>
                        </a:rPr>
                        <m:t>exp</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r>
                        <m:rPr>
                          <m:sty m:val="p"/>
                        </m:rPr>
                        <a:rPr lang="en-US" altLang="ja-JP" sz="2800" b="0" i="0" smtClean="0">
                          <a:latin typeface="Cambria Math" panose="02040503050406030204" pitchFamily="18" charset="0"/>
                        </a:rPr>
                        <m:t>Δ</m:t>
                      </m:r>
                      <m:r>
                        <a:rPr lang="en-US" altLang="ja-JP" sz="2800" b="0" i="1" smtClean="0">
                          <a:latin typeface="Cambria Math" panose="02040503050406030204" pitchFamily="18" charset="0"/>
                        </a:rPr>
                        <m:t>𝐸</m:t>
                      </m:r>
                      <m:r>
                        <a:rPr lang="en-US" altLang="ja-JP" sz="2800" b="0" i="1" smtClean="0">
                          <a:latin typeface="Cambria Math" panose="02040503050406030204" pitchFamily="18" charset="0"/>
                        </a:rPr>
                        <m:t>)</m:t>
                      </m:r>
                    </m:oMath>
                  </m:oMathPara>
                </a14:m>
                <a:endParaRPr lang="ja-JP" altLang="en-US" sz="2800"/>
              </a:p>
            </p:txBody>
          </p:sp>
        </mc:Choice>
        <mc:Fallback xmlns="">
          <p:sp>
            <p:nvSpPr>
              <p:cNvPr id="9" name="テキスト ボックス 8">
                <a:extLst>
                  <a:ext uri="{FF2B5EF4-FFF2-40B4-BE49-F238E27FC236}">
                    <a16:creationId xmlns:a16="http://schemas.microsoft.com/office/drawing/2014/main" id="{85F2E2FB-C87E-497D-AE4B-A872A6E4EC65}"/>
                  </a:ext>
                </a:extLst>
              </p:cNvPr>
              <p:cNvSpPr txBox="1">
                <a:spLocks noRot="1" noChangeAspect="1" noMove="1" noResize="1" noEditPoints="1" noAdjustHandles="1" noChangeArrowheads="1" noChangeShapeType="1" noTextEdit="1"/>
              </p:cNvSpPr>
              <p:nvPr/>
            </p:nvSpPr>
            <p:spPr>
              <a:xfrm>
                <a:off x="683568" y="3212976"/>
                <a:ext cx="7416824" cy="100495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054799A-A79E-45D9-97FB-FE2EC56515FE}"/>
                  </a:ext>
                </a:extLst>
              </p:cNvPr>
              <p:cNvSpPr txBox="1"/>
              <p:nvPr/>
            </p:nvSpPr>
            <p:spPr>
              <a:xfrm>
                <a:off x="899592" y="4437112"/>
                <a:ext cx="7056784" cy="523220"/>
              </a:xfrm>
              <a:prstGeom prst="rect">
                <a:avLst/>
              </a:prstGeom>
              <a:noFill/>
            </p:spPr>
            <p:txBody>
              <a:bodyPr wrap="square">
                <a:spAutoFit/>
              </a:bodyPr>
              <a:lstStyle/>
              <a:p>
                <a14:m>
                  <m:oMath xmlns:m="http://schemas.openxmlformats.org/officeDocument/2006/math">
                    <m:r>
                      <m:rPr>
                        <m:sty m:val="p"/>
                      </m:rPr>
                      <a:rPr lang="en-US" altLang="ja-JP" sz="2800" b="0" i="0" smtClean="0">
                        <a:latin typeface="Cambria Math" panose="02040503050406030204" pitchFamily="18" charset="0"/>
                      </a:rPr>
                      <m:t>Δ</m:t>
                    </m:r>
                    <m:r>
                      <a:rPr lang="en-US" altLang="ja-JP" sz="2800" b="0" i="1" smtClean="0">
                        <a:latin typeface="Cambria Math" panose="02040503050406030204" pitchFamily="18" charset="0"/>
                      </a:rPr>
                      <m:t>𝐸</m:t>
                    </m:r>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𝐵</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𝐴</m:t>
                        </m:r>
                      </m:sub>
                    </m:sSub>
                    <m:r>
                      <a:rPr lang="en-US" altLang="ja-JP" sz="2800" b="0" i="1" smtClean="0">
                        <a:latin typeface="Cambria Math" panose="02040503050406030204" pitchFamily="18" charset="0"/>
                      </a:rPr>
                      <m:t>&gt;0</m:t>
                    </m:r>
                  </m:oMath>
                </a14:m>
                <a:r>
                  <a:rPr lang="ja-JP" altLang="en-US" sz="2000"/>
                  <a:t>なので</a:t>
                </a:r>
                <a:r>
                  <a:rPr lang="ja-JP" altLang="en-US" sz="2800"/>
                  <a:t>、</a:t>
                </a:r>
                <a:r>
                  <a:rPr lang="en-US" altLang="ja-JP" sz="2800"/>
                  <a:t> </a:t>
                </a:r>
                <a14:m>
                  <m:oMath xmlns:m="http://schemas.openxmlformats.org/officeDocument/2006/math">
                    <m:func>
                      <m:funcPr>
                        <m:ctrlPr>
                          <a:rPr lang="en-US" altLang="ja-JP" sz="2800" i="1">
                            <a:latin typeface="Cambria Math" panose="02040503050406030204" pitchFamily="18" charset="0"/>
                          </a:rPr>
                        </m:ctrlPr>
                      </m:funcPr>
                      <m:fName>
                        <m:r>
                          <m:rPr>
                            <m:sty m:val="p"/>
                          </m:rPr>
                          <a:rPr lang="en-US" altLang="ja-JP" sz="2800">
                            <a:latin typeface="Cambria Math" panose="02040503050406030204" pitchFamily="18" charset="0"/>
                          </a:rPr>
                          <m:t>exp</m:t>
                        </m:r>
                      </m:fName>
                      <m:e>
                        <m:d>
                          <m:dPr>
                            <m:ctrlPr>
                              <a:rPr lang="en-US" altLang="ja-JP" sz="2800" i="1">
                                <a:latin typeface="Cambria Math" panose="02040503050406030204" pitchFamily="18" charset="0"/>
                              </a:rPr>
                            </m:ctrlPr>
                          </m:dPr>
                          <m:e>
                            <m:r>
                              <a:rPr lang="en-US" altLang="ja-JP" sz="2800" i="1">
                                <a:latin typeface="Cambria Math" panose="02040503050406030204" pitchFamily="18" charset="0"/>
                              </a:rPr>
                              <m:t>−</m:t>
                            </m:r>
                            <m:r>
                              <a:rPr lang="en-US" altLang="ja-JP" sz="2800" i="1">
                                <a:latin typeface="Cambria Math" panose="02040503050406030204" pitchFamily="18" charset="0"/>
                              </a:rPr>
                              <m:t>𝛽</m:t>
                            </m:r>
                            <m:r>
                              <m:rPr>
                                <m:sty m:val="p"/>
                              </m:rPr>
                              <a:rPr lang="en-US" altLang="ja-JP" sz="2800">
                                <a:latin typeface="Cambria Math" panose="02040503050406030204" pitchFamily="18" charset="0"/>
                              </a:rPr>
                              <m:t>Δ</m:t>
                            </m:r>
                            <m:r>
                              <a:rPr lang="en-US" altLang="ja-JP" sz="2800" i="1">
                                <a:latin typeface="Cambria Math" panose="02040503050406030204" pitchFamily="18" charset="0"/>
                              </a:rPr>
                              <m:t>𝐸</m:t>
                            </m:r>
                          </m:e>
                        </m:d>
                      </m:e>
                    </m:func>
                    <m:r>
                      <a:rPr lang="en-US" altLang="ja-JP" sz="2800" b="0" i="1" smtClean="0">
                        <a:latin typeface="Cambria Math" panose="02040503050406030204" pitchFamily="18" charset="0"/>
                      </a:rPr>
                      <m:t>&lt;1</m:t>
                    </m:r>
                  </m:oMath>
                </a14:m>
                <a:endParaRPr lang="ja-JP" altLang="en-US" sz="2800"/>
              </a:p>
            </p:txBody>
          </p:sp>
        </mc:Choice>
        <mc:Fallback xmlns="">
          <p:sp>
            <p:nvSpPr>
              <p:cNvPr id="11" name="テキスト ボックス 10">
                <a:extLst>
                  <a:ext uri="{FF2B5EF4-FFF2-40B4-BE49-F238E27FC236}">
                    <a16:creationId xmlns:a16="http://schemas.microsoft.com/office/drawing/2014/main" id="{A054799A-A79E-45D9-97FB-FE2EC56515FE}"/>
                  </a:ext>
                </a:extLst>
              </p:cNvPr>
              <p:cNvSpPr txBox="1">
                <a:spLocks noRot="1" noChangeAspect="1" noMove="1" noResize="1" noEditPoints="1" noAdjustHandles="1" noChangeArrowheads="1" noChangeShapeType="1" noTextEdit="1"/>
              </p:cNvSpPr>
              <p:nvPr/>
            </p:nvSpPr>
            <p:spPr>
              <a:xfrm>
                <a:off x="899592" y="4437112"/>
                <a:ext cx="7056784" cy="523220"/>
              </a:xfrm>
              <a:prstGeom prst="rect">
                <a:avLst/>
              </a:prstGeom>
              <a:blipFill>
                <a:blip r:embed="rId4"/>
                <a:stretch>
                  <a:fillRect t="-16279"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A1DC3C47-D8B3-4A9E-BFFD-95186826597B}"/>
                  </a:ext>
                </a:extLst>
              </p:cNvPr>
              <p:cNvSpPr txBox="1"/>
              <p:nvPr/>
            </p:nvSpPr>
            <p:spPr>
              <a:xfrm>
                <a:off x="323528" y="5373216"/>
                <a:ext cx="7109639" cy="707886"/>
              </a:xfrm>
              <a:prstGeom prst="rect">
                <a:avLst/>
              </a:prstGeom>
              <a:noFill/>
            </p:spPr>
            <p:txBody>
              <a:bodyPr wrap="none" rtlCol="0">
                <a:spAutoFit/>
              </a:bodyPr>
              <a:lstStyle/>
              <a:p>
                <a:r>
                  <a:rPr kumimoji="1" lang="ja-JP" altLang="en-US" sz="2000"/>
                  <a:t>提案状態のエネルギーが、現在の状態より低ければ必ず遷移</a:t>
                </a:r>
                <a:endParaRPr kumimoji="1" lang="en-US" altLang="ja-JP" sz="2000"/>
              </a:p>
              <a:p>
                <a:r>
                  <a:rPr lang="ja-JP" altLang="en-US" sz="2000"/>
                  <a:t>高ければ確率</a:t>
                </a:r>
                <a14:m>
                  <m:oMath xmlns:m="http://schemas.openxmlformats.org/officeDocument/2006/math">
                    <m:r>
                      <a:rPr lang="en-US" altLang="ja-JP" sz="2000" b="0" i="1" smtClean="0">
                        <a:latin typeface="Cambria Math" panose="02040503050406030204" pitchFamily="18" charset="0"/>
                      </a:rPr>
                      <m:t>𝑝</m:t>
                    </m:r>
                    <m:r>
                      <a:rPr lang="en-US" altLang="ja-JP" sz="2000" b="0" i="1" smtClean="0">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exp</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m:t>
                            </m:r>
                            <m:r>
                              <a:rPr lang="en-US" altLang="ja-JP" sz="2000" i="1">
                                <a:latin typeface="Cambria Math" panose="02040503050406030204" pitchFamily="18" charset="0"/>
                              </a:rPr>
                              <m:t>𝛽</m:t>
                            </m:r>
                            <m:r>
                              <m:rPr>
                                <m:sty m:val="p"/>
                              </m:rPr>
                              <a:rPr lang="en-US" altLang="ja-JP" sz="2000">
                                <a:latin typeface="Cambria Math" panose="02040503050406030204" pitchFamily="18" charset="0"/>
                              </a:rPr>
                              <m:t>Δ</m:t>
                            </m:r>
                            <m:r>
                              <a:rPr lang="en-US" altLang="ja-JP" sz="2000" i="1">
                                <a:latin typeface="Cambria Math" panose="02040503050406030204" pitchFamily="18" charset="0"/>
                              </a:rPr>
                              <m:t>𝐸</m:t>
                            </m:r>
                          </m:e>
                        </m:d>
                        <m:r>
                          <a:rPr lang="en-US" altLang="ja-JP" sz="2000" b="0" i="1" smtClean="0">
                            <a:latin typeface="Cambria Math" panose="02040503050406030204" pitchFamily="18" charset="0"/>
                          </a:rPr>
                          <m:t>&lt;1</m:t>
                        </m:r>
                      </m:e>
                    </m:func>
                  </m:oMath>
                </a14:m>
                <a:r>
                  <a:rPr kumimoji="1" lang="ja-JP" altLang="en-US" sz="2000" dirty="0"/>
                  <a:t>で遷移</a:t>
                </a:r>
              </a:p>
            </p:txBody>
          </p:sp>
        </mc:Choice>
        <mc:Fallback xmlns="">
          <p:sp>
            <p:nvSpPr>
              <p:cNvPr id="12" name="テキスト ボックス 11">
                <a:extLst>
                  <a:ext uri="{FF2B5EF4-FFF2-40B4-BE49-F238E27FC236}">
                    <a16:creationId xmlns:a16="http://schemas.microsoft.com/office/drawing/2014/main" id="{A1DC3C47-D8B3-4A9E-BFFD-95186826597B}"/>
                  </a:ext>
                </a:extLst>
              </p:cNvPr>
              <p:cNvSpPr txBox="1">
                <a:spLocks noRot="1" noChangeAspect="1" noMove="1" noResize="1" noEditPoints="1" noAdjustHandles="1" noChangeArrowheads="1" noChangeShapeType="1" noTextEdit="1"/>
              </p:cNvSpPr>
              <p:nvPr/>
            </p:nvSpPr>
            <p:spPr>
              <a:xfrm>
                <a:off x="323528" y="5373216"/>
                <a:ext cx="7109639" cy="707886"/>
              </a:xfrm>
              <a:prstGeom prst="rect">
                <a:avLst/>
              </a:prstGeom>
              <a:blipFill>
                <a:blip r:embed="rId5"/>
                <a:stretch>
                  <a:fillRect l="-858" t="-5983" b="-1196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51634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EB11234-981B-45EA-910D-4A73B57D1C55}"/>
              </a:ext>
            </a:extLst>
          </p:cNvPr>
          <p:cNvSpPr>
            <a:spLocks noGrp="1"/>
          </p:cNvSpPr>
          <p:nvPr>
            <p:ph type="body" sz="quarter" idx="10"/>
          </p:nvPr>
        </p:nvSpPr>
        <p:spPr/>
        <p:txBody>
          <a:bodyPr/>
          <a:lstStyle/>
          <a:p>
            <a:r>
              <a:rPr lang="ja-JP" altLang="en-US"/>
              <a:t>マルコフ連鎖モンテカルロ法</a:t>
            </a:r>
            <a:endParaRPr kumimoji="1" lang="ja-JP" altLang="en-US"/>
          </a:p>
        </p:txBody>
      </p:sp>
      <p:sp>
        <p:nvSpPr>
          <p:cNvPr id="3" name="テキスト ボックス 2">
            <a:extLst>
              <a:ext uri="{FF2B5EF4-FFF2-40B4-BE49-F238E27FC236}">
                <a16:creationId xmlns:a16="http://schemas.microsoft.com/office/drawing/2014/main" id="{21ADB80E-154D-428F-9BBD-66769908C28E}"/>
              </a:ext>
            </a:extLst>
          </p:cNvPr>
          <p:cNvSpPr txBox="1"/>
          <p:nvPr/>
        </p:nvSpPr>
        <p:spPr>
          <a:xfrm>
            <a:off x="323528" y="1196752"/>
            <a:ext cx="8136904" cy="830997"/>
          </a:xfrm>
          <a:prstGeom prst="rect">
            <a:avLst/>
          </a:prstGeom>
          <a:noFill/>
        </p:spPr>
        <p:txBody>
          <a:bodyPr wrap="square" rtlCol="0">
            <a:spAutoFit/>
          </a:bodyPr>
          <a:lstStyle/>
          <a:p>
            <a:r>
              <a:rPr kumimoji="1" lang="ja-JP" altLang="en-US" sz="2400"/>
              <a:t>イジング模型にマルコフ連鎖モンテカルロ法を適用した場合のアルゴリズム</a:t>
            </a:r>
            <a:r>
              <a:rPr kumimoji="1" lang="en-US" altLang="ja-JP" sz="2400"/>
              <a:t>(</a:t>
            </a:r>
            <a:r>
              <a:rPr kumimoji="1" lang="ja-JP" altLang="en-US" sz="2400"/>
              <a:t>メトロポリス法を採用した場合</a:t>
            </a:r>
            <a:r>
              <a:rPr kumimoji="1" lang="en-US" altLang="ja-JP" sz="2400"/>
              <a:t>)</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AE9101B-D84D-407F-AD2D-E16CDD75280A}"/>
                  </a:ext>
                </a:extLst>
              </p:cNvPr>
              <p:cNvSpPr txBox="1"/>
              <p:nvPr/>
            </p:nvSpPr>
            <p:spPr>
              <a:xfrm>
                <a:off x="323528" y="2348880"/>
                <a:ext cx="7848872" cy="2308324"/>
              </a:xfrm>
              <a:prstGeom prst="rect">
                <a:avLst/>
              </a:prstGeom>
              <a:noFill/>
            </p:spPr>
            <p:txBody>
              <a:bodyPr wrap="square" rtlCol="0">
                <a:spAutoFit/>
              </a:bodyPr>
              <a:lstStyle/>
              <a:p>
                <a:pPr marL="457200" indent="-457200">
                  <a:buAutoNum type="arabicPeriod"/>
                </a:pPr>
                <a:r>
                  <a:rPr lang="ja-JP" altLang="en-US" sz="2400"/>
                  <a:t>スピンを一つ無作為に選ぶ</a:t>
                </a:r>
                <a:endParaRPr lang="en-US" altLang="ja-JP" sz="2400"/>
              </a:p>
              <a:p>
                <a:pPr marL="457200" indent="-457200">
                  <a:buAutoNum type="arabicPeriod"/>
                </a:pPr>
                <a:r>
                  <a:rPr kumimoji="1" lang="ja-JP" altLang="en-US" sz="2400"/>
                  <a:t>選んだスピンを反転させた状態を提案状態とする</a:t>
                </a:r>
                <a:endParaRPr kumimoji="1" lang="en-US" altLang="ja-JP" sz="2400"/>
              </a:p>
              <a:p>
                <a:pPr marL="457200" indent="-457200">
                  <a:buAutoNum type="arabicPeriod"/>
                </a:pPr>
                <a:r>
                  <a:rPr kumimoji="1" lang="ja-JP" altLang="en-US" sz="2400"/>
                  <a:t>現在の状態とのエネルギー差</a:t>
                </a:r>
                <a14:m>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oMath>
                </a14:m>
                <a:r>
                  <a:rPr kumimoji="1" lang="ja-JP" altLang="en-US" sz="2400"/>
                  <a:t>を計算する</a:t>
                </a:r>
                <a:endParaRPr kumimoji="1" lang="en-US" altLang="ja-JP" sz="2400"/>
              </a:p>
              <a:p>
                <a:pPr marL="457200" indent="-457200">
                  <a:buAutoNum type="arabicPeriod"/>
                </a:pPr>
                <a:r>
                  <a:rPr kumimoji="1" lang="ja-JP" altLang="en-US" sz="2400"/>
                  <a:t>エネルギーが下がる場合</a:t>
                </a:r>
                <a:r>
                  <a:rPr kumimoji="1" lang="en-US" altLang="ja-JP" sz="2400"/>
                  <a:t>(</a:t>
                </a:r>
                <a14:m>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&lt;0</m:t>
                    </m:r>
                  </m:oMath>
                </a14:m>
                <a:r>
                  <a:rPr kumimoji="1" lang="en-US" altLang="ja-JP" sz="2400"/>
                  <a:t>)</a:t>
                </a:r>
                <a:r>
                  <a:rPr kumimoji="1" lang="ja-JP" altLang="en-US" sz="2400"/>
                  <a:t>なら必ず遷移。そうでなければ確率</a:t>
                </a:r>
                <a14:m>
                  <m:oMath xmlns:m="http://schemas.openxmlformats.org/officeDocument/2006/math">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e>
                    </m:func>
                  </m:oMath>
                </a14:m>
                <a:r>
                  <a:rPr kumimoji="1" lang="ja-JP" altLang="en-US" sz="2400" b="0"/>
                  <a:t>で遷移</a:t>
                </a:r>
                <a:endParaRPr kumimoji="1" lang="en-US" altLang="ja-JP" sz="2400" b="0"/>
              </a:p>
              <a:p>
                <a:pPr marL="457200" indent="-457200">
                  <a:buAutoNum type="arabicPeriod"/>
                </a:pPr>
                <a:r>
                  <a:rPr lang="en-US" altLang="ja-JP" sz="2400"/>
                  <a:t>1-4</a:t>
                </a:r>
                <a:r>
                  <a:rPr lang="ja-JP" altLang="en-US" sz="2400"/>
                  <a:t>を繰り返す</a:t>
                </a:r>
                <a:endParaRPr kumimoji="1" lang="en-US" altLang="ja-JP" sz="2400" b="0"/>
              </a:p>
            </p:txBody>
          </p:sp>
        </mc:Choice>
        <mc:Fallback xmlns="">
          <p:sp>
            <p:nvSpPr>
              <p:cNvPr id="5" name="テキスト ボックス 4">
                <a:extLst>
                  <a:ext uri="{FF2B5EF4-FFF2-40B4-BE49-F238E27FC236}">
                    <a16:creationId xmlns:a16="http://schemas.microsoft.com/office/drawing/2014/main" id="{3AE9101B-D84D-407F-AD2D-E16CDD75280A}"/>
                  </a:ext>
                </a:extLst>
              </p:cNvPr>
              <p:cNvSpPr txBox="1">
                <a:spLocks noRot="1" noChangeAspect="1" noMove="1" noResize="1" noEditPoints="1" noAdjustHandles="1" noChangeArrowheads="1" noChangeShapeType="1" noTextEdit="1"/>
              </p:cNvSpPr>
              <p:nvPr/>
            </p:nvSpPr>
            <p:spPr>
              <a:xfrm>
                <a:off x="323528" y="2348880"/>
                <a:ext cx="7848872" cy="2308324"/>
              </a:xfrm>
              <a:prstGeom prst="rect">
                <a:avLst/>
              </a:prstGeom>
              <a:blipFill>
                <a:blip r:embed="rId2"/>
                <a:stretch>
                  <a:fillRect l="-1009" t="-2902" b="-5277"/>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8CF4E95F-65F7-470E-9350-31A4DB9CCE5D}"/>
              </a:ext>
            </a:extLst>
          </p:cNvPr>
          <p:cNvSpPr txBox="1"/>
          <p:nvPr/>
        </p:nvSpPr>
        <p:spPr>
          <a:xfrm>
            <a:off x="611560" y="5157192"/>
            <a:ext cx="6408712" cy="830997"/>
          </a:xfrm>
          <a:prstGeom prst="rect">
            <a:avLst/>
          </a:prstGeom>
          <a:noFill/>
        </p:spPr>
        <p:txBody>
          <a:bodyPr wrap="square" rtlCol="0">
            <a:spAutoFit/>
          </a:bodyPr>
          <a:lstStyle/>
          <a:p>
            <a:r>
              <a:rPr kumimoji="1" lang="ja-JP" altLang="en-US" sz="2400"/>
              <a:t>一度に一つのスピンだけひっくり返すので</a:t>
            </a:r>
            <a:endParaRPr kumimoji="1" lang="en-US" altLang="ja-JP" sz="2400"/>
          </a:p>
          <a:p>
            <a:r>
              <a:rPr kumimoji="1" lang="en-US" altLang="ja-JP" sz="2400">
                <a:solidFill>
                  <a:srgbClr val="011893"/>
                </a:solidFill>
              </a:rPr>
              <a:t>Single-Spin-Flip Algorithm</a:t>
            </a:r>
            <a:r>
              <a:rPr kumimoji="1" lang="ja-JP" altLang="en-US" sz="2400"/>
              <a:t>と呼ぶ</a:t>
            </a:r>
          </a:p>
        </p:txBody>
      </p:sp>
    </p:spTree>
    <p:extLst>
      <p:ext uri="{BB962C8B-B14F-4D97-AF65-F5344CB8AC3E}">
        <p14:creationId xmlns:p14="http://schemas.microsoft.com/office/powerpoint/2010/main" val="3592105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5DC1322-1ADF-43FD-8CF3-1062618002F0}"/>
              </a:ext>
            </a:extLst>
          </p:cNvPr>
          <p:cNvSpPr>
            <a:spLocks noGrp="1"/>
          </p:cNvSpPr>
          <p:nvPr>
            <p:ph type="body" sz="quarter" idx="10"/>
          </p:nvPr>
        </p:nvSpPr>
        <p:spPr/>
        <p:txBody>
          <a:bodyPr/>
          <a:lstStyle/>
          <a:p>
            <a:r>
              <a:rPr lang="ja-JP" altLang="en-US"/>
              <a:t>ここまでのまとめ</a:t>
            </a:r>
            <a:r>
              <a:rPr lang="en-US" altLang="ja-JP"/>
              <a:t>(</a:t>
            </a:r>
            <a:r>
              <a:rPr lang="ja-JP" altLang="en-US"/>
              <a:t>復習</a:t>
            </a:r>
            <a:r>
              <a:rPr lang="en-US" altLang="ja-JP"/>
              <a:t>)</a:t>
            </a:r>
            <a:endParaRPr kumimoji="1" lang="ja-JP" altLang="en-US"/>
          </a:p>
        </p:txBody>
      </p:sp>
      <p:sp>
        <p:nvSpPr>
          <p:cNvPr id="3" name="テキスト ボックス 2">
            <a:extLst>
              <a:ext uri="{FF2B5EF4-FFF2-40B4-BE49-F238E27FC236}">
                <a16:creationId xmlns:a16="http://schemas.microsoft.com/office/drawing/2014/main" id="{523A933E-9741-4AC3-B8B1-DE0A3EF2B98D}"/>
              </a:ext>
            </a:extLst>
          </p:cNvPr>
          <p:cNvSpPr txBox="1"/>
          <p:nvPr/>
        </p:nvSpPr>
        <p:spPr>
          <a:xfrm>
            <a:off x="179512" y="1268760"/>
            <a:ext cx="8802410" cy="1200329"/>
          </a:xfrm>
          <a:prstGeom prst="rect">
            <a:avLst/>
          </a:prstGeom>
          <a:noFill/>
        </p:spPr>
        <p:txBody>
          <a:bodyPr wrap="none" rtlCol="0">
            <a:spAutoFit/>
          </a:bodyPr>
          <a:lstStyle/>
          <a:p>
            <a:r>
              <a:rPr kumimoji="1" lang="ja-JP" altLang="en-US" sz="2400"/>
              <a:t>状態に重みがある場合の期待値を厳密に計算することは難しい</a:t>
            </a:r>
            <a:endParaRPr kumimoji="1" lang="en-US" altLang="ja-JP" sz="2400"/>
          </a:p>
          <a:p>
            <a:r>
              <a:rPr lang="ja-JP" altLang="en-US" sz="2400"/>
              <a:t>その理由は同じ重みを持つ状態の数がわからないから</a:t>
            </a:r>
            <a:endParaRPr lang="en-US" altLang="ja-JP" sz="2400"/>
          </a:p>
          <a:p>
            <a:r>
              <a:rPr kumimoji="1" lang="ja-JP" altLang="en-US" sz="2400"/>
              <a:t>→サンプリングによる期待値の推定</a:t>
            </a:r>
          </a:p>
        </p:txBody>
      </p:sp>
      <p:sp>
        <p:nvSpPr>
          <p:cNvPr id="4" name="テキスト ボックス 3">
            <a:extLst>
              <a:ext uri="{FF2B5EF4-FFF2-40B4-BE49-F238E27FC236}">
                <a16:creationId xmlns:a16="http://schemas.microsoft.com/office/drawing/2014/main" id="{ACDF8948-0E7A-4C07-B816-CAA391CD053E}"/>
              </a:ext>
            </a:extLst>
          </p:cNvPr>
          <p:cNvSpPr txBox="1"/>
          <p:nvPr/>
        </p:nvSpPr>
        <p:spPr>
          <a:xfrm>
            <a:off x="251520" y="2708920"/>
            <a:ext cx="2664296" cy="461665"/>
          </a:xfrm>
          <a:prstGeom prst="rect">
            <a:avLst/>
          </a:prstGeom>
          <a:noFill/>
        </p:spPr>
        <p:txBody>
          <a:bodyPr wrap="square" rtlCol="0">
            <a:spAutoFit/>
          </a:bodyPr>
          <a:lstStyle/>
          <a:p>
            <a:r>
              <a:rPr kumimoji="1" lang="ja-JP" altLang="en-US" sz="2400">
                <a:solidFill>
                  <a:srgbClr val="011893"/>
                </a:solidFill>
              </a:rPr>
              <a:t>単純サンプリング</a:t>
            </a:r>
            <a:endParaRPr kumimoji="1" lang="ja-JP" altLang="en-US" sz="2400"/>
          </a:p>
        </p:txBody>
      </p:sp>
      <p:sp>
        <p:nvSpPr>
          <p:cNvPr id="5" name="テキスト ボックス 4">
            <a:extLst>
              <a:ext uri="{FF2B5EF4-FFF2-40B4-BE49-F238E27FC236}">
                <a16:creationId xmlns:a16="http://schemas.microsoft.com/office/drawing/2014/main" id="{2F206388-8588-4978-958D-801808B2BBDA}"/>
              </a:ext>
            </a:extLst>
          </p:cNvPr>
          <p:cNvSpPr txBox="1"/>
          <p:nvPr/>
        </p:nvSpPr>
        <p:spPr>
          <a:xfrm>
            <a:off x="539552" y="3212976"/>
            <a:ext cx="7571303" cy="830997"/>
          </a:xfrm>
          <a:prstGeom prst="rect">
            <a:avLst/>
          </a:prstGeom>
          <a:noFill/>
        </p:spPr>
        <p:txBody>
          <a:bodyPr wrap="none" rtlCol="0">
            <a:spAutoFit/>
          </a:bodyPr>
          <a:lstStyle/>
          <a:p>
            <a:r>
              <a:rPr kumimoji="1" lang="ja-JP" altLang="en-US" sz="2400"/>
              <a:t>全ての状態から無作為に状態をサンプリングする</a:t>
            </a:r>
            <a:endParaRPr kumimoji="1" lang="en-US" altLang="ja-JP" sz="2400"/>
          </a:p>
          <a:p>
            <a:r>
              <a:rPr lang="ja-JP" altLang="en-US" sz="2400"/>
              <a:t>重みの小さい状態ばかりサンプリングするため非効率</a:t>
            </a:r>
            <a:endParaRPr kumimoji="1" lang="ja-JP" altLang="en-US" sz="2400"/>
          </a:p>
        </p:txBody>
      </p:sp>
      <p:sp>
        <p:nvSpPr>
          <p:cNvPr id="6" name="テキスト ボックス 5">
            <a:extLst>
              <a:ext uri="{FF2B5EF4-FFF2-40B4-BE49-F238E27FC236}">
                <a16:creationId xmlns:a16="http://schemas.microsoft.com/office/drawing/2014/main" id="{9099201C-EC0D-4E60-BE8F-F6ACD2E59E4E}"/>
              </a:ext>
            </a:extLst>
          </p:cNvPr>
          <p:cNvSpPr txBox="1"/>
          <p:nvPr/>
        </p:nvSpPr>
        <p:spPr>
          <a:xfrm>
            <a:off x="179512" y="4149080"/>
            <a:ext cx="4176464" cy="461665"/>
          </a:xfrm>
          <a:prstGeom prst="rect">
            <a:avLst/>
          </a:prstGeom>
          <a:noFill/>
        </p:spPr>
        <p:txBody>
          <a:bodyPr wrap="square" rtlCol="0">
            <a:spAutoFit/>
          </a:bodyPr>
          <a:lstStyle/>
          <a:p>
            <a:r>
              <a:rPr kumimoji="1" lang="ja-JP" altLang="en-US" sz="2400">
                <a:solidFill>
                  <a:srgbClr val="011893"/>
                </a:solidFill>
              </a:rPr>
              <a:t>マルコフ連鎖モンテカルロ法</a:t>
            </a:r>
          </a:p>
        </p:txBody>
      </p:sp>
      <p:sp>
        <p:nvSpPr>
          <p:cNvPr id="7" name="テキスト ボックス 6">
            <a:extLst>
              <a:ext uri="{FF2B5EF4-FFF2-40B4-BE49-F238E27FC236}">
                <a16:creationId xmlns:a16="http://schemas.microsoft.com/office/drawing/2014/main" id="{1BE5A430-7E93-4EC9-8BC9-6B65645A93B5}"/>
              </a:ext>
            </a:extLst>
          </p:cNvPr>
          <p:cNvSpPr txBox="1"/>
          <p:nvPr/>
        </p:nvSpPr>
        <p:spPr>
          <a:xfrm>
            <a:off x="539552" y="4653136"/>
            <a:ext cx="8208912" cy="1569660"/>
          </a:xfrm>
          <a:prstGeom prst="rect">
            <a:avLst/>
          </a:prstGeom>
          <a:noFill/>
        </p:spPr>
        <p:txBody>
          <a:bodyPr wrap="square" rtlCol="0">
            <a:spAutoFit/>
          </a:bodyPr>
          <a:lstStyle/>
          <a:p>
            <a:r>
              <a:rPr kumimoji="1" lang="ja-JP" altLang="en-US" sz="2400"/>
              <a:t>現在の状態をもとに、サンプリングする状態を限定する</a:t>
            </a:r>
            <a:endParaRPr kumimoji="1" lang="en-US" altLang="ja-JP" sz="2400"/>
          </a:p>
          <a:p>
            <a:r>
              <a:rPr lang="ja-JP" altLang="en-US" sz="2400"/>
              <a:t>現在の状態と提案状態の重みを比較し、適切な遷移確率を作ることで重みに比例したサンプリングができる</a:t>
            </a:r>
            <a:endParaRPr lang="en-US" altLang="ja-JP" sz="2400"/>
          </a:p>
          <a:p>
            <a:r>
              <a:rPr kumimoji="1" lang="en-US" altLang="ja-JP" sz="2400"/>
              <a:t>(</a:t>
            </a:r>
            <a:r>
              <a:rPr kumimoji="1" lang="ja-JP" altLang="en-US" sz="2400">
                <a:solidFill>
                  <a:srgbClr val="FF0000"/>
                </a:solidFill>
              </a:rPr>
              <a:t>重み付きサンプリング</a:t>
            </a:r>
            <a:r>
              <a:rPr kumimoji="1" lang="en-US" altLang="ja-JP" sz="2400"/>
              <a:t>)</a:t>
            </a:r>
            <a:r>
              <a:rPr kumimoji="1" lang="ja-JP" altLang="en-US" sz="2400"/>
              <a:t>→効率的</a:t>
            </a:r>
          </a:p>
        </p:txBody>
      </p:sp>
    </p:spTree>
    <p:extLst>
      <p:ext uri="{BB962C8B-B14F-4D97-AF65-F5344CB8AC3E}">
        <p14:creationId xmlns:p14="http://schemas.microsoft.com/office/powerpoint/2010/main" val="1467092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61A5535-B962-4FFE-B5BC-F57E70C69428}"/>
              </a:ext>
            </a:extLst>
          </p:cNvPr>
          <p:cNvSpPr>
            <a:spLocks noGrp="1"/>
          </p:cNvSpPr>
          <p:nvPr>
            <p:ph type="body" sz="quarter" idx="10"/>
          </p:nvPr>
        </p:nvSpPr>
        <p:spPr/>
        <p:txBody>
          <a:bodyPr/>
          <a:lstStyle/>
          <a:p>
            <a:r>
              <a:rPr lang="ja-JP" altLang="en-US"/>
              <a:t>サンプリングの工夫</a:t>
            </a:r>
            <a:endParaRPr kumimoji="1" lang="ja-JP" altLang="en-US"/>
          </a:p>
        </p:txBody>
      </p:sp>
      <p:sp>
        <p:nvSpPr>
          <p:cNvPr id="3" name="テキスト ボックス 2">
            <a:extLst>
              <a:ext uri="{FF2B5EF4-FFF2-40B4-BE49-F238E27FC236}">
                <a16:creationId xmlns:a16="http://schemas.microsoft.com/office/drawing/2014/main" id="{810653EC-D0DD-4F82-9C61-DB68DE242A5B}"/>
              </a:ext>
            </a:extLst>
          </p:cNvPr>
          <p:cNvSpPr txBox="1"/>
          <p:nvPr/>
        </p:nvSpPr>
        <p:spPr>
          <a:xfrm>
            <a:off x="323528" y="1412776"/>
            <a:ext cx="8280920" cy="461665"/>
          </a:xfrm>
          <a:prstGeom prst="rect">
            <a:avLst/>
          </a:prstGeom>
          <a:noFill/>
        </p:spPr>
        <p:txBody>
          <a:bodyPr wrap="square" rtlCol="0">
            <a:spAutoFit/>
          </a:bodyPr>
          <a:lstStyle/>
          <a:p>
            <a:r>
              <a:rPr lang="ja-JP" altLang="en-US" sz="2400"/>
              <a:t>一度に一つしかスピンをひっくり返せないのは非効率的？</a:t>
            </a:r>
            <a:endParaRPr lang="en-US" altLang="ja-JP" sz="2400"/>
          </a:p>
        </p:txBody>
      </p:sp>
      <p:grpSp>
        <p:nvGrpSpPr>
          <p:cNvPr id="4" name="グループ化 3">
            <a:extLst>
              <a:ext uri="{FF2B5EF4-FFF2-40B4-BE49-F238E27FC236}">
                <a16:creationId xmlns:a16="http://schemas.microsoft.com/office/drawing/2014/main" id="{6E1B4BCA-2CD5-42AE-A3FA-E8E37F29E082}"/>
              </a:ext>
            </a:extLst>
          </p:cNvPr>
          <p:cNvGrpSpPr/>
          <p:nvPr/>
        </p:nvGrpSpPr>
        <p:grpSpPr>
          <a:xfrm>
            <a:off x="1619672" y="2564904"/>
            <a:ext cx="1800200" cy="1800200"/>
            <a:chOff x="3851920" y="1268760"/>
            <a:chExt cx="2160240" cy="2160240"/>
          </a:xfrm>
        </p:grpSpPr>
        <p:grpSp>
          <p:nvGrpSpPr>
            <p:cNvPr id="5" name="グループ化 4">
              <a:extLst>
                <a:ext uri="{FF2B5EF4-FFF2-40B4-BE49-F238E27FC236}">
                  <a16:creationId xmlns:a16="http://schemas.microsoft.com/office/drawing/2014/main" id="{B2B3E824-CA8D-49CF-904F-78B3FCD046FE}"/>
                </a:ext>
              </a:extLst>
            </p:cNvPr>
            <p:cNvGrpSpPr/>
            <p:nvPr/>
          </p:nvGrpSpPr>
          <p:grpSpPr>
            <a:xfrm rot="10800000">
              <a:off x="3851920" y="1268760"/>
              <a:ext cx="720080" cy="720080"/>
              <a:chOff x="792000" y="2529000"/>
              <a:chExt cx="360000" cy="360000"/>
            </a:xfrm>
          </p:grpSpPr>
          <p:sp>
            <p:nvSpPr>
              <p:cNvPr id="19" name="楕円 18">
                <a:extLst>
                  <a:ext uri="{FF2B5EF4-FFF2-40B4-BE49-F238E27FC236}">
                    <a16:creationId xmlns:a16="http://schemas.microsoft.com/office/drawing/2014/main" id="{64DE0ADE-9D8F-40A6-986F-03DCAA54165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7932D6DB-DB06-4201-8D3B-12BDA52EDFE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F53E7DDD-64EB-4006-B8CC-1C3C323A4B39}"/>
                </a:ext>
              </a:extLst>
            </p:cNvPr>
            <p:cNvGrpSpPr/>
            <p:nvPr/>
          </p:nvGrpSpPr>
          <p:grpSpPr>
            <a:xfrm rot="10800000">
              <a:off x="5292080" y="1268760"/>
              <a:ext cx="720080" cy="720080"/>
              <a:chOff x="792000" y="2529000"/>
              <a:chExt cx="360000" cy="360000"/>
            </a:xfrm>
          </p:grpSpPr>
          <p:sp>
            <p:nvSpPr>
              <p:cNvPr id="17" name="楕円 16">
                <a:extLst>
                  <a:ext uri="{FF2B5EF4-FFF2-40B4-BE49-F238E27FC236}">
                    <a16:creationId xmlns:a16="http://schemas.microsoft.com/office/drawing/2014/main" id="{B5871538-55FB-4883-956C-606AB5681DB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01E67E01-1337-4D7F-83DA-DE464D88D85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8F3E280A-826D-48E8-9E86-3765C5FB2C77}"/>
                </a:ext>
              </a:extLst>
            </p:cNvPr>
            <p:cNvGrpSpPr/>
            <p:nvPr/>
          </p:nvGrpSpPr>
          <p:grpSpPr>
            <a:xfrm rot="10800000">
              <a:off x="5292080" y="2708920"/>
              <a:ext cx="720080" cy="720080"/>
              <a:chOff x="792000" y="2529000"/>
              <a:chExt cx="360000" cy="360000"/>
            </a:xfrm>
          </p:grpSpPr>
          <p:sp>
            <p:nvSpPr>
              <p:cNvPr id="15" name="楕円 14">
                <a:extLst>
                  <a:ext uri="{FF2B5EF4-FFF2-40B4-BE49-F238E27FC236}">
                    <a16:creationId xmlns:a16="http://schemas.microsoft.com/office/drawing/2014/main" id="{D2FEDC6D-BAE1-4E3A-9E33-0F8CE56D4B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DB0CF9E6-B20D-45ED-82E8-B666549FC8E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71449E86-A56F-4F54-B316-9FD5CE6A3817}"/>
                </a:ext>
              </a:extLst>
            </p:cNvPr>
            <p:cNvGrpSpPr/>
            <p:nvPr/>
          </p:nvGrpSpPr>
          <p:grpSpPr>
            <a:xfrm rot="10800000">
              <a:off x="3851920" y="2708920"/>
              <a:ext cx="720080" cy="720080"/>
              <a:chOff x="792000" y="2529000"/>
              <a:chExt cx="360000" cy="360000"/>
            </a:xfrm>
          </p:grpSpPr>
          <p:sp>
            <p:nvSpPr>
              <p:cNvPr id="13" name="楕円 12">
                <a:extLst>
                  <a:ext uri="{FF2B5EF4-FFF2-40B4-BE49-F238E27FC236}">
                    <a16:creationId xmlns:a16="http://schemas.microsoft.com/office/drawing/2014/main" id="{6BC692B5-7161-4E10-8962-76D00409352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94741D93-7122-4CC6-88BB-94474DB396F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 name="直線コネクタ 8">
              <a:extLst>
                <a:ext uri="{FF2B5EF4-FFF2-40B4-BE49-F238E27FC236}">
                  <a16:creationId xmlns:a16="http://schemas.microsoft.com/office/drawing/2014/main" id="{BFE6CBAD-9985-4219-9A58-6FF1D59EAF7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614A1C87-C618-4A74-8FE5-B1859C37962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1206A15D-124F-4F3F-A1AD-C7F72BF8EA8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B908CF4E-7A87-4D90-B59D-02D1A56A06EE}"/>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F89A864A-A5D9-4DF3-8D4D-00F264BF225F}"/>
              </a:ext>
            </a:extLst>
          </p:cNvPr>
          <p:cNvGrpSpPr/>
          <p:nvPr/>
        </p:nvGrpSpPr>
        <p:grpSpPr>
          <a:xfrm>
            <a:off x="5076056" y="2564904"/>
            <a:ext cx="1800200" cy="1800200"/>
            <a:chOff x="3851920" y="1268760"/>
            <a:chExt cx="2160240" cy="2160240"/>
          </a:xfrm>
        </p:grpSpPr>
        <p:grpSp>
          <p:nvGrpSpPr>
            <p:cNvPr id="22" name="グループ化 21">
              <a:extLst>
                <a:ext uri="{FF2B5EF4-FFF2-40B4-BE49-F238E27FC236}">
                  <a16:creationId xmlns:a16="http://schemas.microsoft.com/office/drawing/2014/main" id="{E7679A85-A1C1-429C-872B-2775EDAB397A}"/>
                </a:ext>
              </a:extLst>
            </p:cNvPr>
            <p:cNvGrpSpPr/>
            <p:nvPr/>
          </p:nvGrpSpPr>
          <p:grpSpPr>
            <a:xfrm rot="10800000">
              <a:off x="3851920" y="1268760"/>
              <a:ext cx="720080" cy="720080"/>
              <a:chOff x="792000" y="2529000"/>
              <a:chExt cx="360000" cy="360000"/>
            </a:xfrm>
          </p:grpSpPr>
          <p:sp>
            <p:nvSpPr>
              <p:cNvPr id="36" name="楕円 35">
                <a:extLst>
                  <a:ext uri="{FF2B5EF4-FFF2-40B4-BE49-F238E27FC236}">
                    <a16:creationId xmlns:a16="http://schemas.microsoft.com/office/drawing/2014/main" id="{1FD61055-7773-48EF-BFA4-B2B5933E9A9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A2BAB6F6-7A48-4AFB-977E-CD3B6E109EED}"/>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E5DB7659-B16C-400D-AE49-12E75D65F003}"/>
                </a:ext>
              </a:extLst>
            </p:cNvPr>
            <p:cNvGrpSpPr/>
            <p:nvPr/>
          </p:nvGrpSpPr>
          <p:grpSpPr>
            <a:xfrm rot="10800000">
              <a:off x="5292080" y="1268760"/>
              <a:ext cx="720080" cy="720080"/>
              <a:chOff x="792000" y="2529000"/>
              <a:chExt cx="360000" cy="360000"/>
            </a:xfrm>
          </p:grpSpPr>
          <p:sp>
            <p:nvSpPr>
              <p:cNvPr id="34" name="楕円 33">
                <a:extLst>
                  <a:ext uri="{FF2B5EF4-FFF2-40B4-BE49-F238E27FC236}">
                    <a16:creationId xmlns:a16="http://schemas.microsoft.com/office/drawing/2014/main" id="{89BD7EE4-6E66-46FF-AAE2-0848738B8B4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9DD9B11F-BCDF-42FF-A5C6-DE244F2D9AB3}"/>
                  </a:ext>
                </a:extLst>
              </p:cNvPr>
              <p:cNvSpPr/>
              <p:nvPr/>
            </p:nvSpPr>
            <p:spPr>
              <a:xfrm rot="10800000">
                <a:off x="882000"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27B98E44-90D3-4414-8806-B73F538CE67D}"/>
                </a:ext>
              </a:extLst>
            </p:cNvPr>
            <p:cNvGrpSpPr/>
            <p:nvPr/>
          </p:nvGrpSpPr>
          <p:grpSpPr>
            <a:xfrm rot="10800000">
              <a:off x="5292080" y="2708920"/>
              <a:ext cx="720080" cy="720080"/>
              <a:chOff x="792000" y="2529000"/>
              <a:chExt cx="360000" cy="360000"/>
            </a:xfrm>
          </p:grpSpPr>
          <p:sp>
            <p:nvSpPr>
              <p:cNvPr id="32" name="楕円 31">
                <a:extLst>
                  <a:ext uri="{FF2B5EF4-FFF2-40B4-BE49-F238E27FC236}">
                    <a16:creationId xmlns:a16="http://schemas.microsoft.com/office/drawing/2014/main" id="{BA6B9DCE-CA0C-4573-8B95-DC3068689C1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8517A255-6BA0-4C66-ACEB-D10B29DF061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0785F3CC-7617-4725-BBDB-93CE06882AAC}"/>
                </a:ext>
              </a:extLst>
            </p:cNvPr>
            <p:cNvGrpSpPr/>
            <p:nvPr/>
          </p:nvGrpSpPr>
          <p:grpSpPr>
            <a:xfrm rot="10800000">
              <a:off x="3851920" y="2708920"/>
              <a:ext cx="720080" cy="720080"/>
              <a:chOff x="792000" y="2529000"/>
              <a:chExt cx="360000" cy="360000"/>
            </a:xfrm>
          </p:grpSpPr>
          <p:sp>
            <p:nvSpPr>
              <p:cNvPr id="30" name="楕円 29">
                <a:extLst>
                  <a:ext uri="{FF2B5EF4-FFF2-40B4-BE49-F238E27FC236}">
                    <a16:creationId xmlns:a16="http://schemas.microsoft.com/office/drawing/2014/main" id="{241D174E-F803-451A-AF8D-994884F144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矢印: 下 30">
                <a:extLst>
                  <a:ext uri="{FF2B5EF4-FFF2-40B4-BE49-F238E27FC236}">
                    <a16:creationId xmlns:a16="http://schemas.microsoft.com/office/drawing/2014/main" id="{26E3AC89-A815-46A0-B6B4-616BDDDF834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直線コネクタ 25">
              <a:extLst>
                <a:ext uri="{FF2B5EF4-FFF2-40B4-BE49-F238E27FC236}">
                  <a16:creationId xmlns:a16="http://schemas.microsoft.com/office/drawing/2014/main" id="{64E3DD98-C073-4AE1-B505-1C90FECCD6C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1278F95F-D54C-431F-A92C-DBAA375D435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DAEBABD-9358-42BF-8304-1BF29D0990B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8BFC4C8-6C02-44BC-8221-D36C035AF15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 name="矢印: 右 37">
            <a:extLst>
              <a:ext uri="{FF2B5EF4-FFF2-40B4-BE49-F238E27FC236}">
                <a16:creationId xmlns:a16="http://schemas.microsoft.com/office/drawing/2014/main" id="{67EC90F3-D9F9-4A46-B3A2-20CA1197F809}"/>
              </a:ext>
            </a:extLst>
          </p:cNvPr>
          <p:cNvSpPr/>
          <p:nvPr/>
        </p:nvSpPr>
        <p:spPr>
          <a:xfrm>
            <a:off x="3851920" y="3212976"/>
            <a:ext cx="648072"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33115CE4-0DE3-49C4-BDA7-31B8D78EA922}"/>
              </a:ext>
            </a:extLst>
          </p:cNvPr>
          <p:cNvSpPr txBox="1"/>
          <p:nvPr/>
        </p:nvSpPr>
        <p:spPr>
          <a:xfrm>
            <a:off x="395536" y="5229200"/>
            <a:ext cx="7416824" cy="830997"/>
          </a:xfrm>
          <a:prstGeom prst="rect">
            <a:avLst/>
          </a:prstGeom>
          <a:noFill/>
        </p:spPr>
        <p:txBody>
          <a:bodyPr wrap="square">
            <a:spAutoFit/>
          </a:bodyPr>
          <a:lstStyle/>
          <a:p>
            <a:r>
              <a:rPr kumimoji="1" lang="ja-JP" altLang="en-US" sz="2400"/>
              <a:t>複数のスピンを同時にひっくり返せたら計算が加速するのでは？</a:t>
            </a:r>
          </a:p>
        </p:txBody>
      </p:sp>
    </p:spTree>
    <p:extLst>
      <p:ext uri="{BB962C8B-B14F-4D97-AF65-F5344CB8AC3E}">
        <p14:creationId xmlns:p14="http://schemas.microsoft.com/office/powerpoint/2010/main" val="547229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C3B5E0-ED44-46F9-A0C8-D1FFAEB01477}"/>
              </a:ext>
            </a:extLst>
          </p:cNvPr>
          <p:cNvSpPr>
            <a:spLocks noGrp="1"/>
          </p:cNvSpPr>
          <p:nvPr>
            <p:ph type="body" sz="quarter" idx="10"/>
          </p:nvPr>
        </p:nvSpPr>
        <p:spPr/>
        <p:txBody>
          <a:bodyPr/>
          <a:lstStyle/>
          <a:p>
            <a:r>
              <a:rPr lang="ja-JP" altLang="en-US"/>
              <a:t>はじめに</a:t>
            </a:r>
            <a:endParaRPr kumimoji="1" lang="ja-JP" altLang="en-US"/>
          </a:p>
        </p:txBody>
      </p:sp>
      <p:sp>
        <p:nvSpPr>
          <p:cNvPr id="3" name="テキスト ボックス 2">
            <a:extLst>
              <a:ext uri="{FF2B5EF4-FFF2-40B4-BE49-F238E27FC236}">
                <a16:creationId xmlns:a16="http://schemas.microsoft.com/office/drawing/2014/main" id="{726E1356-B149-4B8E-BC1A-21183ABDC748}"/>
              </a:ext>
            </a:extLst>
          </p:cNvPr>
          <p:cNvSpPr txBox="1"/>
          <p:nvPr/>
        </p:nvSpPr>
        <p:spPr>
          <a:xfrm>
            <a:off x="539552" y="4509120"/>
            <a:ext cx="8136904" cy="1815882"/>
          </a:xfrm>
          <a:prstGeom prst="rect">
            <a:avLst/>
          </a:prstGeom>
          <a:noFill/>
        </p:spPr>
        <p:txBody>
          <a:bodyPr wrap="square" rtlCol="0">
            <a:spAutoFit/>
          </a:bodyPr>
          <a:lstStyle/>
          <a:p>
            <a:pPr marL="571500" indent="-571500">
              <a:buFont typeface="Arial" panose="020B0604020202020204" pitchFamily="34" charset="0"/>
              <a:buChar char="•"/>
            </a:pPr>
            <a:r>
              <a:rPr kumimoji="1" lang="ja-JP" altLang="en-US" sz="2800"/>
              <a:t>モンテカルロサンプリングと分配関数の関係を知る</a:t>
            </a:r>
            <a:endParaRPr kumimoji="1" lang="en-US" altLang="ja-JP" sz="2800"/>
          </a:p>
          <a:p>
            <a:pPr marL="571500" indent="-571500">
              <a:buFont typeface="Arial" panose="020B0604020202020204" pitchFamily="34" charset="0"/>
              <a:buChar char="•"/>
            </a:pPr>
            <a:r>
              <a:rPr lang="ja-JP" altLang="en-US" sz="2800"/>
              <a:t>アルゴリズムを工夫することで、効率的なサンプリングができることを知る</a:t>
            </a:r>
            <a:endParaRPr kumimoji="1" lang="en-US" altLang="ja-JP" sz="2800"/>
          </a:p>
        </p:txBody>
      </p:sp>
      <p:sp>
        <p:nvSpPr>
          <p:cNvPr id="6" name="テキスト ボックス 5">
            <a:extLst>
              <a:ext uri="{FF2B5EF4-FFF2-40B4-BE49-F238E27FC236}">
                <a16:creationId xmlns:a16="http://schemas.microsoft.com/office/drawing/2014/main" id="{A3FBA852-6B6F-48F0-8616-E72ACC31CA36}"/>
              </a:ext>
            </a:extLst>
          </p:cNvPr>
          <p:cNvSpPr txBox="1"/>
          <p:nvPr/>
        </p:nvSpPr>
        <p:spPr>
          <a:xfrm>
            <a:off x="251520" y="3933056"/>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F3989A9A-24B1-4E74-B07F-DAF072F8D69B}"/>
              </a:ext>
            </a:extLst>
          </p:cNvPr>
          <p:cNvSpPr txBox="1"/>
          <p:nvPr/>
        </p:nvSpPr>
        <p:spPr>
          <a:xfrm>
            <a:off x="179512" y="1052736"/>
            <a:ext cx="3416320" cy="523220"/>
          </a:xfrm>
          <a:prstGeom prst="rect">
            <a:avLst/>
          </a:prstGeom>
          <a:noFill/>
        </p:spPr>
        <p:txBody>
          <a:bodyPr wrap="none" rtlCol="0">
            <a:spAutoFit/>
          </a:bodyPr>
          <a:lstStyle/>
          <a:p>
            <a:r>
              <a:rPr lang="ja-JP" altLang="en-US" sz="2800">
                <a:solidFill>
                  <a:srgbClr val="011893"/>
                </a:solidFill>
              </a:rPr>
              <a:t>モンテカルロ法とは</a:t>
            </a:r>
            <a:endParaRPr kumimoji="1" lang="ja-JP" altLang="en-US" sz="2800" dirty="0">
              <a:solidFill>
                <a:srgbClr val="011893"/>
              </a:solidFill>
            </a:endParaRPr>
          </a:p>
        </p:txBody>
      </p:sp>
      <p:sp>
        <p:nvSpPr>
          <p:cNvPr id="4" name="テキスト ボックス 3">
            <a:extLst>
              <a:ext uri="{FF2B5EF4-FFF2-40B4-BE49-F238E27FC236}">
                <a16:creationId xmlns:a16="http://schemas.microsoft.com/office/drawing/2014/main" id="{D6A05106-294A-420C-93F3-C019DD6FA1CA}"/>
              </a:ext>
            </a:extLst>
          </p:cNvPr>
          <p:cNvSpPr txBox="1"/>
          <p:nvPr/>
        </p:nvSpPr>
        <p:spPr>
          <a:xfrm>
            <a:off x="683568" y="1700808"/>
            <a:ext cx="7560840" cy="1815882"/>
          </a:xfrm>
          <a:prstGeom prst="rect">
            <a:avLst/>
          </a:prstGeom>
          <a:noFill/>
        </p:spPr>
        <p:txBody>
          <a:bodyPr wrap="square" rtlCol="0">
            <a:spAutoFit/>
          </a:bodyPr>
          <a:lstStyle/>
          <a:p>
            <a:pPr marL="457200" indent="-457200">
              <a:buFont typeface="Arial" panose="020B0604020202020204" pitchFamily="34" charset="0"/>
              <a:buChar char="•"/>
            </a:pPr>
            <a:r>
              <a:rPr lang="ja-JP" altLang="en-US" sz="2800"/>
              <a:t>数値計算では、何かの和や積分の推定値を計算することが多い</a:t>
            </a:r>
            <a:endParaRPr lang="en-US" altLang="ja-JP" sz="2800"/>
          </a:p>
          <a:p>
            <a:pPr marL="457200" indent="-457200">
              <a:buFont typeface="Arial" panose="020B0604020202020204" pitchFamily="34" charset="0"/>
              <a:buChar char="•"/>
            </a:pPr>
            <a:r>
              <a:rPr kumimoji="1" lang="ja-JP" altLang="en-US" sz="2800"/>
              <a:t>和の形を変形することで、異なるアルゴリズムが生まれる</a:t>
            </a:r>
            <a:endParaRPr kumimoji="1" lang="en-US" altLang="ja-JP" sz="2800"/>
          </a:p>
        </p:txBody>
      </p:sp>
    </p:spTree>
    <p:extLst>
      <p:ext uri="{BB962C8B-B14F-4D97-AF65-F5344CB8AC3E}">
        <p14:creationId xmlns:p14="http://schemas.microsoft.com/office/powerpoint/2010/main" val="266099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9B2EEB4-D89F-4059-AFFA-407AD05AA458}"/>
              </a:ext>
            </a:extLst>
          </p:cNvPr>
          <p:cNvSpPr>
            <a:spLocks noGrp="1"/>
          </p:cNvSpPr>
          <p:nvPr>
            <p:ph type="body" sz="quarter" idx="10"/>
          </p:nvPr>
        </p:nvSpPr>
        <p:spPr/>
        <p:txBody>
          <a:bodyPr/>
          <a:lstStyle/>
          <a:p>
            <a:r>
              <a:rPr kumimoji="1" lang="ja-JP" altLang="en-US" sz="4000"/>
              <a:t>スピンを一つだけひっくり返す場合</a:t>
            </a:r>
          </a:p>
        </p:txBody>
      </p:sp>
      <p:grpSp>
        <p:nvGrpSpPr>
          <p:cNvPr id="45" name="グループ化 44">
            <a:extLst>
              <a:ext uri="{FF2B5EF4-FFF2-40B4-BE49-F238E27FC236}">
                <a16:creationId xmlns:a16="http://schemas.microsoft.com/office/drawing/2014/main" id="{F7026226-212A-41A8-91E8-EA580B4B1799}"/>
              </a:ext>
            </a:extLst>
          </p:cNvPr>
          <p:cNvGrpSpPr/>
          <p:nvPr/>
        </p:nvGrpSpPr>
        <p:grpSpPr>
          <a:xfrm>
            <a:off x="1259632" y="1196752"/>
            <a:ext cx="2448272" cy="2448272"/>
            <a:chOff x="251520" y="1268760"/>
            <a:chExt cx="3600400" cy="3600400"/>
          </a:xfrm>
        </p:grpSpPr>
        <p:grpSp>
          <p:nvGrpSpPr>
            <p:cNvPr id="3" name="グループ化 2">
              <a:extLst>
                <a:ext uri="{FF2B5EF4-FFF2-40B4-BE49-F238E27FC236}">
                  <a16:creationId xmlns:a16="http://schemas.microsoft.com/office/drawing/2014/main" id="{0B5C40C5-44F7-460D-A388-9B523F9495F8}"/>
                </a:ext>
              </a:extLst>
            </p:cNvPr>
            <p:cNvGrpSpPr/>
            <p:nvPr/>
          </p:nvGrpSpPr>
          <p:grpSpPr>
            <a:xfrm rot="10800000">
              <a:off x="1691680" y="2708920"/>
              <a:ext cx="720080" cy="720080"/>
              <a:chOff x="792000" y="2529000"/>
              <a:chExt cx="360000" cy="360000"/>
            </a:xfrm>
          </p:grpSpPr>
          <p:sp>
            <p:nvSpPr>
              <p:cNvPr id="4" name="楕円 3">
                <a:extLst>
                  <a:ext uri="{FF2B5EF4-FFF2-40B4-BE49-F238E27FC236}">
                    <a16:creationId xmlns:a16="http://schemas.microsoft.com/office/drawing/2014/main" id="{231AF483-6AD7-4773-9631-218BCFD02F0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A10D300D-AF1B-498E-9310-3A7EFB14827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25BE1538-B7AC-41BE-8515-AC76606B1490}"/>
                </a:ext>
              </a:extLst>
            </p:cNvPr>
            <p:cNvGrpSpPr/>
            <p:nvPr/>
          </p:nvGrpSpPr>
          <p:grpSpPr>
            <a:xfrm rot="10800000">
              <a:off x="1691680" y="1268760"/>
              <a:ext cx="720080" cy="720080"/>
              <a:chOff x="792000" y="2529000"/>
              <a:chExt cx="360000" cy="360000"/>
            </a:xfrm>
          </p:grpSpPr>
          <p:sp>
            <p:nvSpPr>
              <p:cNvPr id="7" name="楕円 6">
                <a:extLst>
                  <a:ext uri="{FF2B5EF4-FFF2-40B4-BE49-F238E27FC236}">
                    <a16:creationId xmlns:a16="http://schemas.microsoft.com/office/drawing/2014/main" id="{06AB2639-F003-493E-AF7E-69CBDBB3EE1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矢印: 下 7">
                <a:extLst>
                  <a:ext uri="{FF2B5EF4-FFF2-40B4-BE49-F238E27FC236}">
                    <a16:creationId xmlns:a16="http://schemas.microsoft.com/office/drawing/2014/main" id="{71857DBB-E237-43CF-A32D-AFB662F5822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9121B46D-6B58-4D5F-8727-E86B520B4AB1}"/>
                </a:ext>
              </a:extLst>
            </p:cNvPr>
            <p:cNvGrpSpPr/>
            <p:nvPr/>
          </p:nvGrpSpPr>
          <p:grpSpPr>
            <a:xfrm>
              <a:off x="251520" y="2708920"/>
              <a:ext cx="720080" cy="720080"/>
              <a:chOff x="792000" y="2529000"/>
              <a:chExt cx="360000" cy="360000"/>
            </a:xfrm>
          </p:grpSpPr>
          <p:sp>
            <p:nvSpPr>
              <p:cNvPr id="10" name="楕円 9">
                <a:extLst>
                  <a:ext uri="{FF2B5EF4-FFF2-40B4-BE49-F238E27FC236}">
                    <a16:creationId xmlns:a16="http://schemas.microsoft.com/office/drawing/2014/main" id="{0201406E-C0FB-4DF6-82D2-C31B19808BB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C33BDE80-A642-49CE-A665-0CB9C7403A35}"/>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6ECDC9D9-944E-4A9D-9927-4BF3D9DF0192}"/>
                </a:ext>
              </a:extLst>
            </p:cNvPr>
            <p:cNvGrpSpPr/>
            <p:nvPr/>
          </p:nvGrpSpPr>
          <p:grpSpPr>
            <a:xfrm rot="10800000">
              <a:off x="3131840" y="2708920"/>
              <a:ext cx="720080" cy="720080"/>
              <a:chOff x="792000" y="2529000"/>
              <a:chExt cx="360000" cy="360000"/>
            </a:xfrm>
          </p:grpSpPr>
          <p:sp>
            <p:nvSpPr>
              <p:cNvPr id="13" name="楕円 12">
                <a:extLst>
                  <a:ext uri="{FF2B5EF4-FFF2-40B4-BE49-F238E27FC236}">
                    <a16:creationId xmlns:a16="http://schemas.microsoft.com/office/drawing/2014/main" id="{19B5C68C-BE29-4459-99AA-61ED6CA4B23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7F904415-D5B9-435A-BB86-D2252EE370D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DAA740B5-4598-42E2-AC8F-EA0E97B2D686}"/>
                </a:ext>
              </a:extLst>
            </p:cNvPr>
            <p:cNvGrpSpPr/>
            <p:nvPr/>
          </p:nvGrpSpPr>
          <p:grpSpPr>
            <a:xfrm rot="10800000">
              <a:off x="1691680" y="4149080"/>
              <a:ext cx="720080" cy="720080"/>
              <a:chOff x="792000" y="2529000"/>
              <a:chExt cx="360000" cy="360000"/>
            </a:xfrm>
          </p:grpSpPr>
          <p:sp>
            <p:nvSpPr>
              <p:cNvPr id="16" name="楕円 15">
                <a:extLst>
                  <a:ext uri="{FF2B5EF4-FFF2-40B4-BE49-F238E27FC236}">
                    <a16:creationId xmlns:a16="http://schemas.microsoft.com/office/drawing/2014/main" id="{3C4568A1-5714-43F2-B2F5-8DF96F29DDA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3818DB0E-8599-4483-9CE3-2BE7A6DAC17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9" name="直線コネクタ 18">
              <a:extLst>
                <a:ext uri="{FF2B5EF4-FFF2-40B4-BE49-F238E27FC236}">
                  <a16:creationId xmlns:a16="http://schemas.microsoft.com/office/drawing/2014/main" id="{6B267B44-42BA-4612-B59F-AAA03E0C42D0}"/>
                </a:ext>
              </a:extLst>
            </p:cNvPr>
            <p:cNvCxnSpPr>
              <a:cxnSpLocks/>
            </p:cNvCxnSpPr>
            <p:nvPr/>
          </p:nvCxnSpPr>
          <p:spPr>
            <a:xfrm>
              <a:off x="241176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7AA25A6E-DE11-4D4D-82F2-EDD2184B51DE}"/>
                </a:ext>
              </a:extLst>
            </p:cNvPr>
            <p:cNvCxnSpPr>
              <a:cxnSpLocks/>
            </p:cNvCxnSpPr>
            <p:nvPr/>
          </p:nvCxnSpPr>
          <p:spPr>
            <a:xfrm>
              <a:off x="97160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11EDCB05-75B2-420B-ABA2-89C1DB7E74B2}"/>
                </a:ext>
              </a:extLst>
            </p:cNvPr>
            <p:cNvCxnSpPr>
              <a:cxnSpLocks/>
            </p:cNvCxnSpPr>
            <p:nvPr/>
          </p:nvCxnSpPr>
          <p:spPr>
            <a:xfrm>
              <a:off x="205172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73FA6388-008A-4BBE-8B8B-2862A945BC08}"/>
                </a:ext>
              </a:extLst>
            </p:cNvPr>
            <p:cNvCxnSpPr>
              <a:cxnSpLocks/>
            </p:cNvCxnSpPr>
            <p:nvPr/>
          </p:nvCxnSpPr>
          <p:spPr>
            <a:xfrm>
              <a:off x="2051720" y="342900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6" name="グループ化 45">
            <a:extLst>
              <a:ext uri="{FF2B5EF4-FFF2-40B4-BE49-F238E27FC236}">
                <a16:creationId xmlns:a16="http://schemas.microsoft.com/office/drawing/2014/main" id="{04B8496A-3140-4CE6-8F4A-166D93A88B0A}"/>
              </a:ext>
            </a:extLst>
          </p:cNvPr>
          <p:cNvGrpSpPr/>
          <p:nvPr/>
        </p:nvGrpSpPr>
        <p:grpSpPr>
          <a:xfrm>
            <a:off x="5580112" y="1196752"/>
            <a:ext cx="2448272" cy="2448272"/>
            <a:chOff x="4572000" y="1268760"/>
            <a:chExt cx="3600400" cy="3600400"/>
          </a:xfrm>
        </p:grpSpPr>
        <p:grpSp>
          <p:nvGrpSpPr>
            <p:cNvPr id="25" name="グループ化 24">
              <a:extLst>
                <a:ext uri="{FF2B5EF4-FFF2-40B4-BE49-F238E27FC236}">
                  <a16:creationId xmlns:a16="http://schemas.microsoft.com/office/drawing/2014/main" id="{87D0DB26-0A42-4AA9-8148-C441387A2634}"/>
                </a:ext>
              </a:extLst>
            </p:cNvPr>
            <p:cNvGrpSpPr/>
            <p:nvPr/>
          </p:nvGrpSpPr>
          <p:grpSpPr>
            <a:xfrm>
              <a:off x="6012160" y="2708920"/>
              <a:ext cx="720080" cy="720080"/>
              <a:chOff x="792000" y="2529000"/>
              <a:chExt cx="360000" cy="360000"/>
            </a:xfrm>
          </p:grpSpPr>
          <p:sp>
            <p:nvSpPr>
              <p:cNvPr id="26" name="楕円 25">
                <a:extLst>
                  <a:ext uri="{FF2B5EF4-FFF2-40B4-BE49-F238E27FC236}">
                    <a16:creationId xmlns:a16="http://schemas.microsoft.com/office/drawing/2014/main" id="{79C9DC09-3757-42B5-AC34-7C06F437554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下 26">
                <a:extLst>
                  <a:ext uri="{FF2B5EF4-FFF2-40B4-BE49-F238E27FC236}">
                    <a16:creationId xmlns:a16="http://schemas.microsoft.com/office/drawing/2014/main" id="{FEA998EE-2906-49D9-8A05-06DBDE0C7766}"/>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3885A8CD-2FBF-496D-9B52-734404F2AC61}"/>
                </a:ext>
              </a:extLst>
            </p:cNvPr>
            <p:cNvGrpSpPr/>
            <p:nvPr/>
          </p:nvGrpSpPr>
          <p:grpSpPr>
            <a:xfrm rot="10800000">
              <a:off x="6012160" y="1268760"/>
              <a:ext cx="720080" cy="720080"/>
              <a:chOff x="792000" y="2529000"/>
              <a:chExt cx="360000" cy="360000"/>
            </a:xfrm>
          </p:grpSpPr>
          <p:sp>
            <p:nvSpPr>
              <p:cNvPr id="29" name="楕円 28">
                <a:extLst>
                  <a:ext uri="{FF2B5EF4-FFF2-40B4-BE49-F238E27FC236}">
                    <a16:creationId xmlns:a16="http://schemas.microsoft.com/office/drawing/2014/main" id="{46B520B3-2C3B-4CAF-BD1A-B9CE41AF9C8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E36C0A21-4F09-4AC4-A548-B870F95D3E3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AAB2F22F-5298-48D8-A35A-D8BD8E98D329}"/>
                </a:ext>
              </a:extLst>
            </p:cNvPr>
            <p:cNvGrpSpPr/>
            <p:nvPr/>
          </p:nvGrpSpPr>
          <p:grpSpPr>
            <a:xfrm>
              <a:off x="4572000" y="2708920"/>
              <a:ext cx="720080" cy="720080"/>
              <a:chOff x="792000" y="2529000"/>
              <a:chExt cx="360000" cy="360000"/>
            </a:xfrm>
          </p:grpSpPr>
          <p:sp>
            <p:nvSpPr>
              <p:cNvPr id="32" name="楕円 31">
                <a:extLst>
                  <a:ext uri="{FF2B5EF4-FFF2-40B4-BE49-F238E27FC236}">
                    <a16:creationId xmlns:a16="http://schemas.microsoft.com/office/drawing/2014/main" id="{71F97C56-C7D4-4CB1-BE53-EBD6DFAF6D2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3A365D01-F608-4343-8981-219C2A6F910C}"/>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a16="http://schemas.microsoft.com/office/drawing/2014/main" id="{35B4A353-7A7D-4002-8AF5-5CF2B94FA134}"/>
                </a:ext>
              </a:extLst>
            </p:cNvPr>
            <p:cNvGrpSpPr/>
            <p:nvPr/>
          </p:nvGrpSpPr>
          <p:grpSpPr>
            <a:xfrm rot="10800000">
              <a:off x="7452320" y="2708920"/>
              <a:ext cx="720080" cy="720080"/>
              <a:chOff x="792000" y="2529000"/>
              <a:chExt cx="360000" cy="360000"/>
            </a:xfrm>
          </p:grpSpPr>
          <p:sp>
            <p:nvSpPr>
              <p:cNvPr id="35" name="楕円 34">
                <a:extLst>
                  <a:ext uri="{FF2B5EF4-FFF2-40B4-BE49-F238E27FC236}">
                    <a16:creationId xmlns:a16="http://schemas.microsoft.com/office/drawing/2014/main" id="{8A6B6D3C-DE72-4F82-A6F0-5F8E023D10E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7EC25CE8-7012-42A3-9354-A8BBF055A90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a:extLst>
                <a:ext uri="{FF2B5EF4-FFF2-40B4-BE49-F238E27FC236}">
                  <a16:creationId xmlns:a16="http://schemas.microsoft.com/office/drawing/2014/main" id="{1B7F1C7D-D311-46C1-9C90-7BEC853CFDAE}"/>
                </a:ext>
              </a:extLst>
            </p:cNvPr>
            <p:cNvGrpSpPr/>
            <p:nvPr/>
          </p:nvGrpSpPr>
          <p:grpSpPr>
            <a:xfrm rot="10800000">
              <a:off x="6012160" y="4149080"/>
              <a:ext cx="720080" cy="720080"/>
              <a:chOff x="792000" y="2529000"/>
              <a:chExt cx="360000" cy="360000"/>
            </a:xfrm>
          </p:grpSpPr>
          <p:sp>
            <p:nvSpPr>
              <p:cNvPr id="38" name="楕円 37">
                <a:extLst>
                  <a:ext uri="{FF2B5EF4-FFF2-40B4-BE49-F238E27FC236}">
                    <a16:creationId xmlns:a16="http://schemas.microsoft.com/office/drawing/2014/main" id="{22B36013-52CA-4DB1-9C87-29543EBA65F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矢印: 下 38">
                <a:extLst>
                  <a:ext uri="{FF2B5EF4-FFF2-40B4-BE49-F238E27FC236}">
                    <a16:creationId xmlns:a16="http://schemas.microsoft.com/office/drawing/2014/main" id="{21FFE01E-E4F0-4DEF-8218-10C38517161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0" name="直線コネクタ 39">
              <a:extLst>
                <a:ext uri="{FF2B5EF4-FFF2-40B4-BE49-F238E27FC236}">
                  <a16:creationId xmlns:a16="http://schemas.microsoft.com/office/drawing/2014/main" id="{3A52A29B-8D8B-4524-914B-AF272A887C91}"/>
                </a:ext>
              </a:extLst>
            </p:cNvPr>
            <p:cNvCxnSpPr>
              <a:cxnSpLocks/>
            </p:cNvCxnSpPr>
            <p:nvPr/>
          </p:nvCxnSpPr>
          <p:spPr>
            <a:xfrm>
              <a:off x="673224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FF5ADA65-5871-4F03-9562-C371B46E54F5}"/>
                </a:ext>
              </a:extLst>
            </p:cNvPr>
            <p:cNvCxnSpPr>
              <a:cxnSpLocks/>
            </p:cNvCxnSpPr>
            <p:nvPr/>
          </p:nvCxnSpPr>
          <p:spPr>
            <a:xfrm>
              <a:off x="529208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AFCAB84D-9F11-4E60-ADB8-7461E04D30A0}"/>
                </a:ext>
              </a:extLst>
            </p:cNvPr>
            <p:cNvCxnSpPr>
              <a:cxnSpLocks/>
            </p:cNvCxnSpPr>
            <p:nvPr/>
          </p:nvCxnSpPr>
          <p:spPr>
            <a:xfrm>
              <a:off x="637220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DD382513-278E-401D-89E4-2B63AD64A27D}"/>
                </a:ext>
              </a:extLst>
            </p:cNvPr>
            <p:cNvCxnSpPr>
              <a:cxnSpLocks/>
            </p:cNvCxnSpPr>
            <p:nvPr/>
          </p:nvCxnSpPr>
          <p:spPr>
            <a:xfrm>
              <a:off x="6372200" y="342900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4" name="矢印: 右 43">
            <a:extLst>
              <a:ext uri="{FF2B5EF4-FFF2-40B4-BE49-F238E27FC236}">
                <a16:creationId xmlns:a16="http://schemas.microsoft.com/office/drawing/2014/main" id="{AD6F63F6-39DE-43B5-A159-F3F9DA3F641C}"/>
              </a:ext>
            </a:extLst>
          </p:cNvPr>
          <p:cNvSpPr/>
          <p:nvPr/>
        </p:nvSpPr>
        <p:spPr>
          <a:xfrm>
            <a:off x="4283968" y="2204864"/>
            <a:ext cx="504056"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D91FC91B-98C9-4084-88E1-24C031D2DF88}"/>
                  </a:ext>
                </a:extLst>
              </p:cNvPr>
              <p:cNvSpPr txBox="1"/>
              <p:nvPr/>
            </p:nvSpPr>
            <p:spPr>
              <a:xfrm>
                <a:off x="755576" y="4005064"/>
                <a:ext cx="3601499" cy="707886"/>
              </a:xfrm>
              <a:prstGeom prst="rect">
                <a:avLst/>
              </a:prstGeom>
              <a:noFill/>
            </p:spPr>
            <p:txBody>
              <a:bodyPr wrap="none" rtlCol="0">
                <a:spAutoFit/>
              </a:bodyPr>
              <a:lstStyle/>
              <a:p>
                <a:r>
                  <a:rPr lang="ja-JP" altLang="en-US" sz="2000"/>
                  <a:t>同じ向きのスピンの数 </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=3</m:t>
                    </m:r>
                  </m:oMath>
                </a14:m>
                <a:endParaRPr lang="en-US" altLang="ja-JP" sz="2000"/>
              </a:p>
              <a:p>
                <a:r>
                  <a:rPr kumimoji="1" lang="ja-JP" altLang="en-US" sz="2000"/>
                  <a:t>逆向きのスピンの数</a:t>
                </a:r>
                <a14:m>
                  <m:oMath xmlns:m="http://schemas.openxmlformats.org/officeDocument/2006/math">
                    <m:r>
                      <a:rPr lang="en-US" altLang="ja-JP" sz="2000" b="0" i="0" smtClean="0">
                        <a:latin typeface="Cambria Math" panose="02040503050406030204" pitchFamily="18" charset="0"/>
                      </a:rPr>
                      <m:t>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=1</m:t>
                    </m:r>
                  </m:oMath>
                </a14:m>
                <a:endParaRPr kumimoji="1" lang="ja-JP" altLang="en-US" sz="2000"/>
              </a:p>
            </p:txBody>
          </p:sp>
        </mc:Choice>
        <mc:Fallback xmlns="">
          <p:sp>
            <p:nvSpPr>
              <p:cNvPr id="48" name="テキスト ボックス 47">
                <a:extLst>
                  <a:ext uri="{FF2B5EF4-FFF2-40B4-BE49-F238E27FC236}">
                    <a16:creationId xmlns:a16="http://schemas.microsoft.com/office/drawing/2014/main" id="{D91FC91B-98C9-4084-88E1-24C031D2DF88}"/>
                  </a:ext>
                </a:extLst>
              </p:cNvPr>
              <p:cNvSpPr txBox="1">
                <a:spLocks noRot="1" noChangeAspect="1" noMove="1" noResize="1" noEditPoints="1" noAdjustHandles="1" noChangeArrowheads="1" noChangeShapeType="1" noTextEdit="1"/>
              </p:cNvSpPr>
              <p:nvPr/>
            </p:nvSpPr>
            <p:spPr>
              <a:xfrm>
                <a:off x="755576" y="4005064"/>
                <a:ext cx="3601499" cy="707886"/>
              </a:xfrm>
              <a:prstGeom prst="rect">
                <a:avLst/>
              </a:prstGeom>
              <a:blipFill>
                <a:blip r:embed="rId2"/>
                <a:stretch>
                  <a:fillRect l="-1861" t="-6897" b="-1293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8BCEE118-F877-42F7-9ECB-BE7B8A0EFB0C}"/>
                  </a:ext>
                </a:extLst>
              </p:cNvPr>
              <p:cNvSpPr txBox="1"/>
              <p:nvPr/>
            </p:nvSpPr>
            <p:spPr>
              <a:xfrm>
                <a:off x="4788024" y="4005064"/>
                <a:ext cx="3601499" cy="707886"/>
              </a:xfrm>
              <a:prstGeom prst="rect">
                <a:avLst/>
              </a:prstGeom>
              <a:noFill/>
            </p:spPr>
            <p:txBody>
              <a:bodyPr wrap="none" rtlCol="0">
                <a:spAutoFit/>
              </a:bodyPr>
              <a:lstStyle/>
              <a:p>
                <a:r>
                  <a:rPr lang="ja-JP" altLang="en-US" sz="2000"/>
                  <a:t>同じ向きのスピンの数 </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=1</m:t>
                    </m:r>
                  </m:oMath>
                </a14:m>
                <a:endParaRPr lang="en-US" altLang="ja-JP" sz="2000"/>
              </a:p>
              <a:p>
                <a:r>
                  <a:rPr kumimoji="1" lang="ja-JP" altLang="en-US" sz="2000"/>
                  <a:t>逆向きのスピンの数</a:t>
                </a:r>
                <a14:m>
                  <m:oMath xmlns:m="http://schemas.openxmlformats.org/officeDocument/2006/math">
                    <m:r>
                      <a:rPr lang="en-US" altLang="ja-JP" sz="2000" b="0" i="0" smtClean="0">
                        <a:latin typeface="Cambria Math" panose="02040503050406030204" pitchFamily="18" charset="0"/>
                      </a:rPr>
                      <m:t>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=3</m:t>
                    </m:r>
                  </m:oMath>
                </a14:m>
                <a:endParaRPr kumimoji="1" lang="ja-JP" altLang="en-US" sz="2000"/>
              </a:p>
            </p:txBody>
          </p:sp>
        </mc:Choice>
        <mc:Fallback xmlns="">
          <p:sp>
            <p:nvSpPr>
              <p:cNvPr id="49" name="テキスト ボックス 48">
                <a:extLst>
                  <a:ext uri="{FF2B5EF4-FFF2-40B4-BE49-F238E27FC236}">
                    <a16:creationId xmlns:a16="http://schemas.microsoft.com/office/drawing/2014/main" id="{8BCEE118-F877-42F7-9ECB-BE7B8A0EFB0C}"/>
                  </a:ext>
                </a:extLst>
              </p:cNvPr>
              <p:cNvSpPr txBox="1">
                <a:spLocks noRot="1" noChangeAspect="1" noMove="1" noResize="1" noEditPoints="1" noAdjustHandles="1" noChangeArrowheads="1" noChangeShapeType="1" noTextEdit="1"/>
              </p:cNvSpPr>
              <p:nvPr/>
            </p:nvSpPr>
            <p:spPr>
              <a:xfrm>
                <a:off x="4788024" y="4005064"/>
                <a:ext cx="3601499" cy="707886"/>
              </a:xfrm>
              <a:prstGeom prst="rect">
                <a:avLst/>
              </a:prstGeom>
              <a:blipFill>
                <a:blip r:embed="rId3"/>
                <a:stretch>
                  <a:fillRect l="-1692" t="-6897" b="-12931"/>
                </a:stretch>
              </a:blipFill>
            </p:spPr>
            <p:txBody>
              <a:bodyPr/>
              <a:lstStyle/>
              <a:p>
                <a:r>
                  <a:rPr lang="ja-JP" altLang="en-US">
                    <a:noFill/>
                  </a:rPr>
                  <a:t> </a:t>
                </a:r>
              </a:p>
            </p:txBody>
          </p:sp>
        </mc:Fallback>
      </mc:AlternateContent>
      <p:sp>
        <p:nvSpPr>
          <p:cNvPr id="56" name="四角形: 角を丸くする 55">
            <a:extLst>
              <a:ext uri="{FF2B5EF4-FFF2-40B4-BE49-F238E27FC236}">
                <a16:creationId xmlns:a16="http://schemas.microsoft.com/office/drawing/2014/main" id="{40C5762D-76A4-477D-A223-4A666A9423EF}"/>
              </a:ext>
            </a:extLst>
          </p:cNvPr>
          <p:cNvSpPr/>
          <p:nvPr/>
        </p:nvSpPr>
        <p:spPr>
          <a:xfrm>
            <a:off x="7452320" y="4077072"/>
            <a:ext cx="936104" cy="648072"/>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7A4BB34-ECA3-495A-B5EF-77D7D9030DD2}"/>
              </a:ext>
            </a:extLst>
          </p:cNvPr>
          <p:cNvSpPr txBox="1"/>
          <p:nvPr/>
        </p:nvSpPr>
        <p:spPr>
          <a:xfrm>
            <a:off x="7322820" y="3645024"/>
            <a:ext cx="1569660" cy="369332"/>
          </a:xfrm>
          <a:prstGeom prst="rect">
            <a:avLst/>
          </a:prstGeom>
          <a:noFill/>
        </p:spPr>
        <p:txBody>
          <a:bodyPr wrap="none" rtlCol="0">
            <a:spAutoFit/>
          </a:bodyPr>
          <a:lstStyle/>
          <a:p>
            <a:r>
              <a:rPr lang="ja-JP" altLang="en-US"/>
              <a:t>ひっくり返る</a:t>
            </a:r>
            <a:endParaRPr kumimoji="1" lang="ja-JP" altLang="en-US"/>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B23F004F-E6F2-4B62-BA44-7DD6E0B9E636}"/>
                  </a:ext>
                </a:extLst>
              </p:cNvPr>
              <p:cNvSpPr txBox="1"/>
              <p:nvPr/>
            </p:nvSpPr>
            <p:spPr>
              <a:xfrm>
                <a:off x="1249017" y="4869160"/>
                <a:ext cx="244406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𝐴</m:t>
                          </m:r>
                        </m:sub>
                      </m:sSub>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e>
                      </m:d>
                      <m:r>
                        <a:rPr kumimoji="1" lang="en-US" altLang="ja-JP" sz="2400" b="0" i="1" smtClean="0">
                          <a:latin typeface="Cambria Math" panose="02040503050406030204" pitchFamily="18" charset="0"/>
                        </a:rPr>
                        <m:t>𝐽</m:t>
                      </m:r>
                    </m:oMath>
                  </m:oMathPara>
                </a14:m>
                <a:endParaRPr kumimoji="1" lang="ja-JP" altLang="en-US" sz="2400"/>
              </a:p>
            </p:txBody>
          </p:sp>
        </mc:Choice>
        <mc:Fallback xmlns="">
          <p:sp>
            <p:nvSpPr>
              <p:cNvPr id="58" name="テキスト ボックス 57">
                <a:extLst>
                  <a:ext uri="{FF2B5EF4-FFF2-40B4-BE49-F238E27FC236}">
                    <a16:creationId xmlns:a16="http://schemas.microsoft.com/office/drawing/2014/main" id="{B23F004F-E6F2-4B62-BA44-7DD6E0B9E636}"/>
                  </a:ext>
                </a:extLst>
              </p:cNvPr>
              <p:cNvSpPr txBox="1">
                <a:spLocks noRot="1" noChangeAspect="1" noMove="1" noResize="1" noEditPoints="1" noAdjustHandles="1" noChangeArrowheads="1" noChangeShapeType="1" noTextEdit="1"/>
              </p:cNvSpPr>
              <p:nvPr/>
            </p:nvSpPr>
            <p:spPr>
              <a:xfrm>
                <a:off x="1249017" y="4869160"/>
                <a:ext cx="2444067" cy="461665"/>
              </a:xfrm>
              <a:prstGeom prst="rect">
                <a:avLst/>
              </a:prstGeom>
              <a:blipFill>
                <a:blip r:embed="rId4"/>
                <a:stretch>
                  <a:fillRect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AF2E8594-E555-4168-8879-B1890EF805C6}"/>
                  </a:ext>
                </a:extLst>
              </p:cNvPr>
              <p:cNvSpPr txBox="1"/>
              <p:nvPr/>
            </p:nvSpPr>
            <p:spPr>
              <a:xfrm>
                <a:off x="5292080" y="4869160"/>
                <a:ext cx="248734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𝐵</m:t>
                          </m:r>
                        </m:sub>
                      </m:sSub>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e>
                      </m:d>
                      <m:r>
                        <a:rPr kumimoji="1" lang="en-US" altLang="ja-JP" sz="2400" b="0" i="1" smtClean="0">
                          <a:latin typeface="Cambria Math" panose="02040503050406030204" pitchFamily="18" charset="0"/>
                        </a:rPr>
                        <m:t>𝐽</m:t>
                      </m:r>
                    </m:oMath>
                  </m:oMathPara>
                </a14:m>
                <a:endParaRPr kumimoji="1" lang="ja-JP" altLang="en-US" sz="2400"/>
              </a:p>
            </p:txBody>
          </p:sp>
        </mc:Choice>
        <mc:Fallback xmlns="">
          <p:sp>
            <p:nvSpPr>
              <p:cNvPr id="59" name="テキスト ボックス 58">
                <a:extLst>
                  <a:ext uri="{FF2B5EF4-FFF2-40B4-BE49-F238E27FC236}">
                    <a16:creationId xmlns:a16="http://schemas.microsoft.com/office/drawing/2014/main" id="{AF2E8594-E555-4168-8879-B1890EF805C6}"/>
                  </a:ext>
                </a:extLst>
              </p:cNvPr>
              <p:cNvSpPr txBox="1">
                <a:spLocks noRot="1" noChangeAspect="1" noMove="1" noResize="1" noEditPoints="1" noAdjustHandles="1" noChangeArrowheads="1" noChangeShapeType="1" noTextEdit="1"/>
              </p:cNvSpPr>
              <p:nvPr/>
            </p:nvSpPr>
            <p:spPr>
              <a:xfrm>
                <a:off x="5292080" y="4869160"/>
                <a:ext cx="2487348" cy="461665"/>
              </a:xfrm>
              <a:prstGeom prst="rect">
                <a:avLst/>
              </a:prstGeom>
              <a:blipFill>
                <a:blip r:embed="rId5"/>
                <a:stretch>
                  <a:fillRect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A93F881E-ECCF-4FB5-B1FF-D23F795B3337}"/>
                  </a:ext>
                </a:extLst>
              </p:cNvPr>
              <p:cNvSpPr txBox="1"/>
              <p:nvPr/>
            </p:nvSpPr>
            <p:spPr>
              <a:xfrm>
                <a:off x="323528" y="1340768"/>
                <a:ext cx="1631472" cy="400110"/>
              </a:xfrm>
              <a:prstGeom prst="rect">
                <a:avLst/>
              </a:prstGeom>
              <a:noFill/>
            </p:spPr>
            <p:txBody>
              <a:bodyPr wrap="none" rtlCol="0">
                <a:spAutoFit/>
              </a:bodyPr>
              <a:lstStyle/>
              <a:p>
                <a:r>
                  <a:rPr kumimoji="1" lang="ja-JP" altLang="en-US" sz="2000"/>
                  <a:t>現在の状態</a:t>
                </a:r>
                <a14:m>
                  <m:oMath xmlns:m="http://schemas.openxmlformats.org/officeDocument/2006/math">
                    <m:r>
                      <a:rPr kumimoji="1" lang="en-US" altLang="ja-JP" sz="2000" b="0" i="1" smtClean="0">
                        <a:latin typeface="Cambria Math" panose="02040503050406030204" pitchFamily="18" charset="0"/>
                      </a:rPr>
                      <m:t>𝐴</m:t>
                    </m:r>
                  </m:oMath>
                </a14:m>
                <a:endParaRPr kumimoji="1" lang="ja-JP" altLang="en-US" sz="2000"/>
              </a:p>
            </p:txBody>
          </p:sp>
        </mc:Choice>
        <mc:Fallback xmlns="">
          <p:sp>
            <p:nvSpPr>
              <p:cNvPr id="60" name="テキスト ボックス 59">
                <a:extLst>
                  <a:ext uri="{FF2B5EF4-FFF2-40B4-BE49-F238E27FC236}">
                    <a16:creationId xmlns:a16="http://schemas.microsoft.com/office/drawing/2014/main" id="{A93F881E-ECCF-4FB5-B1FF-D23F795B3337}"/>
                  </a:ext>
                </a:extLst>
              </p:cNvPr>
              <p:cNvSpPr txBox="1">
                <a:spLocks noRot="1" noChangeAspect="1" noMove="1" noResize="1" noEditPoints="1" noAdjustHandles="1" noChangeArrowheads="1" noChangeShapeType="1" noTextEdit="1"/>
              </p:cNvSpPr>
              <p:nvPr/>
            </p:nvSpPr>
            <p:spPr>
              <a:xfrm>
                <a:off x="323528" y="1340768"/>
                <a:ext cx="1631472" cy="400110"/>
              </a:xfrm>
              <a:prstGeom prst="rect">
                <a:avLst/>
              </a:prstGeom>
              <a:blipFill>
                <a:blip r:embed="rId6"/>
                <a:stretch>
                  <a:fillRect l="-3731" t="-12121"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CF6E8899-6140-4C94-993D-7254E6FDDE6A}"/>
                  </a:ext>
                </a:extLst>
              </p:cNvPr>
              <p:cNvSpPr txBox="1"/>
              <p:nvPr/>
            </p:nvSpPr>
            <p:spPr>
              <a:xfrm>
                <a:off x="4860032" y="1268760"/>
                <a:ext cx="1374992" cy="400110"/>
              </a:xfrm>
              <a:prstGeom prst="rect">
                <a:avLst/>
              </a:prstGeom>
              <a:noFill/>
            </p:spPr>
            <p:txBody>
              <a:bodyPr wrap="none" rtlCol="0">
                <a:spAutoFit/>
              </a:bodyPr>
              <a:lstStyle/>
              <a:p>
                <a:r>
                  <a:rPr lang="ja-JP" altLang="en-US" sz="2000"/>
                  <a:t>提案</a:t>
                </a:r>
                <a:r>
                  <a:rPr kumimoji="1" lang="ja-JP" altLang="en-US" sz="2000"/>
                  <a:t>状態</a:t>
                </a:r>
                <a14:m>
                  <m:oMath xmlns:m="http://schemas.openxmlformats.org/officeDocument/2006/math">
                    <m:r>
                      <a:rPr kumimoji="1" lang="en-US" altLang="ja-JP" sz="2000" b="0" i="1" smtClean="0">
                        <a:latin typeface="Cambria Math" panose="02040503050406030204" pitchFamily="18" charset="0"/>
                      </a:rPr>
                      <m:t>𝐵</m:t>
                    </m:r>
                  </m:oMath>
                </a14:m>
                <a:endParaRPr kumimoji="1" lang="ja-JP" altLang="en-US" sz="2000"/>
              </a:p>
            </p:txBody>
          </p:sp>
        </mc:Choice>
        <mc:Fallback xmlns="">
          <p:sp>
            <p:nvSpPr>
              <p:cNvPr id="61" name="テキスト ボックス 60">
                <a:extLst>
                  <a:ext uri="{FF2B5EF4-FFF2-40B4-BE49-F238E27FC236}">
                    <a16:creationId xmlns:a16="http://schemas.microsoft.com/office/drawing/2014/main" id="{CF6E8899-6140-4C94-993D-7254E6FDDE6A}"/>
                  </a:ext>
                </a:extLst>
              </p:cNvPr>
              <p:cNvSpPr txBox="1">
                <a:spLocks noRot="1" noChangeAspect="1" noMove="1" noResize="1" noEditPoints="1" noAdjustHandles="1" noChangeArrowheads="1" noChangeShapeType="1" noTextEdit="1"/>
              </p:cNvSpPr>
              <p:nvPr/>
            </p:nvSpPr>
            <p:spPr>
              <a:xfrm>
                <a:off x="4860032" y="1268760"/>
                <a:ext cx="1374992" cy="400110"/>
              </a:xfrm>
              <a:prstGeom prst="rect">
                <a:avLst/>
              </a:prstGeom>
              <a:blipFill>
                <a:blip r:embed="rId7"/>
                <a:stretch>
                  <a:fillRect l="-4425" t="-10606"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A8D7215B-8BDD-4FEC-944B-F48EA457F5ED}"/>
                  </a:ext>
                </a:extLst>
              </p:cNvPr>
              <p:cNvSpPr txBox="1"/>
              <p:nvPr/>
            </p:nvSpPr>
            <p:spPr>
              <a:xfrm>
                <a:off x="1259632" y="5445224"/>
                <a:ext cx="411426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𝐵</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𝐴</m:t>
                          </m:r>
                        </m:sub>
                      </m:sSub>
                      <m:r>
                        <a:rPr kumimoji="1" lang="en-US" altLang="ja-JP" sz="2400" b="0" i="1" smtClean="0">
                          <a:latin typeface="Cambria Math" panose="02040503050406030204" pitchFamily="18" charset="0"/>
                        </a:rPr>
                        <m:t>=2</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e>
                      </m:d>
                      <m:r>
                        <a:rPr kumimoji="1" lang="en-US" altLang="ja-JP" sz="2400" b="0" i="1" smtClean="0">
                          <a:latin typeface="Cambria Math" panose="02040503050406030204" pitchFamily="18" charset="0"/>
                        </a:rPr>
                        <m:t>𝐽</m:t>
                      </m:r>
                    </m:oMath>
                  </m:oMathPara>
                </a14:m>
                <a:endParaRPr kumimoji="1" lang="ja-JP" altLang="en-US" sz="2400"/>
              </a:p>
            </p:txBody>
          </p:sp>
        </mc:Choice>
        <mc:Fallback xmlns="">
          <p:sp>
            <p:nvSpPr>
              <p:cNvPr id="62" name="テキスト ボックス 61">
                <a:extLst>
                  <a:ext uri="{FF2B5EF4-FFF2-40B4-BE49-F238E27FC236}">
                    <a16:creationId xmlns:a16="http://schemas.microsoft.com/office/drawing/2014/main" id="{A8D7215B-8BDD-4FEC-944B-F48EA457F5ED}"/>
                  </a:ext>
                </a:extLst>
              </p:cNvPr>
              <p:cNvSpPr txBox="1">
                <a:spLocks noRot="1" noChangeAspect="1" noMove="1" noResize="1" noEditPoints="1" noAdjustHandles="1" noChangeArrowheads="1" noChangeShapeType="1" noTextEdit="1"/>
              </p:cNvSpPr>
              <p:nvPr/>
            </p:nvSpPr>
            <p:spPr>
              <a:xfrm>
                <a:off x="1259632" y="5445224"/>
                <a:ext cx="4114268" cy="461665"/>
              </a:xfrm>
              <a:prstGeom prst="rect">
                <a:avLst/>
              </a:prstGeom>
              <a:blipFill>
                <a:blip r:embed="rId8"/>
                <a:stretch>
                  <a:fillRect b="-15789"/>
                </a:stretch>
              </a:blipFill>
            </p:spPr>
            <p:txBody>
              <a:bodyPr/>
              <a:lstStyle/>
              <a:p>
                <a:r>
                  <a:rPr lang="ja-JP" altLang="en-US">
                    <a:noFill/>
                  </a:rPr>
                  <a:t> </a:t>
                </a:r>
              </a:p>
            </p:txBody>
          </p:sp>
        </mc:Fallback>
      </mc:AlternateContent>
      <p:sp>
        <p:nvSpPr>
          <p:cNvPr id="63" name="テキスト ボックス 62">
            <a:extLst>
              <a:ext uri="{FF2B5EF4-FFF2-40B4-BE49-F238E27FC236}">
                <a16:creationId xmlns:a16="http://schemas.microsoft.com/office/drawing/2014/main" id="{A6677C80-816E-4AB6-86E2-FDA0D3B62D5C}"/>
              </a:ext>
            </a:extLst>
          </p:cNvPr>
          <p:cNvSpPr txBox="1"/>
          <p:nvPr/>
        </p:nvSpPr>
        <p:spPr>
          <a:xfrm>
            <a:off x="683568" y="6165304"/>
            <a:ext cx="6878806" cy="369332"/>
          </a:xfrm>
          <a:prstGeom prst="rect">
            <a:avLst/>
          </a:prstGeom>
          <a:noFill/>
        </p:spPr>
        <p:txBody>
          <a:bodyPr wrap="none" rtlCol="0">
            <a:spAutoFit/>
          </a:bodyPr>
          <a:lstStyle/>
          <a:p>
            <a:r>
              <a:rPr lang="ja-JP" altLang="en-US"/>
              <a:t>エネルギー差が同じ向きのスピンの数を数えるだけで計算できる</a:t>
            </a:r>
            <a:endParaRPr kumimoji="1" lang="ja-JP" altLang="en-US"/>
          </a:p>
        </p:txBody>
      </p:sp>
    </p:spTree>
    <p:extLst>
      <p:ext uri="{BB962C8B-B14F-4D97-AF65-F5344CB8AC3E}">
        <p14:creationId xmlns:p14="http://schemas.microsoft.com/office/powerpoint/2010/main" val="3416150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5EC07D7-AB60-4D6B-8A14-725CC0BC2FC5}"/>
              </a:ext>
            </a:extLst>
          </p:cNvPr>
          <p:cNvSpPr>
            <a:spLocks noGrp="1"/>
          </p:cNvSpPr>
          <p:nvPr>
            <p:ph type="body" sz="quarter" idx="10"/>
          </p:nvPr>
        </p:nvSpPr>
        <p:spPr/>
        <p:txBody>
          <a:bodyPr/>
          <a:lstStyle/>
          <a:p>
            <a:r>
              <a:rPr lang="ja-JP" altLang="en-US"/>
              <a:t>複数の</a:t>
            </a:r>
            <a:r>
              <a:rPr kumimoji="1" lang="ja-JP" altLang="en-US" sz="4000"/>
              <a:t>スピンをひっくり返す場合</a:t>
            </a:r>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AACF5EB3-199C-423D-9463-24884E2B0B54}"/>
                  </a:ext>
                </a:extLst>
              </p:cNvPr>
              <p:cNvSpPr txBox="1"/>
              <p:nvPr/>
            </p:nvSpPr>
            <p:spPr>
              <a:xfrm>
                <a:off x="1619672" y="1268760"/>
                <a:ext cx="1631472" cy="400110"/>
              </a:xfrm>
              <a:prstGeom prst="rect">
                <a:avLst/>
              </a:prstGeom>
              <a:noFill/>
            </p:spPr>
            <p:txBody>
              <a:bodyPr wrap="none" rtlCol="0">
                <a:spAutoFit/>
              </a:bodyPr>
              <a:lstStyle/>
              <a:p>
                <a:r>
                  <a:rPr kumimoji="1" lang="ja-JP" altLang="en-US" sz="2000"/>
                  <a:t>現在の状態</a:t>
                </a:r>
                <a14:m>
                  <m:oMath xmlns:m="http://schemas.openxmlformats.org/officeDocument/2006/math">
                    <m:r>
                      <a:rPr kumimoji="1" lang="en-US" altLang="ja-JP" sz="2000" b="0" i="1" smtClean="0">
                        <a:latin typeface="Cambria Math" panose="02040503050406030204" pitchFamily="18" charset="0"/>
                      </a:rPr>
                      <m:t>𝐴</m:t>
                    </m:r>
                  </m:oMath>
                </a14:m>
                <a:endParaRPr kumimoji="1" lang="ja-JP" altLang="en-US" sz="2000"/>
              </a:p>
            </p:txBody>
          </p:sp>
        </mc:Choice>
        <mc:Fallback xmlns="">
          <p:sp>
            <p:nvSpPr>
              <p:cNvPr id="23" name="テキスト ボックス 22">
                <a:extLst>
                  <a:ext uri="{FF2B5EF4-FFF2-40B4-BE49-F238E27FC236}">
                    <a16:creationId xmlns:a16="http://schemas.microsoft.com/office/drawing/2014/main" id="{AACF5EB3-199C-423D-9463-24884E2B0B54}"/>
                  </a:ext>
                </a:extLst>
              </p:cNvPr>
              <p:cNvSpPr txBox="1">
                <a:spLocks noRot="1" noChangeAspect="1" noMove="1" noResize="1" noEditPoints="1" noAdjustHandles="1" noChangeArrowheads="1" noChangeShapeType="1" noTextEdit="1"/>
              </p:cNvSpPr>
              <p:nvPr/>
            </p:nvSpPr>
            <p:spPr>
              <a:xfrm>
                <a:off x="1619672" y="1268760"/>
                <a:ext cx="1631472" cy="400110"/>
              </a:xfrm>
              <a:prstGeom prst="rect">
                <a:avLst/>
              </a:prstGeom>
              <a:blipFill>
                <a:blip r:embed="rId2"/>
                <a:stretch>
                  <a:fillRect l="-4120" t="-10606" b="-22727"/>
                </a:stretch>
              </a:blipFill>
            </p:spPr>
            <p:txBody>
              <a:bodyPr/>
              <a:lstStyle/>
              <a:p>
                <a:r>
                  <a:rPr lang="ja-JP" altLang="en-US">
                    <a:noFill/>
                  </a:rPr>
                  <a:t> </a:t>
                </a:r>
              </a:p>
            </p:txBody>
          </p:sp>
        </mc:Fallback>
      </mc:AlternateContent>
      <p:grpSp>
        <p:nvGrpSpPr>
          <p:cNvPr id="60" name="グループ化 59">
            <a:extLst>
              <a:ext uri="{FF2B5EF4-FFF2-40B4-BE49-F238E27FC236}">
                <a16:creationId xmlns:a16="http://schemas.microsoft.com/office/drawing/2014/main" id="{1661BDA5-E75F-4BC7-A41F-F68AC0E8C347}"/>
              </a:ext>
            </a:extLst>
          </p:cNvPr>
          <p:cNvGrpSpPr/>
          <p:nvPr/>
        </p:nvGrpSpPr>
        <p:grpSpPr>
          <a:xfrm>
            <a:off x="827584" y="2060848"/>
            <a:ext cx="3225958" cy="2304256"/>
            <a:chOff x="251520" y="1988840"/>
            <a:chExt cx="5040560" cy="3600400"/>
          </a:xfrm>
        </p:grpSpPr>
        <p:grpSp>
          <p:nvGrpSpPr>
            <p:cNvPr id="24" name="グループ化 23">
              <a:extLst>
                <a:ext uri="{FF2B5EF4-FFF2-40B4-BE49-F238E27FC236}">
                  <a16:creationId xmlns:a16="http://schemas.microsoft.com/office/drawing/2014/main" id="{F50D2F12-424F-4EE4-BD85-C0BAB99CF5C5}"/>
                </a:ext>
              </a:extLst>
            </p:cNvPr>
            <p:cNvGrpSpPr/>
            <p:nvPr/>
          </p:nvGrpSpPr>
          <p:grpSpPr>
            <a:xfrm>
              <a:off x="3131840" y="1988840"/>
              <a:ext cx="720080" cy="720080"/>
              <a:chOff x="792000" y="2529000"/>
              <a:chExt cx="360000" cy="360000"/>
            </a:xfrm>
          </p:grpSpPr>
          <p:sp>
            <p:nvSpPr>
              <p:cNvPr id="25" name="楕円 24">
                <a:extLst>
                  <a:ext uri="{FF2B5EF4-FFF2-40B4-BE49-F238E27FC236}">
                    <a16:creationId xmlns:a16="http://schemas.microsoft.com/office/drawing/2014/main" id="{732FC230-1EAD-4707-AAC1-6377E45719F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下 25">
                <a:extLst>
                  <a:ext uri="{FF2B5EF4-FFF2-40B4-BE49-F238E27FC236}">
                    <a16:creationId xmlns:a16="http://schemas.microsoft.com/office/drawing/2014/main" id="{73D34B9C-497E-4DC6-8701-3087A011C583}"/>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 name="グループ化 26">
              <a:extLst>
                <a:ext uri="{FF2B5EF4-FFF2-40B4-BE49-F238E27FC236}">
                  <a16:creationId xmlns:a16="http://schemas.microsoft.com/office/drawing/2014/main" id="{0F33ACD5-40A0-48F2-8326-BA4E836729B9}"/>
                </a:ext>
              </a:extLst>
            </p:cNvPr>
            <p:cNvGrpSpPr/>
            <p:nvPr/>
          </p:nvGrpSpPr>
          <p:grpSpPr>
            <a:xfrm rot="10800000">
              <a:off x="1691680" y="1988840"/>
              <a:ext cx="720080" cy="720080"/>
              <a:chOff x="792000" y="2529000"/>
              <a:chExt cx="360000" cy="360000"/>
            </a:xfrm>
          </p:grpSpPr>
          <p:sp>
            <p:nvSpPr>
              <p:cNvPr id="28" name="楕円 27">
                <a:extLst>
                  <a:ext uri="{FF2B5EF4-FFF2-40B4-BE49-F238E27FC236}">
                    <a16:creationId xmlns:a16="http://schemas.microsoft.com/office/drawing/2014/main" id="{2C526685-7756-48E0-B61A-3090FFE00BF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矢印: 下 28">
                <a:extLst>
                  <a:ext uri="{FF2B5EF4-FFF2-40B4-BE49-F238E27FC236}">
                    <a16:creationId xmlns:a16="http://schemas.microsoft.com/office/drawing/2014/main" id="{665F28A2-3900-4FF2-A626-D5E7CA92038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C2809621-424D-4FC2-8F20-0F2C2282167A}"/>
                </a:ext>
              </a:extLst>
            </p:cNvPr>
            <p:cNvGrpSpPr/>
            <p:nvPr/>
          </p:nvGrpSpPr>
          <p:grpSpPr>
            <a:xfrm rot="10800000">
              <a:off x="251520" y="3429000"/>
              <a:ext cx="720080" cy="720080"/>
              <a:chOff x="792000" y="2529000"/>
              <a:chExt cx="360000" cy="360000"/>
            </a:xfrm>
          </p:grpSpPr>
          <p:sp>
            <p:nvSpPr>
              <p:cNvPr id="31" name="楕円 30">
                <a:extLst>
                  <a:ext uri="{FF2B5EF4-FFF2-40B4-BE49-F238E27FC236}">
                    <a16:creationId xmlns:a16="http://schemas.microsoft.com/office/drawing/2014/main" id="{1D1621F8-E29D-4371-977F-27F7E1C8CE3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7596BE7A-3BA9-496B-9590-AB55B7E3A71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a:extLst>
                <a:ext uri="{FF2B5EF4-FFF2-40B4-BE49-F238E27FC236}">
                  <a16:creationId xmlns:a16="http://schemas.microsoft.com/office/drawing/2014/main" id="{4597179A-BA77-4C10-A697-0AA93B8E96FB}"/>
                </a:ext>
              </a:extLst>
            </p:cNvPr>
            <p:cNvGrpSpPr/>
            <p:nvPr/>
          </p:nvGrpSpPr>
          <p:grpSpPr>
            <a:xfrm rot="10800000">
              <a:off x="4572000" y="3429000"/>
              <a:ext cx="720080" cy="720080"/>
              <a:chOff x="792000" y="2529000"/>
              <a:chExt cx="360000" cy="360000"/>
            </a:xfrm>
          </p:grpSpPr>
          <p:sp>
            <p:nvSpPr>
              <p:cNvPr id="34" name="楕円 33">
                <a:extLst>
                  <a:ext uri="{FF2B5EF4-FFF2-40B4-BE49-F238E27FC236}">
                    <a16:creationId xmlns:a16="http://schemas.microsoft.com/office/drawing/2014/main" id="{BAB41260-5BD7-4654-BCEF-18F867484A1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A670B72B-D11D-48DA-A11F-78352CEE55A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 name="グループ化 35">
              <a:extLst>
                <a:ext uri="{FF2B5EF4-FFF2-40B4-BE49-F238E27FC236}">
                  <a16:creationId xmlns:a16="http://schemas.microsoft.com/office/drawing/2014/main" id="{86C26D5B-8047-4421-AE95-2D714CCCDA73}"/>
                </a:ext>
              </a:extLst>
            </p:cNvPr>
            <p:cNvGrpSpPr/>
            <p:nvPr/>
          </p:nvGrpSpPr>
          <p:grpSpPr>
            <a:xfrm rot="10800000">
              <a:off x="3131840" y="3429000"/>
              <a:ext cx="720080" cy="720080"/>
              <a:chOff x="792000" y="2529000"/>
              <a:chExt cx="360000" cy="360000"/>
            </a:xfrm>
          </p:grpSpPr>
          <p:sp>
            <p:nvSpPr>
              <p:cNvPr id="37" name="楕円 36">
                <a:extLst>
                  <a:ext uri="{FF2B5EF4-FFF2-40B4-BE49-F238E27FC236}">
                    <a16:creationId xmlns:a16="http://schemas.microsoft.com/office/drawing/2014/main" id="{54F1D65C-9DB0-40F1-8A9B-E35627BEC07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矢印: 下 37">
                <a:extLst>
                  <a:ext uri="{FF2B5EF4-FFF2-40B4-BE49-F238E27FC236}">
                    <a16:creationId xmlns:a16="http://schemas.microsoft.com/office/drawing/2014/main" id="{B83C0F11-9B2F-4AFC-9329-E323028BF8F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23EAA104-73F6-4EC2-939C-DF5C18E5859A}"/>
                </a:ext>
              </a:extLst>
            </p:cNvPr>
            <p:cNvGrpSpPr/>
            <p:nvPr/>
          </p:nvGrpSpPr>
          <p:grpSpPr>
            <a:xfrm rot="10800000">
              <a:off x="1691680" y="4869160"/>
              <a:ext cx="720080" cy="720080"/>
              <a:chOff x="792000" y="2529000"/>
              <a:chExt cx="360000" cy="360000"/>
            </a:xfrm>
          </p:grpSpPr>
          <p:sp>
            <p:nvSpPr>
              <p:cNvPr id="43" name="楕円 42">
                <a:extLst>
                  <a:ext uri="{FF2B5EF4-FFF2-40B4-BE49-F238E27FC236}">
                    <a16:creationId xmlns:a16="http://schemas.microsoft.com/office/drawing/2014/main" id="{DCF3A3D7-7749-4713-977B-3CF5A2CE5AD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矢印: 下 43">
                <a:extLst>
                  <a:ext uri="{FF2B5EF4-FFF2-40B4-BE49-F238E27FC236}">
                    <a16:creationId xmlns:a16="http://schemas.microsoft.com/office/drawing/2014/main" id="{1D63B971-093C-43D5-B455-08DB628FDC2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30533E99-7113-4227-A83E-3C210F55BE26}"/>
                </a:ext>
              </a:extLst>
            </p:cNvPr>
            <p:cNvGrpSpPr/>
            <p:nvPr/>
          </p:nvGrpSpPr>
          <p:grpSpPr>
            <a:xfrm rot="10800000">
              <a:off x="3131840" y="4869160"/>
              <a:ext cx="720080" cy="720080"/>
              <a:chOff x="792000" y="2529000"/>
              <a:chExt cx="360000" cy="360000"/>
            </a:xfrm>
          </p:grpSpPr>
          <p:sp>
            <p:nvSpPr>
              <p:cNvPr id="46" name="楕円 45">
                <a:extLst>
                  <a:ext uri="{FF2B5EF4-FFF2-40B4-BE49-F238E27FC236}">
                    <a16:creationId xmlns:a16="http://schemas.microsoft.com/office/drawing/2014/main" id="{BE2BC4D4-FE07-4E75-B83D-272F7D246F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矢印: 下 46">
                <a:extLst>
                  <a:ext uri="{FF2B5EF4-FFF2-40B4-BE49-F238E27FC236}">
                    <a16:creationId xmlns:a16="http://schemas.microsoft.com/office/drawing/2014/main" id="{2939EE63-A67B-4A49-8960-311181DC025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CFA774D4-0EC5-4A3E-A9CC-2FDDEEBDAF9A}"/>
                </a:ext>
              </a:extLst>
            </p:cNvPr>
            <p:cNvGrpSpPr/>
            <p:nvPr/>
          </p:nvGrpSpPr>
          <p:grpSpPr>
            <a:xfrm>
              <a:off x="1691680" y="3429000"/>
              <a:ext cx="720080" cy="720080"/>
              <a:chOff x="792000" y="2529000"/>
              <a:chExt cx="360000" cy="360000"/>
            </a:xfrm>
          </p:grpSpPr>
          <p:sp>
            <p:nvSpPr>
              <p:cNvPr id="49" name="楕円 48">
                <a:extLst>
                  <a:ext uri="{FF2B5EF4-FFF2-40B4-BE49-F238E27FC236}">
                    <a16:creationId xmlns:a16="http://schemas.microsoft.com/office/drawing/2014/main" id="{B737191B-DC62-403E-825A-BC6D3A2F8AF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矢印: 下 49">
                <a:extLst>
                  <a:ext uri="{FF2B5EF4-FFF2-40B4-BE49-F238E27FC236}">
                    <a16:creationId xmlns:a16="http://schemas.microsoft.com/office/drawing/2014/main" id="{F20ACC7A-B05D-40B6-ABD4-D51BE3D658B8}"/>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2" name="直線コネクタ 51">
              <a:extLst>
                <a:ext uri="{FF2B5EF4-FFF2-40B4-BE49-F238E27FC236}">
                  <a16:creationId xmlns:a16="http://schemas.microsoft.com/office/drawing/2014/main" id="{BBFDC880-1176-4DB5-9572-4F459950C04B}"/>
                </a:ext>
              </a:extLst>
            </p:cNvPr>
            <p:cNvCxnSpPr>
              <a:cxnSpLocks/>
            </p:cNvCxnSpPr>
            <p:nvPr/>
          </p:nvCxnSpPr>
          <p:spPr>
            <a:xfrm>
              <a:off x="97160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D09BF397-B1D6-44EC-9578-64C089BC42BA}"/>
                </a:ext>
              </a:extLst>
            </p:cNvPr>
            <p:cNvCxnSpPr>
              <a:cxnSpLocks/>
            </p:cNvCxnSpPr>
            <p:nvPr/>
          </p:nvCxnSpPr>
          <p:spPr>
            <a:xfrm>
              <a:off x="241176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2777237D-FB30-40D7-81E2-708FF8D4C884}"/>
                </a:ext>
              </a:extLst>
            </p:cNvPr>
            <p:cNvCxnSpPr>
              <a:cxnSpLocks/>
            </p:cNvCxnSpPr>
            <p:nvPr/>
          </p:nvCxnSpPr>
          <p:spPr>
            <a:xfrm>
              <a:off x="385192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25C59043-0E44-43A8-93FE-061EFE9AAE7E}"/>
                </a:ext>
              </a:extLst>
            </p:cNvPr>
            <p:cNvCxnSpPr>
              <a:cxnSpLocks/>
            </p:cNvCxnSpPr>
            <p:nvPr/>
          </p:nvCxnSpPr>
          <p:spPr>
            <a:xfrm>
              <a:off x="205172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4BF7183B-79DB-42DC-B7C0-ABB02FEBA69B}"/>
                </a:ext>
              </a:extLst>
            </p:cNvPr>
            <p:cNvCxnSpPr>
              <a:cxnSpLocks/>
            </p:cNvCxnSpPr>
            <p:nvPr/>
          </p:nvCxnSpPr>
          <p:spPr>
            <a:xfrm>
              <a:off x="349188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34C5A906-D036-4CD5-AA17-B8C1F68C491F}"/>
                </a:ext>
              </a:extLst>
            </p:cNvPr>
            <p:cNvCxnSpPr>
              <a:cxnSpLocks/>
            </p:cNvCxnSpPr>
            <p:nvPr/>
          </p:nvCxnSpPr>
          <p:spPr>
            <a:xfrm>
              <a:off x="205172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FCAEE5C5-043F-48E2-B476-7C79A0C6DEC0}"/>
                </a:ext>
              </a:extLst>
            </p:cNvPr>
            <p:cNvCxnSpPr>
              <a:cxnSpLocks/>
            </p:cNvCxnSpPr>
            <p:nvPr/>
          </p:nvCxnSpPr>
          <p:spPr>
            <a:xfrm>
              <a:off x="349188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1" name="グループ化 60">
            <a:extLst>
              <a:ext uri="{FF2B5EF4-FFF2-40B4-BE49-F238E27FC236}">
                <a16:creationId xmlns:a16="http://schemas.microsoft.com/office/drawing/2014/main" id="{9058FEF3-A628-495F-BE62-FA04B2BBC493}"/>
              </a:ext>
            </a:extLst>
          </p:cNvPr>
          <p:cNvGrpSpPr/>
          <p:nvPr/>
        </p:nvGrpSpPr>
        <p:grpSpPr>
          <a:xfrm>
            <a:off x="5004048" y="2060848"/>
            <a:ext cx="3225958" cy="2304256"/>
            <a:chOff x="251520" y="1988840"/>
            <a:chExt cx="5040560" cy="3600400"/>
          </a:xfrm>
        </p:grpSpPr>
        <p:grpSp>
          <p:nvGrpSpPr>
            <p:cNvPr id="62" name="グループ化 61">
              <a:extLst>
                <a:ext uri="{FF2B5EF4-FFF2-40B4-BE49-F238E27FC236}">
                  <a16:creationId xmlns:a16="http://schemas.microsoft.com/office/drawing/2014/main" id="{E0FDB5CA-5F4D-444A-9A70-99E121F9C282}"/>
                </a:ext>
              </a:extLst>
            </p:cNvPr>
            <p:cNvGrpSpPr/>
            <p:nvPr/>
          </p:nvGrpSpPr>
          <p:grpSpPr>
            <a:xfrm>
              <a:off x="3131840" y="1988840"/>
              <a:ext cx="720080" cy="720080"/>
              <a:chOff x="792000" y="2529000"/>
              <a:chExt cx="360000" cy="360000"/>
            </a:xfrm>
          </p:grpSpPr>
          <p:sp>
            <p:nvSpPr>
              <p:cNvPr id="91" name="楕円 90">
                <a:extLst>
                  <a:ext uri="{FF2B5EF4-FFF2-40B4-BE49-F238E27FC236}">
                    <a16:creationId xmlns:a16="http://schemas.microsoft.com/office/drawing/2014/main" id="{7E9B6CA9-2D22-463A-BEA8-F9F695973B1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矢印: 下 91">
                <a:extLst>
                  <a:ext uri="{FF2B5EF4-FFF2-40B4-BE49-F238E27FC236}">
                    <a16:creationId xmlns:a16="http://schemas.microsoft.com/office/drawing/2014/main" id="{B2B68636-E6EF-406A-8641-E6BF4BBA346B}"/>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3" name="グループ化 62">
              <a:extLst>
                <a:ext uri="{FF2B5EF4-FFF2-40B4-BE49-F238E27FC236}">
                  <a16:creationId xmlns:a16="http://schemas.microsoft.com/office/drawing/2014/main" id="{309C911B-B2A6-4934-8949-4CC0BC684AA0}"/>
                </a:ext>
              </a:extLst>
            </p:cNvPr>
            <p:cNvGrpSpPr/>
            <p:nvPr/>
          </p:nvGrpSpPr>
          <p:grpSpPr>
            <a:xfrm rot="10800000">
              <a:off x="1691680" y="1988840"/>
              <a:ext cx="720080" cy="720080"/>
              <a:chOff x="792000" y="2529000"/>
              <a:chExt cx="360000" cy="360000"/>
            </a:xfrm>
          </p:grpSpPr>
          <p:sp>
            <p:nvSpPr>
              <p:cNvPr id="89" name="楕円 88">
                <a:extLst>
                  <a:ext uri="{FF2B5EF4-FFF2-40B4-BE49-F238E27FC236}">
                    <a16:creationId xmlns:a16="http://schemas.microsoft.com/office/drawing/2014/main" id="{9D4E9CD7-00D6-43BD-9986-7771E740410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D201E5CC-7F52-402F-8DCF-2D9AF790273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a:extLst>
                <a:ext uri="{FF2B5EF4-FFF2-40B4-BE49-F238E27FC236}">
                  <a16:creationId xmlns:a16="http://schemas.microsoft.com/office/drawing/2014/main" id="{EF4EE97D-2E0A-4567-ACEC-47230AB62BDA}"/>
                </a:ext>
              </a:extLst>
            </p:cNvPr>
            <p:cNvGrpSpPr/>
            <p:nvPr/>
          </p:nvGrpSpPr>
          <p:grpSpPr>
            <a:xfrm rot="10800000">
              <a:off x="251520" y="3429000"/>
              <a:ext cx="720080" cy="720080"/>
              <a:chOff x="792000" y="2529000"/>
              <a:chExt cx="360000" cy="360000"/>
            </a:xfrm>
          </p:grpSpPr>
          <p:sp>
            <p:nvSpPr>
              <p:cNvPr id="87" name="楕円 86">
                <a:extLst>
                  <a:ext uri="{FF2B5EF4-FFF2-40B4-BE49-F238E27FC236}">
                    <a16:creationId xmlns:a16="http://schemas.microsoft.com/office/drawing/2014/main" id="{8CA70D98-2B22-41D0-AB3D-E0319DC035B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4BC4558E-262E-438F-BD73-63076BA568E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a:extLst>
                <a:ext uri="{FF2B5EF4-FFF2-40B4-BE49-F238E27FC236}">
                  <a16:creationId xmlns:a16="http://schemas.microsoft.com/office/drawing/2014/main" id="{5789A070-C6AE-44FE-9DA2-E3851E757767}"/>
                </a:ext>
              </a:extLst>
            </p:cNvPr>
            <p:cNvGrpSpPr/>
            <p:nvPr/>
          </p:nvGrpSpPr>
          <p:grpSpPr>
            <a:xfrm rot="10800000">
              <a:off x="4572000" y="3429000"/>
              <a:ext cx="720080" cy="720080"/>
              <a:chOff x="792000" y="2529000"/>
              <a:chExt cx="360000" cy="360000"/>
            </a:xfrm>
          </p:grpSpPr>
          <p:sp>
            <p:nvSpPr>
              <p:cNvPr id="85" name="楕円 84">
                <a:extLst>
                  <a:ext uri="{FF2B5EF4-FFF2-40B4-BE49-F238E27FC236}">
                    <a16:creationId xmlns:a16="http://schemas.microsoft.com/office/drawing/2014/main" id="{7B67E086-A40B-4BD1-88E9-98912E96236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27CC1A2F-AFC6-4386-B5CA-81398B81AE3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a:extLst>
                <a:ext uri="{FF2B5EF4-FFF2-40B4-BE49-F238E27FC236}">
                  <a16:creationId xmlns:a16="http://schemas.microsoft.com/office/drawing/2014/main" id="{D3A83DEF-E97D-42C8-AF38-3B847D471B3E}"/>
                </a:ext>
              </a:extLst>
            </p:cNvPr>
            <p:cNvGrpSpPr/>
            <p:nvPr/>
          </p:nvGrpSpPr>
          <p:grpSpPr>
            <a:xfrm rot="10800000">
              <a:off x="3131840" y="3429000"/>
              <a:ext cx="720080" cy="720080"/>
              <a:chOff x="792000" y="2529000"/>
              <a:chExt cx="360000" cy="360000"/>
            </a:xfrm>
          </p:grpSpPr>
          <p:sp>
            <p:nvSpPr>
              <p:cNvPr id="83" name="楕円 82">
                <a:extLst>
                  <a:ext uri="{FF2B5EF4-FFF2-40B4-BE49-F238E27FC236}">
                    <a16:creationId xmlns:a16="http://schemas.microsoft.com/office/drawing/2014/main" id="{20DF6C05-9CA1-45FD-A7FD-CDA8C667CF2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矢印: 下 83">
                <a:extLst>
                  <a:ext uri="{FF2B5EF4-FFF2-40B4-BE49-F238E27FC236}">
                    <a16:creationId xmlns:a16="http://schemas.microsoft.com/office/drawing/2014/main" id="{340D6780-8F1C-433E-B7C0-B7946A807AEE}"/>
                  </a:ext>
                </a:extLst>
              </p:cNvPr>
              <p:cNvSpPr/>
              <p:nvPr/>
            </p:nvSpPr>
            <p:spPr>
              <a:xfrm rot="10800000">
                <a:off x="881999"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7" name="グループ化 66">
              <a:extLst>
                <a:ext uri="{FF2B5EF4-FFF2-40B4-BE49-F238E27FC236}">
                  <a16:creationId xmlns:a16="http://schemas.microsoft.com/office/drawing/2014/main" id="{70CEC498-8D91-446A-97D1-EC994E789578}"/>
                </a:ext>
              </a:extLst>
            </p:cNvPr>
            <p:cNvGrpSpPr/>
            <p:nvPr/>
          </p:nvGrpSpPr>
          <p:grpSpPr>
            <a:xfrm rot="10800000">
              <a:off x="1691680" y="4869160"/>
              <a:ext cx="720080" cy="720080"/>
              <a:chOff x="792000" y="2529000"/>
              <a:chExt cx="360000" cy="360000"/>
            </a:xfrm>
          </p:grpSpPr>
          <p:sp>
            <p:nvSpPr>
              <p:cNvPr id="81" name="楕円 80">
                <a:extLst>
                  <a:ext uri="{FF2B5EF4-FFF2-40B4-BE49-F238E27FC236}">
                    <a16:creationId xmlns:a16="http://schemas.microsoft.com/office/drawing/2014/main" id="{E468E693-A339-4CD9-B965-7AD17B1D2A9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矢印: 下 81">
                <a:extLst>
                  <a:ext uri="{FF2B5EF4-FFF2-40B4-BE49-F238E27FC236}">
                    <a16:creationId xmlns:a16="http://schemas.microsoft.com/office/drawing/2014/main" id="{87EE46D2-D78A-4190-8ECF-E19EE9E91C4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8" name="グループ化 67">
              <a:extLst>
                <a:ext uri="{FF2B5EF4-FFF2-40B4-BE49-F238E27FC236}">
                  <a16:creationId xmlns:a16="http://schemas.microsoft.com/office/drawing/2014/main" id="{CAAC3D2F-4483-447C-8FA6-137FBA8B793B}"/>
                </a:ext>
              </a:extLst>
            </p:cNvPr>
            <p:cNvGrpSpPr/>
            <p:nvPr/>
          </p:nvGrpSpPr>
          <p:grpSpPr>
            <a:xfrm rot="10800000">
              <a:off x="3131840" y="4869160"/>
              <a:ext cx="720080" cy="720080"/>
              <a:chOff x="792000" y="2529000"/>
              <a:chExt cx="360000" cy="360000"/>
            </a:xfrm>
          </p:grpSpPr>
          <p:sp>
            <p:nvSpPr>
              <p:cNvPr id="79" name="楕円 78">
                <a:extLst>
                  <a:ext uri="{FF2B5EF4-FFF2-40B4-BE49-F238E27FC236}">
                    <a16:creationId xmlns:a16="http://schemas.microsoft.com/office/drawing/2014/main" id="{80C3E00C-DD0E-433C-A24B-E80DE1011E6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矢印: 下 79">
                <a:extLst>
                  <a:ext uri="{FF2B5EF4-FFF2-40B4-BE49-F238E27FC236}">
                    <a16:creationId xmlns:a16="http://schemas.microsoft.com/office/drawing/2014/main" id="{C0402D01-E50E-4E67-808F-C6C452DC657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7" name="楕円 76">
              <a:extLst>
                <a:ext uri="{FF2B5EF4-FFF2-40B4-BE49-F238E27FC236}">
                  <a16:creationId xmlns:a16="http://schemas.microsoft.com/office/drawing/2014/main" id="{681D55DD-7F24-422B-9C2C-730CA9B808C5}"/>
                </a:ext>
              </a:extLst>
            </p:cNvPr>
            <p:cNvSpPr/>
            <p:nvPr/>
          </p:nvSpPr>
          <p:spPr>
            <a:xfrm>
              <a:off x="1691680" y="3428999"/>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0" name="直線コネクタ 69">
              <a:extLst>
                <a:ext uri="{FF2B5EF4-FFF2-40B4-BE49-F238E27FC236}">
                  <a16:creationId xmlns:a16="http://schemas.microsoft.com/office/drawing/2014/main" id="{43350DD1-CB2A-49B8-A3A3-B6958F7AA940}"/>
                </a:ext>
              </a:extLst>
            </p:cNvPr>
            <p:cNvCxnSpPr>
              <a:cxnSpLocks/>
            </p:cNvCxnSpPr>
            <p:nvPr/>
          </p:nvCxnSpPr>
          <p:spPr>
            <a:xfrm>
              <a:off x="97160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4D70C865-487B-40B7-A568-A35C8CFA3D5E}"/>
                </a:ext>
              </a:extLst>
            </p:cNvPr>
            <p:cNvCxnSpPr>
              <a:cxnSpLocks/>
            </p:cNvCxnSpPr>
            <p:nvPr/>
          </p:nvCxnSpPr>
          <p:spPr>
            <a:xfrm>
              <a:off x="241176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BA5C786D-EA1A-455A-86CB-DB8038BC75D5}"/>
                </a:ext>
              </a:extLst>
            </p:cNvPr>
            <p:cNvCxnSpPr>
              <a:cxnSpLocks/>
            </p:cNvCxnSpPr>
            <p:nvPr/>
          </p:nvCxnSpPr>
          <p:spPr>
            <a:xfrm>
              <a:off x="385192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000C4C07-CF24-43AC-8F83-1C03E0AF603A}"/>
                </a:ext>
              </a:extLst>
            </p:cNvPr>
            <p:cNvCxnSpPr>
              <a:cxnSpLocks/>
            </p:cNvCxnSpPr>
            <p:nvPr/>
          </p:nvCxnSpPr>
          <p:spPr>
            <a:xfrm>
              <a:off x="205172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A6978F9C-08F7-4885-B21C-580BFD4900D0}"/>
                </a:ext>
              </a:extLst>
            </p:cNvPr>
            <p:cNvCxnSpPr>
              <a:cxnSpLocks/>
            </p:cNvCxnSpPr>
            <p:nvPr/>
          </p:nvCxnSpPr>
          <p:spPr>
            <a:xfrm>
              <a:off x="349188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7C1F806D-7A91-42B5-A0C7-C393C4259A80}"/>
                </a:ext>
              </a:extLst>
            </p:cNvPr>
            <p:cNvCxnSpPr>
              <a:cxnSpLocks/>
            </p:cNvCxnSpPr>
            <p:nvPr/>
          </p:nvCxnSpPr>
          <p:spPr>
            <a:xfrm>
              <a:off x="205172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CAE1B366-4EFB-4FD6-8553-CF41F778679F}"/>
                </a:ext>
              </a:extLst>
            </p:cNvPr>
            <p:cNvCxnSpPr>
              <a:cxnSpLocks/>
            </p:cNvCxnSpPr>
            <p:nvPr/>
          </p:nvCxnSpPr>
          <p:spPr>
            <a:xfrm>
              <a:off x="349188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5E74CD1B-F4C8-4648-B561-4C7655052A28}"/>
                  </a:ext>
                </a:extLst>
              </p:cNvPr>
              <p:cNvSpPr txBox="1"/>
              <p:nvPr/>
            </p:nvSpPr>
            <p:spPr>
              <a:xfrm>
                <a:off x="5868144" y="1268760"/>
                <a:ext cx="1374992" cy="400110"/>
              </a:xfrm>
              <a:prstGeom prst="rect">
                <a:avLst/>
              </a:prstGeom>
              <a:noFill/>
            </p:spPr>
            <p:txBody>
              <a:bodyPr wrap="none" rtlCol="0">
                <a:spAutoFit/>
              </a:bodyPr>
              <a:lstStyle/>
              <a:p>
                <a:r>
                  <a:rPr lang="ja-JP" altLang="en-US" sz="2000"/>
                  <a:t>提案</a:t>
                </a:r>
                <a:r>
                  <a:rPr kumimoji="1" lang="ja-JP" altLang="en-US" sz="2000"/>
                  <a:t>状態</a:t>
                </a:r>
                <a14:m>
                  <m:oMath xmlns:m="http://schemas.openxmlformats.org/officeDocument/2006/math">
                    <m:r>
                      <a:rPr kumimoji="1" lang="en-US" altLang="ja-JP" sz="2000" b="0" i="1" smtClean="0">
                        <a:latin typeface="Cambria Math" panose="02040503050406030204" pitchFamily="18" charset="0"/>
                      </a:rPr>
                      <m:t>𝐵</m:t>
                    </m:r>
                  </m:oMath>
                </a14:m>
                <a:endParaRPr kumimoji="1" lang="ja-JP" altLang="en-US" sz="2000"/>
              </a:p>
            </p:txBody>
          </p:sp>
        </mc:Choice>
        <mc:Fallback xmlns="">
          <p:sp>
            <p:nvSpPr>
              <p:cNvPr id="93" name="テキスト ボックス 92">
                <a:extLst>
                  <a:ext uri="{FF2B5EF4-FFF2-40B4-BE49-F238E27FC236}">
                    <a16:creationId xmlns:a16="http://schemas.microsoft.com/office/drawing/2014/main" id="{5E74CD1B-F4C8-4648-B561-4C7655052A28}"/>
                  </a:ext>
                </a:extLst>
              </p:cNvPr>
              <p:cNvSpPr txBox="1">
                <a:spLocks noRot="1" noChangeAspect="1" noMove="1" noResize="1" noEditPoints="1" noAdjustHandles="1" noChangeArrowheads="1" noChangeShapeType="1" noTextEdit="1"/>
              </p:cNvSpPr>
              <p:nvPr/>
            </p:nvSpPr>
            <p:spPr>
              <a:xfrm>
                <a:off x="5868144" y="1268760"/>
                <a:ext cx="1374992" cy="400110"/>
              </a:xfrm>
              <a:prstGeom prst="rect">
                <a:avLst/>
              </a:prstGeom>
              <a:blipFill>
                <a:blip r:embed="rId3"/>
                <a:stretch>
                  <a:fillRect l="-4889" t="-10606" b="-22727"/>
                </a:stretch>
              </a:blipFill>
            </p:spPr>
            <p:txBody>
              <a:bodyPr/>
              <a:lstStyle/>
              <a:p>
                <a:r>
                  <a:rPr lang="ja-JP" altLang="en-US">
                    <a:noFill/>
                  </a:rPr>
                  <a:t> </a:t>
                </a:r>
              </a:p>
            </p:txBody>
          </p:sp>
        </mc:Fallback>
      </mc:AlternateContent>
      <p:sp>
        <p:nvSpPr>
          <p:cNvPr id="94" name="矢印: 右 93">
            <a:extLst>
              <a:ext uri="{FF2B5EF4-FFF2-40B4-BE49-F238E27FC236}">
                <a16:creationId xmlns:a16="http://schemas.microsoft.com/office/drawing/2014/main" id="{5759290B-7D4F-47E6-8A56-D44A9ED0C619}"/>
              </a:ext>
            </a:extLst>
          </p:cNvPr>
          <p:cNvSpPr/>
          <p:nvPr/>
        </p:nvSpPr>
        <p:spPr>
          <a:xfrm>
            <a:off x="4283968" y="3068960"/>
            <a:ext cx="432048"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四角形: 角を丸くする 94">
            <a:extLst>
              <a:ext uri="{FF2B5EF4-FFF2-40B4-BE49-F238E27FC236}">
                <a16:creationId xmlns:a16="http://schemas.microsoft.com/office/drawing/2014/main" id="{25B88302-4C02-45C4-AE29-A96E430A4C70}"/>
              </a:ext>
            </a:extLst>
          </p:cNvPr>
          <p:cNvSpPr/>
          <p:nvPr/>
        </p:nvSpPr>
        <p:spPr>
          <a:xfrm>
            <a:off x="1547664" y="2852936"/>
            <a:ext cx="1800200" cy="720080"/>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四角形: 角を丸くする 95">
            <a:extLst>
              <a:ext uri="{FF2B5EF4-FFF2-40B4-BE49-F238E27FC236}">
                <a16:creationId xmlns:a16="http://schemas.microsoft.com/office/drawing/2014/main" id="{4C36FD99-1FF2-4878-8B80-599AEF19CC93}"/>
              </a:ext>
            </a:extLst>
          </p:cNvPr>
          <p:cNvSpPr/>
          <p:nvPr/>
        </p:nvSpPr>
        <p:spPr>
          <a:xfrm>
            <a:off x="5724128" y="2852936"/>
            <a:ext cx="1800200" cy="720080"/>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テキスト ボックス 98">
            <a:extLst>
              <a:ext uri="{FF2B5EF4-FFF2-40B4-BE49-F238E27FC236}">
                <a16:creationId xmlns:a16="http://schemas.microsoft.com/office/drawing/2014/main" id="{171D8A2D-7DFB-45CB-A855-6B1D38BB78A9}"/>
              </a:ext>
            </a:extLst>
          </p:cNvPr>
          <p:cNvSpPr txBox="1"/>
          <p:nvPr/>
        </p:nvSpPr>
        <p:spPr>
          <a:xfrm>
            <a:off x="3347864" y="1844824"/>
            <a:ext cx="2492990" cy="646331"/>
          </a:xfrm>
          <a:prstGeom prst="rect">
            <a:avLst/>
          </a:prstGeom>
          <a:noFill/>
        </p:spPr>
        <p:txBody>
          <a:bodyPr wrap="none" rtlCol="0">
            <a:spAutoFit/>
          </a:bodyPr>
          <a:lstStyle/>
          <a:p>
            <a:r>
              <a:rPr kumimoji="1" lang="ja-JP" altLang="en-US"/>
              <a:t>この二つを同時に</a:t>
            </a:r>
            <a:endParaRPr kumimoji="1" lang="en-US" altLang="ja-JP"/>
          </a:p>
          <a:p>
            <a:r>
              <a:rPr lang="ja-JP" altLang="en-US"/>
              <a:t>ひっくり返そうとする</a:t>
            </a:r>
            <a:endParaRPr kumimoji="1" lang="ja-JP" altLang="en-US"/>
          </a:p>
        </p:txBody>
      </p:sp>
      <p:cxnSp>
        <p:nvCxnSpPr>
          <p:cNvPr id="101" name="直線矢印コネクタ 100">
            <a:extLst>
              <a:ext uri="{FF2B5EF4-FFF2-40B4-BE49-F238E27FC236}">
                <a16:creationId xmlns:a16="http://schemas.microsoft.com/office/drawing/2014/main" id="{36566456-1F89-4EFF-BB88-E6815914EED4}"/>
              </a:ext>
            </a:extLst>
          </p:cNvPr>
          <p:cNvCxnSpPr>
            <a:cxnSpLocks/>
            <a:stCxn id="99" idx="2"/>
          </p:cNvCxnSpPr>
          <p:nvPr/>
        </p:nvCxnSpPr>
        <p:spPr>
          <a:xfrm flipH="1">
            <a:off x="3347864" y="2491155"/>
            <a:ext cx="1246495" cy="36178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3" name="テキスト ボックス 102">
            <a:extLst>
              <a:ext uri="{FF2B5EF4-FFF2-40B4-BE49-F238E27FC236}">
                <a16:creationId xmlns:a16="http://schemas.microsoft.com/office/drawing/2014/main" id="{CDD2958E-D140-48C6-A1E3-F4BED05A6527}"/>
              </a:ext>
            </a:extLst>
          </p:cNvPr>
          <p:cNvSpPr txBox="1"/>
          <p:nvPr/>
        </p:nvSpPr>
        <p:spPr>
          <a:xfrm>
            <a:off x="395536" y="5589240"/>
            <a:ext cx="7571303" cy="830997"/>
          </a:xfrm>
          <a:prstGeom prst="rect">
            <a:avLst/>
          </a:prstGeom>
          <a:noFill/>
        </p:spPr>
        <p:txBody>
          <a:bodyPr wrap="none" rtlCol="0">
            <a:spAutoFit/>
          </a:bodyPr>
          <a:lstStyle/>
          <a:p>
            <a:r>
              <a:rPr kumimoji="1" lang="ja-JP" altLang="en-US" sz="2400"/>
              <a:t>あるスピンの状態が確定していないと、隣のスピンを</a:t>
            </a:r>
            <a:endParaRPr lang="en-US" altLang="ja-JP" sz="2400"/>
          </a:p>
          <a:p>
            <a:r>
              <a:rPr kumimoji="1" lang="ja-JP" altLang="en-US" sz="2400"/>
              <a:t>ひっくり返す試行ができない</a:t>
            </a:r>
            <a:endParaRPr kumimoji="1" lang="en-US" altLang="ja-JP" sz="2400"/>
          </a:p>
        </p:txBody>
      </p:sp>
      <p:sp>
        <p:nvSpPr>
          <p:cNvPr id="105" name="テキスト ボックス 104">
            <a:extLst>
              <a:ext uri="{FF2B5EF4-FFF2-40B4-BE49-F238E27FC236}">
                <a16:creationId xmlns:a16="http://schemas.microsoft.com/office/drawing/2014/main" id="{EE77B84E-9E01-4E96-8E59-649EAD3E9C5A}"/>
              </a:ext>
            </a:extLst>
          </p:cNvPr>
          <p:cNvSpPr txBox="1"/>
          <p:nvPr/>
        </p:nvSpPr>
        <p:spPr>
          <a:xfrm>
            <a:off x="5940152" y="3059668"/>
            <a:ext cx="415498" cy="369332"/>
          </a:xfrm>
          <a:prstGeom prst="rect">
            <a:avLst/>
          </a:prstGeom>
          <a:noFill/>
        </p:spPr>
        <p:txBody>
          <a:bodyPr wrap="none" rtlCol="0">
            <a:spAutoFit/>
          </a:bodyPr>
          <a:lstStyle/>
          <a:p>
            <a:r>
              <a:rPr kumimoji="1" lang="ja-JP" altLang="en-US"/>
              <a:t>？</a:t>
            </a:r>
          </a:p>
        </p:txBody>
      </p:sp>
      <p:sp>
        <p:nvSpPr>
          <p:cNvPr id="106" name="テキスト ボックス 105">
            <a:extLst>
              <a:ext uri="{FF2B5EF4-FFF2-40B4-BE49-F238E27FC236}">
                <a16:creationId xmlns:a16="http://schemas.microsoft.com/office/drawing/2014/main" id="{72110D56-37DE-4984-B625-B4614854F794}"/>
              </a:ext>
            </a:extLst>
          </p:cNvPr>
          <p:cNvSpPr txBox="1"/>
          <p:nvPr/>
        </p:nvSpPr>
        <p:spPr>
          <a:xfrm>
            <a:off x="3779912" y="4509120"/>
            <a:ext cx="2262158" cy="646331"/>
          </a:xfrm>
          <a:prstGeom prst="rect">
            <a:avLst/>
          </a:prstGeom>
          <a:noFill/>
        </p:spPr>
        <p:txBody>
          <a:bodyPr wrap="none" rtlCol="0">
            <a:spAutoFit/>
          </a:bodyPr>
          <a:lstStyle/>
          <a:p>
            <a:r>
              <a:rPr kumimoji="1" lang="ja-JP" altLang="en-US"/>
              <a:t>この</a:t>
            </a:r>
            <a:r>
              <a:rPr lang="ja-JP" altLang="en-US"/>
              <a:t>スピンの状態が</a:t>
            </a:r>
            <a:endParaRPr lang="en-US" altLang="ja-JP"/>
          </a:p>
          <a:p>
            <a:r>
              <a:rPr lang="ja-JP" altLang="en-US"/>
              <a:t>確定しないと</a:t>
            </a:r>
            <a:endParaRPr kumimoji="1" lang="ja-JP" altLang="en-US"/>
          </a:p>
        </p:txBody>
      </p:sp>
      <p:sp>
        <p:nvSpPr>
          <p:cNvPr id="107" name="テキスト ボックス 106">
            <a:extLst>
              <a:ext uri="{FF2B5EF4-FFF2-40B4-BE49-F238E27FC236}">
                <a16:creationId xmlns:a16="http://schemas.microsoft.com/office/drawing/2014/main" id="{CBF9C3FD-54B0-4E5B-A325-BEF0BC365143}"/>
              </a:ext>
            </a:extLst>
          </p:cNvPr>
          <p:cNvSpPr txBox="1"/>
          <p:nvPr/>
        </p:nvSpPr>
        <p:spPr>
          <a:xfrm>
            <a:off x="6198676" y="4509120"/>
            <a:ext cx="2954655" cy="646331"/>
          </a:xfrm>
          <a:prstGeom prst="rect">
            <a:avLst/>
          </a:prstGeom>
          <a:noFill/>
        </p:spPr>
        <p:txBody>
          <a:bodyPr wrap="none" rtlCol="0">
            <a:spAutoFit/>
          </a:bodyPr>
          <a:lstStyle/>
          <a:p>
            <a:r>
              <a:rPr kumimoji="1" lang="ja-JP" altLang="en-US"/>
              <a:t>この</a:t>
            </a:r>
            <a:r>
              <a:rPr lang="ja-JP" altLang="en-US"/>
              <a:t>スピンをひっくり返す</a:t>
            </a:r>
            <a:endParaRPr lang="en-US" altLang="ja-JP"/>
          </a:p>
          <a:p>
            <a:r>
              <a:rPr lang="ja-JP" altLang="en-US"/>
              <a:t>ための重みが計算できない</a:t>
            </a:r>
            <a:endParaRPr kumimoji="1" lang="ja-JP" altLang="en-US"/>
          </a:p>
        </p:txBody>
      </p:sp>
      <p:cxnSp>
        <p:nvCxnSpPr>
          <p:cNvPr id="112" name="直線矢印コネクタ 111">
            <a:extLst>
              <a:ext uri="{FF2B5EF4-FFF2-40B4-BE49-F238E27FC236}">
                <a16:creationId xmlns:a16="http://schemas.microsoft.com/office/drawing/2014/main" id="{4582268B-C307-4F57-BFD4-4ED6713DAE3D}"/>
              </a:ext>
            </a:extLst>
          </p:cNvPr>
          <p:cNvCxnSpPr>
            <a:cxnSpLocks/>
            <a:stCxn id="106" idx="0"/>
          </p:cNvCxnSpPr>
          <p:nvPr/>
        </p:nvCxnSpPr>
        <p:spPr>
          <a:xfrm flipV="1">
            <a:off x="4910991" y="3356992"/>
            <a:ext cx="1029161" cy="11521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a:extLst>
              <a:ext uri="{FF2B5EF4-FFF2-40B4-BE49-F238E27FC236}">
                <a16:creationId xmlns:a16="http://schemas.microsoft.com/office/drawing/2014/main" id="{A1B0973F-C5F3-4B6A-9736-F47BB9997CFF}"/>
              </a:ext>
            </a:extLst>
          </p:cNvPr>
          <p:cNvCxnSpPr>
            <a:endCxn id="83" idx="1"/>
          </p:cNvCxnSpPr>
          <p:nvPr/>
        </p:nvCxnSpPr>
        <p:spPr>
          <a:xfrm flipH="1" flipV="1">
            <a:off x="7240814" y="3375911"/>
            <a:ext cx="715562" cy="106120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601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84D5340-80ED-4609-B6EA-8EF754883B99}"/>
              </a:ext>
            </a:extLst>
          </p:cNvPr>
          <p:cNvSpPr>
            <a:spLocks noGrp="1"/>
          </p:cNvSpPr>
          <p:nvPr>
            <p:ph type="body" sz="quarter" idx="10"/>
          </p:nvPr>
        </p:nvSpPr>
        <p:spPr/>
        <p:txBody>
          <a:bodyPr/>
          <a:lstStyle/>
          <a:p>
            <a:r>
              <a:rPr lang="ja-JP" altLang="en-US"/>
              <a:t>独立なスピン</a:t>
            </a:r>
            <a:endParaRPr kumimoji="1" lang="ja-JP" altLang="en-US"/>
          </a:p>
        </p:txBody>
      </p:sp>
      <p:sp>
        <p:nvSpPr>
          <p:cNvPr id="21" name="テキスト ボックス 20">
            <a:extLst>
              <a:ext uri="{FF2B5EF4-FFF2-40B4-BE49-F238E27FC236}">
                <a16:creationId xmlns:a16="http://schemas.microsoft.com/office/drawing/2014/main" id="{7D2EB7E3-D940-4737-B5FD-41F08C7ACC7E}"/>
              </a:ext>
            </a:extLst>
          </p:cNvPr>
          <p:cNvSpPr txBox="1"/>
          <p:nvPr/>
        </p:nvSpPr>
        <p:spPr>
          <a:xfrm>
            <a:off x="251520" y="3717032"/>
            <a:ext cx="7920880" cy="461665"/>
          </a:xfrm>
          <a:prstGeom prst="rect">
            <a:avLst/>
          </a:prstGeom>
          <a:noFill/>
        </p:spPr>
        <p:txBody>
          <a:bodyPr wrap="square" rtlCol="0">
            <a:spAutoFit/>
          </a:bodyPr>
          <a:lstStyle/>
          <a:p>
            <a:r>
              <a:rPr kumimoji="1" lang="ja-JP" altLang="en-US" sz="2400"/>
              <a:t>ボンドで接続されていないスピンは影響を受けない</a:t>
            </a:r>
          </a:p>
        </p:txBody>
      </p:sp>
      <p:sp>
        <p:nvSpPr>
          <p:cNvPr id="22" name="四角形: 角を丸くする 21">
            <a:extLst>
              <a:ext uri="{FF2B5EF4-FFF2-40B4-BE49-F238E27FC236}">
                <a16:creationId xmlns:a16="http://schemas.microsoft.com/office/drawing/2014/main" id="{1BF6C2F9-9CB3-4382-B29C-5EB07E49FE77}"/>
              </a:ext>
            </a:extLst>
          </p:cNvPr>
          <p:cNvSpPr/>
          <p:nvPr/>
        </p:nvSpPr>
        <p:spPr>
          <a:xfrm>
            <a:off x="1547664" y="1916832"/>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7" name="グループ化 56">
            <a:extLst>
              <a:ext uri="{FF2B5EF4-FFF2-40B4-BE49-F238E27FC236}">
                <a16:creationId xmlns:a16="http://schemas.microsoft.com/office/drawing/2014/main" id="{178BB534-D351-4793-B7C5-ACE77BA92FA3}"/>
              </a:ext>
            </a:extLst>
          </p:cNvPr>
          <p:cNvGrpSpPr/>
          <p:nvPr/>
        </p:nvGrpSpPr>
        <p:grpSpPr>
          <a:xfrm>
            <a:off x="683568" y="1988840"/>
            <a:ext cx="1368152" cy="1368152"/>
            <a:chOff x="3851920" y="1268760"/>
            <a:chExt cx="2160240" cy="2160240"/>
          </a:xfrm>
        </p:grpSpPr>
        <p:grpSp>
          <p:nvGrpSpPr>
            <p:cNvPr id="58" name="グループ化 57">
              <a:extLst>
                <a:ext uri="{FF2B5EF4-FFF2-40B4-BE49-F238E27FC236}">
                  <a16:creationId xmlns:a16="http://schemas.microsoft.com/office/drawing/2014/main" id="{652F5727-967F-4298-9E16-B2E18A9AA569}"/>
                </a:ext>
              </a:extLst>
            </p:cNvPr>
            <p:cNvGrpSpPr/>
            <p:nvPr/>
          </p:nvGrpSpPr>
          <p:grpSpPr>
            <a:xfrm rot="10800000">
              <a:off x="3851920" y="1268760"/>
              <a:ext cx="720080" cy="720080"/>
              <a:chOff x="792000" y="2529000"/>
              <a:chExt cx="360000" cy="360000"/>
            </a:xfrm>
          </p:grpSpPr>
          <p:sp>
            <p:nvSpPr>
              <p:cNvPr id="72" name="楕円 71">
                <a:extLst>
                  <a:ext uri="{FF2B5EF4-FFF2-40B4-BE49-F238E27FC236}">
                    <a16:creationId xmlns:a16="http://schemas.microsoft.com/office/drawing/2014/main" id="{5C45291A-9526-4B04-8102-162D93055DA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矢印: 下 72">
                <a:extLst>
                  <a:ext uri="{FF2B5EF4-FFF2-40B4-BE49-F238E27FC236}">
                    <a16:creationId xmlns:a16="http://schemas.microsoft.com/office/drawing/2014/main" id="{6F282587-8D2A-4D1B-8B3B-30CD77DCBF8F}"/>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14A29025-C795-494B-8B57-D44AA21C1EFC}"/>
                </a:ext>
              </a:extLst>
            </p:cNvPr>
            <p:cNvGrpSpPr/>
            <p:nvPr/>
          </p:nvGrpSpPr>
          <p:grpSpPr>
            <a:xfrm rot="10800000">
              <a:off x="5292080" y="1268760"/>
              <a:ext cx="720080" cy="720080"/>
              <a:chOff x="792000" y="2529000"/>
              <a:chExt cx="360000" cy="360000"/>
            </a:xfrm>
          </p:grpSpPr>
          <p:sp>
            <p:nvSpPr>
              <p:cNvPr id="70" name="楕円 69">
                <a:extLst>
                  <a:ext uri="{FF2B5EF4-FFF2-40B4-BE49-F238E27FC236}">
                    <a16:creationId xmlns:a16="http://schemas.microsoft.com/office/drawing/2014/main" id="{77AB6454-B7F8-404D-9DDD-34DA9CE654E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B8730DA6-3851-4184-A1E4-8722F4CCCEB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a:extLst>
                <a:ext uri="{FF2B5EF4-FFF2-40B4-BE49-F238E27FC236}">
                  <a16:creationId xmlns:a16="http://schemas.microsoft.com/office/drawing/2014/main" id="{CE51AB7B-087D-4568-BC1F-1C1A81634FC1}"/>
                </a:ext>
              </a:extLst>
            </p:cNvPr>
            <p:cNvGrpSpPr/>
            <p:nvPr/>
          </p:nvGrpSpPr>
          <p:grpSpPr>
            <a:xfrm rot="10800000">
              <a:off x="5292080" y="2708920"/>
              <a:ext cx="720080" cy="720080"/>
              <a:chOff x="792000" y="2529000"/>
              <a:chExt cx="360000" cy="360000"/>
            </a:xfrm>
          </p:grpSpPr>
          <p:sp>
            <p:nvSpPr>
              <p:cNvPr id="68" name="楕円 67">
                <a:extLst>
                  <a:ext uri="{FF2B5EF4-FFF2-40B4-BE49-F238E27FC236}">
                    <a16:creationId xmlns:a16="http://schemas.microsoft.com/office/drawing/2014/main" id="{C567D46A-CADC-41AD-974D-7298AA14C93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149191D4-9D92-403D-A9F2-0DB9ABC16F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1" name="グループ化 60">
              <a:extLst>
                <a:ext uri="{FF2B5EF4-FFF2-40B4-BE49-F238E27FC236}">
                  <a16:creationId xmlns:a16="http://schemas.microsoft.com/office/drawing/2014/main" id="{4EFBEE45-26A3-4DD9-8A2A-6DCDA72A1905}"/>
                </a:ext>
              </a:extLst>
            </p:cNvPr>
            <p:cNvGrpSpPr/>
            <p:nvPr/>
          </p:nvGrpSpPr>
          <p:grpSpPr>
            <a:xfrm rot="10800000">
              <a:off x="3851920" y="2708920"/>
              <a:ext cx="720080" cy="720080"/>
              <a:chOff x="792000" y="2529000"/>
              <a:chExt cx="360000" cy="360000"/>
            </a:xfrm>
          </p:grpSpPr>
          <p:sp>
            <p:nvSpPr>
              <p:cNvPr id="66" name="楕円 65">
                <a:extLst>
                  <a:ext uri="{FF2B5EF4-FFF2-40B4-BE49-F238E27FC236}">
                    <a16:creationId xmlns:a16="http://schemas.microsoft.com/office/drawing/2014/main" id="{727291F0-86C2-429B-B684-86E5D9CE464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48B5CC8E-A9D0-41F3-95C6-4FD40D380A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2" name="直線コネクタ 61">
              <a:extLst>
                <a:ext uri="{FF2B5EF4-FFF2-40B4-BE49-F238E27FC236}">
                  <a16:creationId xmlns:a16="http://schemas.microsoft.com/office/drawing/2014/main" id="{D3BD2FD5-02BA-44D5-A79D-904D260BE9E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E9D94E7A-A758-48FA-B845-C899512C3DE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9ECB15E-FFFA-4155-A794-D98B9BA01B2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DE66521E-FF2F-4BF5-9B08-AE5D8FAAB46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4" name="テキスト ボックス 73">
            <a:extLst>
              <a:ext uri="{FF2B5EF4-FFF2-40B4-BE49-F238E27FC236}">
                <a16:creationId xmlns:a16="http://schemas.microsoft.com/office/drawing/2014/main" id="{FC0426A2-A0F2-429D-B7BB-8C9F33EEB8F3}"/>
              </a:ext>
            </a:extLst>
          </p:cNvPr>
          <p:cNvSpPr txBox="1"/>
          <p:nvPr/>
        </p:nvSpPr>
        <p:spPr>
          <a:xfrm>
            <a:off x="323528" y="980728"/>
            <a:ext cx="7920880" cy="830997"/>
          </a:xfrm>
          <a:prstGeom prst="rect">
            <a:avLst/>
          </a:prstGeom>
          <a:noFill/>
        </p:spPr>
        <p:txBody>
          <a:bodyPr wrap="square" rtlCol="0">
            <a:spAutoFit/>
          </a:bodyPr>
          <a:lstStyle/>
          <a:p>
            <a:r>
              <a:rPr kumimoji="1" lang="ja-JP" altLang="en-US" sz="2400"/>
              <a:t>あるスピンがひっくり返ると</a:t>
            </a:r>
            <a:r>
              <a:rPr lang="ja-JP" altLang="en-US" sz="2400"/>
              <a:t>、ボンドで繋がったスピンの重みが変わる</a:t>
            </a:r>
            <a:endParaRPr kumimoji="1" lang="en-US" altLang="ja-JP" sz="2400"/>
          </a:p>
        </p:txBody>
      </p:sp>
      <p:sp>
        <p:nvSpPr>
          <p:cNvPr id="75" name="テキスト ボックス 74">
            <a:extLst>
              <a:ext uri="{FF2B5EF4-FFF2-40B4-BE49-F238E27FC236}">
                <a16:creationId xmlns:a16="http://schemas.microsoft.com/office/drawing/2014/main" id="{BE43824B-56F9-40D9-B3D1-70D27BD2ADC5}"/>
              </a:ext>
            </a:extLst>
          </p:cNvPr>
          <p:cNvSpPr txBox="1"/>
          <p:nvPr/>
        </p:nvSpPr>
        <p:spPr>
          <a:xfrm>
            <a:off x="2843808" y="2007502"/>
            <a:ext cx="3518912" cy="400110"/>
          </a:xfrm>
          <a:prstGeom prst="rect">
            <a:avLst/>
          </a:prstGeom>
          <a:noFill/>
        </p:spPr>
        <p:txBody>
          <a:bodyPr wrap="none" rtlCol="0">
            <a:spAutoFit/>
          </a:bodyPr>
          <a:lstStyle/>
          <a:p>
            <a:r>
              <a:rPr lang="ja-JP" altLang="en-US" sz="2000"/>
              <a:t>このスピンがひっくり返ると</a:t>
            </a:r>
            <a:endParaRPr kumimoji="1" lang="ja-JP" altLang="en-US" sz="2000"/>
          </a:p>
        </p:txBody>
      </p:sp>
      <p:sp>
        <p:nvSpPr>
          <p:cNvPr id="76" name="テキスト ボックス 75">
            <a:extLst>
              <a:ext uri="{FF2B5EF4-FFF2-40B4-BE49-F238E27FC236}">
                <a16:creationId xmlns:a16="http://schemas.microsoft.com/office/drawing/2014/main" id="{E0FD7CF1-91C7-4161-827C-CF73355D6F51}"/>
              </a:ext>
            </a:extLst>
          </p:cNvPr>
          <p:cNvSpPr txBox="1"/>
          <p:nvPr/>
        </p:nvSpPr>
        <p:spPr>
          <a:xfrm>
            <a:off x="2843808" y="2956882"/>
            <a:ext cx="3775393" cy="400110"/>
          </a:xfrm>
          <a:prstGeom prst="rect">
            <a:avLst/>
          </a:prstGeom>
          <a:noFill/>
        </p:spPr>
        <p:txBody>
          <a:bodyPr wrap="none" rtlCol="0">
            <a:spAutoFit/>
          </a:bodyPr>
          <a:lstStyle/>
          <a:p>
            <a:r>
              <a:rPr lang="ja-JP" altLang="en-US" sz="2000"/>
              <a:t>このスピンの重みに影響がでる</a:t>
            </a:r>
            <a:endParaRPr kumimoji="1" lang="ja-JP" altLang="en-US" sz="2000"/>
          </a:p>
        </p:txBody>
      </p:sp>
      <p:sp>
        <p:nvSpPr>
          <p:cNvPr id="77" name="四角形: 角を丸くする 76">
            <a:extLst>
              <a:ext uri="{FF2B5EF4-FFF2-40B4-BE49-F238E27FC236}">
                <a16:creationId xmlns:a16="http://schemas.microsoft.com/office/drawing/2014/main" id="{6DE2D695-C692-460C-94C8-AAAACFC7D57A}"/>
              </a:ext>
            </a:extLst>
          </p:cNvPr>
          <p:cNvSpPr/>
          <p:nvPr/>
        </p:nvSpPr>
        <p:spPr>
          <a:xfrm>
            <a:off x="1547664" y="2852936"/>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9" name="直線矢印コネクタ 78">
            <a:extLst>
              <a:ext uri="{FF2B5EF4-FFF2-40B4-BE49-F238E27FC236}">
                <a16:creationId xmlns:a16="http://schemas.microsoft.com/office/drawing/2014/main" id="{965E79A1-9DDC-4F89-8F1D-BC5460FD29AD}"/>
              </a:ext>
            </a:extLst>
          </p:cNvPr>
          <p:cNvCxnSpPr>
            <a:stCxn id="75" idx="1"/>
            <a:endCxn id="22" idx="3"/>
          </p:cNvCxnSpPr>
          <p:nvPr/>
        </p:nvCxnSpPr>
        <p:spPr>
          <a:xfrm flipH="1" flipV="1">
            <a:off x="2123728" y="2204864"/>
            <a:ext cx="720080" cy="269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02903632-C31A-4A24-A9E5-51D7842DC07B}"/>
              </a:ext>
            </a:extLst>
          </p:cNvPr>
          <p:cNvCxnSpPr>
            <a:stCxn id="76" idx="1"/>
            <a:endCxn id="77" idx="3"/>
          </p:cNvCxnSpPr>
          <p:nvPr/>
        </p:nvCxnSpPr>
        <p:spPr>
          <a:xfrm flipH="1" flipV="1">
            <a:off x="2123728" y="3140968"/>
            <a:ext cx="720080" cy="159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2" name="四角形: 角を丸くする 81">
            <a:extLst>
              <a:ext uri="{FF2B5EF4-FFF2-40B4-BE49-F238E27FC236}">
                <a16:creationId xmlns:a16="http://schemas.microsoft.com/office/drawing/2014/main" id="{99C1F1E8-EA8D-4E79-A3AD-A44D478F7767}"/>
              </a:ext>
            </a:extLst>
          </p:cNvPr>
          <p:cNvSpPr/>
          <p:nvPr/>
        </p:nvSpPr>
        <p:spPr>
          <a:xfrm>
            <a:off x="683568" y="4797152"/>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3" name="グループ化 82">
            <a:extLst>
              <a:ext uri="{FF2B5EF4-FFF2-40B4-BE49-F238E27FC236}">
                <a16:creationId xmlns:a16="http://schemas.microsoft.com/office/drawing/2014/main" id="{8FF0273F-2F40-4CEB-A4EF-ACBE914561F7}"/>
              </a:ext>
            </a:extLst>
          </p:cNvPr>
          <p:cNvGrpSpPr/>
          <p:nvPr/>
        </p:nvGrpSpPr>
        <p:grpSpPr>
          <a:xfrm>
            <a:off x="755576" y="4869160"/>
            <a:ext cx="1368152" cy="1368152"/>
            <a:chOff x="3851920" y="1268760"/>
            <a:chExt cx="2160240" cy="2160240"/>
          </a:xfrm>
        </p:grpSpPr>
        <p:grpSp>
          <p:nvGrpSpPr>
            <p:cNvPr id="84" name="グループ化 83">
              <a:extLst>
                <a:ext uri="{FF2B5EF4-FFF2-40B4-BE49-F238E27FC236}">
                  <a16:creationId xmlns:a16="http://schemas.microsoft.com/office/drawing/2014/main" id="{E952623E-05D8-431D-8AB5-8E66B6D52806}"/>
                </a:ext>
              </a:extLst>
            </p:cNvPr>
            <p:cNvGrpSpPr/>
            <p:nvPr/>
          </p:nvGrpSpPr>
          <p:grpSpPr>
            <a:xfrm rot="10800000">
              <a:off x="3851920" y="1268760"/>
              <a:ext cx="720080" cy="720080"/>
              <a:chOff x="792000" y="2529000"/>
              <a:chExt cx="360000" cy="360000"/>
            </a:xfrm>
          </p:grpSpPr>
          <p:sp>
            <p:nvSpPr>
              <p:cNvPr id="98" name="楕円 97">
                <a:extLst>
                  <a:ext uri="{FF2B5EF4-FFF2-40B4-BE49-F238E27FC236}">
                    <a16:creationId xmlns:a16="http://schemas.microsoft.com/office/drawing/2014/main" id="{901FD4B4-E153-488E-858C-110DFF9B4BC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矢印: 下 98">
                <a:extLst>
                  <a:ext uri="{FF2B5EF4-FFF2-40B4-BE49-F238E27FC236}">
                    <a16:creationId xmlns:a16="http://schemas.microsoft.com/office/drawing/2014/main" id="{C712E66A-F7DC-4DEA-A5AF-75A9A3BAED51}"/>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5" name="グループ化 84">
              <a:extLst>
                <a:ext uri="{FF2B5EF4-FFF2-40B4-BE49-F238E27FC236}">
                  <a16:creationId xmlns:a16="http://schemas.microsoft.com/office/drawing/2014/main" id="{97A9A6BD-BA10-40D9-8FD3-A411310F2A5B}"/>
                </a:ext>
              </a:extLst>
            </p:cNvPr>
            <p:cNvGrpSpPr/>
            <p:nvPr/>
          </p:nvGrpSpPr>
          <p:grpSpPr>
            <a:xfrm rot="10800000">
              <a:off x="5292080" y="1268760"/>
              <a:ext cx="720080" cy="720080"/>
              <a:chOff x="792000" y="2529000"/>
              <a:chExt cx="360000" cy="360000"/>
            </a:xfrm>
          </p:grpSpPr>
          <p:sp>
            <p:nvSpPr>
              <p:cNvPr id="96" name="楕円 95">
                <a:extLst>
                  <a:ext uri="{FF2B5EF4-FFF2-40B4-BE49-F238E27FC236}">
                    <a16:creationId xmlns:a16="http://schemas.microsoft.com/office/drawing/2014/main" id="{0A37B6A0-4588-4B81-8FA3-AEC34EA2E0E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矢印: 下 96">
                <a:extLst>
                  <a:ext uri="{FF2B5EF4-FFF2-40B4-BE49-F238E27FC236}">
                    <a16:creationId xmlns:a16="http://schemas.microsoft.com/office/drawing/2014/main" id="{70015672-AEDD-4D55-B75F-849C64F657E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6" name="グループ化 85">
              <a:extLst>
                <a:ext uri="{FF2B5EF4-FFF2-40B4-BE49-F238E27FC236}">
                  <a16:creationId xmlns:a16="http://schemas.microsoft.com/office/drawing/2014/main" id="{055E2000-D33C-4ED3-986A-804FE5A79A97}"/>
                </a:ext>
              </a:extLst>
            </p:cNvPr>
            <p:cNvGrpSpPr/>
            <p:nvPr/>
          </p:nvGrpSpPr>
          <p:grpSpPr>
            <a:xfrm rot="10800000">
              <a:off x="5292080" y="2708920"/>
              <a:ext cx="720080" cy="720080"/>
              <a:chOff x="792000" y="2529000"/>
              <a:chExt cx="360000" cy="360000"/>
            </a:xfrm>
          </p:grpSpPr>
          <p:sp>
            <p:nvSpPr>
              <p:cNvPr id="94" name="楕円 93">
                <a:extLst>
                  <a:ext uri="{FF2B5EF4-FFF2-40B4-BE49-F238E27FC236}">
                    <a16:creationId xmlns:a16="http://schemas.microsoft.com/office/drawing/2014/main" id="{617F0473-C655-4721-A023-DFC06B8A496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矢印: 下 94">
                <a:extLst>
                  <a:ext uri="{FF2B5EF4-FFF2-40B4-BE49-F238E27FC236}">
                    <a16:creationId xmlns:a16="http://schemas.microsoft.com/office/drawing/2014/main" id="{2F53B5CE-80AB-44BB-8027-ACCF63AD494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7" name="グループ化 86">
              <a:extLst>
                <a:ext uri="{FF2B5EF4-FFF2-40B4-BE49-F238E27FC236}">
                  <a16:creationId xmlns:a16="http://schemas.microsoft.com/office/drawing/2014/main" id="{905603EF-0269-494E-B863-1FE1E1318F8E}"/>
                </a:ext>
              </a:extLst>
            </p:cNvPr>
            <p:cNvGrpSpPr/>
            <p:nvPr/>
          </p:nvGrpSpPr>
          <p:grpSpPr>
            <a:xfrm rot="10800000">
              <a:off x="3851920" y="2708920"/>
              <a:ext cx="720080" cy="720080"/>
              <a:chOff x="792000" y="2529000"/>
              <a:chExt cx="360000" cy="360000"/>
            </a:xfrm>
          </p:grpSpPr>
          <p:sp>
            <p:nvSpPr>
              <p:cNvPr id="92" name="楕円 91">
                <a:extLst>
                  <a:ext uri="{FF2B5EF4-FFF2-40B4-BE49-F238E27FC236}">
                    <a16:creationId xmlns:a16="http://schemas.microsoft.com/office/drawing/2014/main" id="{F27EA290-FC0E-4F7F-8B3E-1E5E26EAC2B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矢印: 下 92">
                <a:extLst>
                  <a:ext uri="{FF2B5EF4-FFF2-40B4-BE49-F238E27FC236}">
                    <a16:creationId xmlns:a16="http://schemas.microsoft.com/office/drawing/2014/main" id="{32E18ECF-F1C4-4435-BB50-25BDE85437D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8" name="直線コネクタ 87">
              <a:extLst>
                <a:ext uri="{FF2B5EF4-FFF2-40B4-BE49-F238E27FC236}">
                  <a16:creationId xmlns:a16="http://schemas.microsoft.com/office/drawing/2014/main" id="{68E95253-6EFC-4E15-AAD9-5C3358C3441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0CA63E8E-87E7-4E51-BA80-3BBBDC7B7CA0}"/>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95CC8391-A852-4728-9829-1BD455E20AE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134DCF86-B9BC-4CEE-BE62-2FBF1EDA1D2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0" name="四角形: 角を丸くする 99">
            <a:extLst>
              <a:ext uri="{FF2B5EF4-FFF2-40B4-BE49-F238E27FC236}">
                <a16:creationId xmlns:a16="http://schemas.microsoft.com/office/drawing/2014/main" id="{4D9DE404-1CAC-49A7-83F7-786DB91DCB79}"/>
              </a:ext>
            </a:extLst>
          </p:cNvPr>
          <p:cNvSpPr/>
          <p:nvPr/>
        </p:nvSpPr>
        <p:spPr>
          <a:xfrm>
            <a:off x="1619672" y="5733256"/>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テキスト ボックス 100">
            <a:extLst>
              <a:ext uri="{FF2B5EF4-FFF2-40B4-BE49-F238E27FC236}">
                <a16:creationId xmlns:a16="http://schemas.microsoft.com/office/drawing/2014/main" id="{9890B12C-AAC1-431F-A30B-4D5D40688EC7}"/>
              </a:ext>
            </a:extLst>
          </p:cNvPr>
          <p:cNvSpPr txBox="1"/>
          <p:nvPr/>
        </p:nvSpPr>
        <p:spPr>
          <a:xfrm>
            <a:off x="3131840" y="4374323"/>
            <a:ext cx="3775393" cy="400110"/>
          </a:xfrm>
          <a:prstGeom prst="rect">
            <a:avLst/>
          </a:prstGeom>
          <a:noFill/>
        </p:spPr>
        <p:txBody>
          <a:bodyPr wrap="none" rtlCol="0">
            <a:spAutoFit/>
          </a:bodyPr>
          <a:lstStyle/>
          <a:p>
            <a:r>
              <a:rPr lang="ja-JP" altLang="en-US" sz="2000"/>
              <a:t>このスピンがひっくり返っても</a:t>
            </a:r>
            <a:endParaRPr kumimoji="1" lang="ja-JP" altLang="en-US" sz="2000"/>
          </a:p>
        </p:txBody>
      </p:sp>
      <p:cxnSp>
        <p:nvCxnSpPr>
          <p:cNvPr id="103" name="コネクタ: カギ線 102">
            <a:extLst>
              <a:ext uri="{FF2B5EF4-FFF2-40B4-BE49-F238E27FC236}">
                <a16:creationId xmlns:a16="http://schemas.microsoft.com/office/drawing/2014/main" id="{98AD27AD-C990-4AEC-BD9E-1BDFBE880277}"/>
              </a:ext>
            </a:extLst>
          </p:cNvPr>
          <p:cNvCxnSpPr>
            <a:stCxn id="101" idx="1"/>
            <a:endCxn id="82" idx="0"/>
          </p:cNvCxnSpPr>
          <p:nvPr/>
        </p:nvCxnSpPr>
        <p:spPr>
          <a:xfrm rot="10800000" flipV="1">
            <a:off x="971600" y="4574378"/>
            <a:ext cx="2160240" cy="22277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5" name="テキスト ボックス 104">
            <a:extLst>
              <a:ext uri="{FF2B5EF4-FFF2-40B4-BE49-F238E27FC236}">
                <a16:creationId xmlns:a16="http://schemas.microsoft.com/office/drawing/2014/main" id="{8E10A3DC-FB49-45D5-B485-E21B094AED9D}"/>
              </a:ext>
            </a:extLst>
          </p:cNvPr>
          <p:cNvSpPr txBox="1"/>
          <p:nvPr/>
        </p:nvSpPr>
        <p:spPr>
          <a:xfrm>
            <a:off x="2987824" y="5805264"/>
            <a:ext cx="4031873" cy="400110"/>
          </a:xfrm>
          <a:prstGeom prst="rect">
            <a:avLst/>
          </a:prstGeom>
          <a:noFill/>
        </p:spPr>
        <p:txBody>
          <a:bodyPr wrap="none" rtlCol="0">
            <a:spAutoFit/>
          </a:bodyPr>
          <a:lstStyle/>
          <a:p>
            <a:r>
              <a:rPr lang="ja-JP" altLang="en-US" sz="2000"/>
              <a:t>このスピンの重みには影響しない</a:t>
            </a:r>
            <a:endParaRPr kumimoji="1" lang="ja-JP" altLang="en-US" sz="2000"/>
          </a:p>
        </p:txBody>
      </p:sp>
      <p:cxnSp>
        <p:nvCxnSpPr>
          <p:cNvPr id="107" name="直線矢印コネクタ 106">
            <a:extLst>
              <a:ext uri="{FF2B5EF4-FFF2-40B4-BE49-F238E27FC236}">
                <a16:creationId xmlns:a16="http://schemas.microsoft.com/office/drawing/2014/main" id="{F634DE1B-1509-4561-9D98-09344ED71193}"/>
              </a:ext>
            </a:extLst>
          </p:cNvPr>
          <p:cNvCxnSpPr>
            <a:stCxn id="105" idx="1"/>
            <a:endCxn id="100" idx="3"/>
          </p:cNvCxnSpPr>
          <p:nvPr/>
        </p:nvCxnSpPr>
        <p:spPr>
          <a:xfrm flipH="1">
            <a:off x="2195736" y="6005319"/>
            <a:ext cx="792088" cy="159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677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B874031-7882-4AFD-BDDB-8934BA6E14DE}"/>
              </a:ext>
            </a:extLst>
          </p:cNvPr>
          <p:cNvSpPr>
            <a:spLocks noGrp="1"/>
          </p:cNvSpPr>
          <p:nvPr>
            <p:ph type="body" sz="quarter" idx="10"/>
          </p:nvPr>
        </p:nvSpPr>
        <p:spPr/>
        <p:txBody>
          <a:bodyPr/>
          <a:lstStyle/>
          <a:p>
            <a:r>
              <a:rPr kumimoji="1" lang="ja-JP" altLang="en-US"/>
              <a:t>独立なスピン</a:t>
            </a:r>
          </a:p>
        </p:txBody>
      </p:sp>
      <p:grpSp>
        <p:nvGrpSpPr>
          <p:cNvPr id="3" name="グループ化 2">
            <a:extLst>
              <a:ext uri="{FF2B5EF4-FFF2-40B4-BE49-F238E27FC236}">
                <a16:creationId xmlns:a16="http://schemas.microsoft.com/office/drawing/2014/main" id="{CE7AB9A6-8389-4A05-BA13-E25D1279F3A8}"/>
              </a:ext>
            </a:extLst>
          </p:cNvPr>
          <p:cNvGrpSpPr/>
          <p:nvPr/>
        </p:nvGrpSpPr>
        <p:grpSpPr>
          <a:xfrm>
            <a:off x="827584" y="1628800"/>
            <a:ext cx="1368152" cy="1368152"/>
            <a:chOff x="3851920" y="1268760"/>
            <a:chExt cx="2160240" cy="2160240"/>
          </a:xfrm>
        </p:grpSpPr>
        <p:grpSp>
          <p:nvGrpSpPr>
            <p:cNvPr id="4" name="グループ化 3">
              <a:extLst>
                <a:ext uri="{FF2B5EF4-FFF2-40B4-BE49-F238E27FC236}">
                  <a16:creationId xmlns:a16="http://schemas.microsoft.com/office/drawing/2014/main" id="{3A95BB37-D430-4C44-AA42-4E697E93384F}"/>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1FA5EDCB-5FDF-45BC-B5E4-D56AB66B64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C389DB58-64A8-4087-8EF9-875931DC1549}"/>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F22A95DF-4F9A-40F0-B25C-3645343CEA78}"/>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6E10E343-EF44-4A4F-9447-77BAB7C9FE4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A7DF474B-D623-47B4-8387-6A11E0ED949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0FE5A5E8-2241-4EF5-AB66-5567CE4F4F83}"/>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0FD2DF0B-DCF3-4EFE-8DF7-7884893BA1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09392D08-CB1B-4F9F-8A7C-558D572091B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7E1165BA-200D-46E6-AC72-5DB8EC582A3E}"/>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3A847832-6C8D-4016-B43B-1DC74CE5EA7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A9493363-6FBE-4FB4-AC30-B006ACE6642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78C80843-05D3-4A9E-B269-1361178CD92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0921BC7-1D80-4AF8-9A1C-D2BD8C50464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74666A5-B233-4F85-AA13-D33D7CB73124}"/>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DBF9801-4F5B-4877-AD1A-214AE080250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 name="四角形: 角を丸くする 19">
            <a:extLst>
              <a:ext uri="{FF2B5EF4-FFF2-40B4-BE49-F238E27FC236}">
                <a16:creationId xmlns:a16="http://schemas.microsoft.com/office/drawing/2014/main" id="{4B8A838C-E576-43B9-83E1-43170668F838}"/>
              </a:ext>
            </a:extLst>
          </p:cNvPr>
          <p:cNvSpPr/>
          <p:nvPr/>
        </p:nvSpPr>
        <p:spPr>
          <a:xfrm>
            <a:off x="755576" y="1556792"/>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FBB506BA-D025-4936-905A-4BC8DCF90FDD}"/>
              </a:ext>
            </a:extLst>
          </p:cNvPr>
          <p:cNvSpPr/>
          <p:nvPr/>
        </p:nvSpPr>
        <p:spPr>
          <a:xfrm>
            <a:off x="1691680" y="2492896"/>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1222AE6D-ED8B-4E7C-8609-0B285AB90674}"/>
              </a:ext>
            </a:extLst>
          </p:cNvPr>
          <p:cNvSpPr txBox="1"/>
          <p:nvPr/>
        </p:nvSpPr>
        <p:spPr>
          <a:xfrm>
            <a:off x="2699792" y="1268760"/>
            <a:ext cx="5032147" cy="369332"/>
          </a:xfrm>
          <a:prstGeom prst="rect">
            <a:avLst/>
          </a:prstGeom>
          <a:noFill/>
        </p:spPr>
        <p:txBody>
          <a:bodyPr wrap="none" rtlCol="0">
            <a:spAutoFit/>
          </a:bodyPr>
          <a:lstStyle/>
          <a:p>
            <a:r>
              <a:rPr kumimoji="1" lang="ja-JP" altLang="en-US"/>
              <a:t>これらのスピンを同時にひっくり返そうとする</a:t>
            </a:r>
          </a:p>
        </p:txBody>
      </p:sp>
      <p:cxnSp>
        <p:nvCxnSpPr>
          <p:cNvPr id="24" name="コネクタ: カギ線 23">
            <a:extLst>
              <a:ext uri="{FF2B5EF4-FFF2-40B4-BE49-F238E27FC236}">
                <a16:creationId xmlns:a16="http://schemas.microsoft.com/office/drawing/2014/main" id="{114EBD2A-4E51-4828-9992-32C9ECFC5FEB}"/>
              </a:ext>
            </a:extLst>
          </p:cNvPr>
          <p:cNvCxnSpPr>
            <a:stCxn id="22" idx="1"/>
            <a:endCxn id="20" idx="0"/>
          </p:cNvCxnSpPr>
          <p:nvPr/>
        </p:nvCxnSpPr>
        <p:spPr>
          <a:xfrm rot="10800000" flipV="1">
            <a:off x="1043608" y="1453426"/>
            <a:ext cx="1656184" cy="10336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コネクタ: カギ線 25">
            <a:extLst>
              <a:ext uri="{FF2B5EF4-FFF2-40B4-BE49-F238E27FC236}">
                <a16:creationId xmlns:a16="http://schemas.microsoft.com/office/drawing/2014/main" id="{22AB7EE6-4464-4185-ADB4-B7E961265FE7}"/>
              </a:ext>
            </a:extLst>
          </p:cNvPr>
          <p:cNvCxnSpPr>
            <a:stCxn id="22" idx="2"/>
            <a:endCxn id="21" idx="3"/>
          </p:cNvCxnSpPr>
          <p:nvPr/>
        </p:nvCxnSpPr>
        <p:spPr>
          <a:xfrm rot="5400000">
            <a:off x="3170387" y="735449"/>
            <a:ext cx="1142836" cy="2948122"/>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27" name="グループ化 26">
            <a:extLst>
              <a:ext uri="{FF2B5EF4-FFF2-40B4-BE49-F238E27FC236}">
                <a16:creationId xmlns:a16="http://schemas.microsoft.com/office/drawing/2014/main" id="{C854701F-53B9-495E-88B0-9F2E7A94D851}"/>
              </a:ext>
            </a:extLst>
          </p:cNvPr>
          <p:cNvGrpSpPr/>
          <p:nvPr/>
        </p:nvGrpSpPr>
        <p:grpSpPr>
          <a:xfrm>
            <a:off x="899592" y="4221088"/>
            <a:ext cx="1368152" cy="1368152"/>
            <a:chOff x="3851920" y="1268760"/>
            <a:chExt cx="2160240" cy="2160240"/>
          </a:xfrm>
        </p:grpSpPr>
        <p:sp>
          <p:nvSpPr>
            <p:cNvPr id="42" name="楕円 41">
              <a:extLst>
                <a:ext uri="{FF2B5EF4-FFF2-40B4-BE49-F238E27FC236}">
                  <a16:creationId xmlns:a16="http://schemas.microsoft.com/office/drawing/2014/main" id="{78842A9C-694E-4154-BACE-BF442E09962E}"/>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9" name="グループ化 28">
              <a:extLst>
                <a:ext uri="{FF2B5EF4-FFF2-40B4-BE49-F238E27FC236}">
                  <a16:creationId xmlns:a16="http://schemas.microsoft.com/office/drawing/2014/main" id="{927723B1-5BBB-417F-B599-EBEA5AB08C90}"/>
                </a:ext>
              </a:extLst>
            </p:cNvPr>
            <p:cNvGrpSpPr/>
            <p:nvPr/>
          </p:nvGrpSpPr>
          <p:grpSpPr>
            <a:xfrm rot="10800000">
              <a:off x="5292080" y="1268760"/>
              <a:ext cx="720080" cy="720080"/>
              <a:chOff x="792000" y="2529000"/>
              <a:chExt cx="360000" cy="360000"/>
            </a:xfrm>
          </p:grpSpPr>
          <p:sp>
            <p:nvSpPr>
              <p:cNvPr id="40" name="楕円 39">
                <a:extLst>
                  <a:ext uri="{FF2B5EF4-FFF2-40B4-BE49-F238E27FC236}">
                    <a16:creationId xmlns:a16="http://schemas.microsoft.com/office/drawing/2014/main" id="{CF6CE23E-0F66-49E0-89B7-261A2DA0FB3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矢印: 下 40">
                <a:extLst>
                  <a:ext uri="{FF2B5EF4-FFF2-40B4-BE49-F238E27FC236}">
                    <a16:creationId xmlns:a16="http://schemas.microsoft.com/office/drawing/2014/main" id="{B9D28C95-638C-4F30-80D4-899E71ACB91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8FF5199C-E417-454A-B237-DAB263A71B1F}"/>
                </a:ext>
              </a:extLst>
            </p:cNvPr>
            <p:cNvGrpSpPr/>
            <p:nvPr/>
          </p:nvGrpSpPr>
          <p:grpSpPr>
            <a:xfrm rot="10800000">
              <a:off x="5292080" y="2708920"/>
              <a:ext cx="720080" cy="720080"/>
              <a:chOff x="792000" y="2529000"/>
              <a:chExt cx="360000" cy="360000"/>
            </a:xfrm>
          </p:grpSpPr>
          <p:sp>
            <p:nvSpPr>
              <p:cNvPr id="38" name="楕円 37">
                <a:extLst>
                  <a:ext uri="{FF2B5EF4-FFF2-40B4-BE49-F238E27FC236}">
                    <a16:creationId xmlns:a16="http://schemas.microsoft.com/office/drawing/2014/main" id="{CFF214CC-EE2F-4DD6-86FA-F2E50AFDEAF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矢印: 下 38">
                <a:extLst>
                  <a:ext uri="{FF2B5EF4-FFF2-40B4-BE49-F238E27FC236}">
                    <a16:creationId xmlns:a16="http://schemas.microsoft.com/office/drawing/2014/main" id="{55283D7F-BC46-490D-B6D6-31E5EF02912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C2A437C0-39F1-4F3D-8D7D-0B3103E765C4}"/>
                </a:ext>
              </a:extLst>
            </p:cNvPr>
            <p:cNvGrpSpPr/>
            <p:nvPr/>
          </p:nvGrpSpPr>
          <p:grpSpPr>
            <a:xfrm rot="10800000">
              <a:off x="3851920" y="2708920"/>
              <a:ext cx="720080" cy="720080"/>
              <a:chOff x="792000" y="2529000"/>
              <a:chExt cx="360000" cy="360000"/>
            </a:xfrm>
          </p:grpSpPr>
          <p:sp>
            <p:nvSpPr>
              <p:cNvPr id="36" name="楕円 35">
                <a:extLst>
                  <a:ext uri="{FF2B5EF4-FFF2-40B4-BE49-F238E27FC236}">
                    <a16:creationId xmlns:a16="http://schemas.microsoft.com/office/drawing/2014/main" id="{BCB0912F-0ACA-4A8D-89EF-737D7749005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14E584CE-5EDB-4494-A8D1-FFC861BB476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 name="直線コネクタ 31">
              <a:extLst>
                <a:ext uri="{FF2B5EF4-FFF2-40B4-BE49-F238E27FC236}">
                  <a16:creationId xmlns:a16="http://schemas.microsoft.com/office/drawing/2014/main" id="{0D21C0FE-E529-47FF-849A-CA62D5596B5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8E4B42A8-4ABC-402B-885A-4478E7817CA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91B0D2F4-7CF5-4ED9-94B1-FF3D59DF028B}"/>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2517FC53-7A59-46C7-8C74-79D2A69B8ED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5" name="テキスト ボックス 44">
            <a:extLst>
              <a:ext uri="{FF2B5EF4-FFF2-40B4-BE49-F238E27FC236}">
                <a16:creationId xmlns:a16="http://schemas.microsoft.com/office/drawing/2014/main" id="{37B15B7F-CD4A-4FBE-84E6-52C987E5082B}"/>
              </a:ext>
            </a:extLst>
          </p:cNvPr>
          <p:cNvSpPr txBox="1"/>
          <p:nvPr/>
        </p:nvSpPr>
        <p:spPr>
          <a:xfrm>
            <a:off x="918254" y="4274434"/>
            <a:ext cx="415498" cy="369332"/>
          </a:xfrm>
          <a:prstGeom prst="rect">
            <a:avLst/>
          </a:prstGeom>
          <a:noFill/>
        </p:spPr>
        <p:txBody>
          <a:bodyPr wrap="none" rtlCol="0">
            <a:spAutoFit/>
          </a:bodyPr>
          <a:lstStyle/>
          <a:p>
            <a:r>
              <a:rPr kumimoji="1" lang="ja-JP" altLang="en-US"/>
              <a:t>？</a:t>
            </a:r>
          </a:p>
        </p:txBody>
      </p:sp>
      <p:sp>
        <p:nvSpPr>
          <p:cNvPr id="46" name="四角形: 角を丸くする 45">
            <a:extLst>
              <a:ext uri="{FF2B5EF4-FFF2-40B4-BE49-F238E27FC236}">
                <a16:creationId xmlns:a16="http://schemas.microsoft.com/office/drawing/2014/main" id="{875FF2E3-5CBB-48BD-B250-DEE91D56F377}"/>
              </a:ext>
            </a:extLst>
          </p:cNvPr>
          <p:cNvSpPr/>
          <p:nvPr/>
        </p:nvSpPr>
        <p:spPr>
          <a:xfrm>
            <a:off x="1763688" y="5085184"/>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A3FE4E32-6554-4732-8E77-7E9D1F044D2D}"/>
              </a:ext>
            </a:extLst>
          </p:cNvPr>
          <p:cNvSpPr txBox="1"/>
          <p:nvPr/>
        </p:nvSpPr>
        <p:spPr>
          <a:xfrm>
            <a:off x="251520" y="3356992"/>
            <a:ext cx="2954655" cy="646331"/>
          </a:xfrm>
          <a:prstGeom prst="rect">
            <a:avLst/>
          </a:prstGeom>
          <a:noFill/>
        </p:spPr>
        <p:txBody>
          <a:bodyPr wrap="none" rtlCol="0">
            <a:spAutoFit/>
          </a:bodyPr>
          <a:lstStyle/>
          <a:p>
            <a:r>
              <a:rPr kumimoji="1" lang="ja-JP" altLang="en-US"/>
              <a:t>このスピン</a:t>
            </a:r>
            <a:r>
              <a:rPr lang="ja-JP" altLang="en-US"/>
              <a:t>をひっくり返す</a:t>
            </a:r>
            <a:endParaRPr lang="en-US" altLang="ja-JP"/>
          </a:p>
          <a:p>
            <a:r>
              <a:rPr kumimoji="1" lang="ja-JP" altLang="en-US"/>
              <a:t>試行の結果はまだ知らない</a:t>
            </a:r>
          </a:p>
        </p:txBody>
      </p:sp>
      <p:sp>
        <p:nvSpPr>
          <p:cNvPr id="48" name="テキスト ボックス 47">
            <a:extLst>
              <a:ext uri="{FF2B5EF4-FFF2-40B4-BE49-F238E27FC236}">
                <a16:creationId xmlns:a16="http://schemas.microsoft.com/office/drawing/2014/main" id="{0627A37F-6954-4D81-B2EB-EC50C9D3773F}"/>
              </a:ext>
            </a:extLst>
          </p:cNvPr>
          <p:cNvSpPr txBox="1"/>
          <p:nvPr/>
        </p:nvSpPr>
        <p:spPr>
          <a:xfrm>
            <a:off x="5004048" y="3356992"/>
            <a:ext cx="3416320" cy="646331"/>
          </a:xfrm>
          <a:prstGeom prst="rect">
            <a:avLst/>
          </a:prstGeom>
          <a:noFill/>
        </p:spPr>
        <p:txBody>
          <a:bodyPr wrap="none" rtlCol="0">
            <a:spAutoFit/>
          </a:bodyPr>
          <a:lstStyle/>
          <a:p>
            <a:r>
              <a:rPr kumimoji="1" lang="ja-JP" altLang="en-US"/>
              <a:t>わからないまま確率を計算して</a:t>
            </a:r>
            <a:endParaRPr kumimoji="1" lang="en-US" altLang="ja-JP"/>
          </a:p>
          <a:p>
            <a:r>
              <a:rPr kumimoji="1" lang="ja-JP" altLang="en-US"/>
              <a:t>ひっくり返</a:t>
            </a:r>
            <a:r>
              <a:rPr lang="ja-JP" altLang="en-US"/>
              <a:t>してしまう</a:t>
            </a:r>
            <a:endParaRPr kumimoji="1" lang="ja-JP" altLang="en-US"/>
          </a:p>
        </p:txBody>
      </p:sp>
      <p:grpSp>
        <p:nvGrpSpPr>
          <p:cNvPr id="49" name="グループ化 48">
            <a:extLst>
              <a:ext uri="{FF2B5EF4-FFF2-40B4-BE49-F238E27FC236}">
                <a16:creationId xmlns:a16="http://schemas.microsoft.com/office/drawing/2014/main" id="{5CD9EE83-ED02-4726-9540-D1EB64058247}"/>
              </a:ext>
            </a:extLst>
          </p:cNvPr>
          <p:cNvGrpSpPr/>
          <p:nvPr/>
        </p:nvGrpSpPr>
        <p:grpSpPr>
          <a:xfrm>
            <a:off x="5724128" y="4221088"/>
            <a:ext cx="1368152" cy="1368152"/>
            <a:chOff x="3851920" y="1268760"/>
            <a:chExt cx="2160240" cy="2160240"/>
          </a:xfrm>
        </p:grpSpPr>
        <p:sp>
          <p:nvSpPr>
            <p:cNvPr id="50" name="楕円 49">
              <a:extLst>
                <a:ext uri="{FF2B5EF4-FFF2-40B4-BE49-F238E27FC236}">
                  <a16:creationId xmlns:a16="http://schemas.microsoft.com/office/drawing/2014/main" id="{2AFA0607-6E23-4B38-917F-390F163779B7}"/>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51" name="グループ化 50">
              <a:extLst>
                <a:ext uri="{FF2B5EF4-FFF2-40B4-BE49-F238E27FC236}">
                  <a16:creationId xmlns:a16="http://schemas.microsoft.com/office/drawing/2014/main" id="{B3A92A8C-E1C7-4FA5-9443-B7352794262C}"/>
                </a:ext>
              </a:extLst>
            </p:cNvPr>
            <p:cNvGrpSpPr/>
            <p:nvPr/>
          </p:nvGrpSpPr>
          <p:grpSpPr>
            <a:xfrm rot="10800000">
              <a:off x="5292080" y="1268760"/>
              <a:ext cx="720080" cy="720080"/>
              <a:chOff x="792000" y="2529000"/>
              <a:chExt cx="360000" cy="360000"/>
            </a:xfrm>
          </p:grpSpPr>
          <p:sp>
            <p:nvSpPr>
              <p:cNvPr id="62" name="楕円 61">
                <a:extLst>
                  <a:ext uri="{FF2B5EF4-FFF2-40B4-BE49-F238E27FC236}">
                    <a16:creationId xmlns:a16="http://schemas.microsoft.com/office/drawing/2014/main" id="{3FE01B63-AC7F-4E07-8BBE-023DB22247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矢印: 下 62">
                <a:extLst>
                  <a:ext uri="{FF2B5EF4-FFF2-40B4-BE49-F238E27FC236}">
                    <a16:creationId xmlns:a16="http://schemas.microsoft.com/office/drawing/2014/main" id="{E2E6B337-7C9D-4900-A590-9A6DC00C3BE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 name="グループ化 51">
              <a:extLst>
                <a:ext uri="{FF2B5EF4-FFF2-40B4-BE49-F238E27FC236}">
                  <a16:creationId xmlns:a16="http://schemas.microsoft.com/office/drawing/2014/main" id="{C819AE0F-5460-47D8-8AC2-4972F57786E1}"/>
                </a:ext>
              </a:extLst>
            </p:cNvPr>
            <p:cNvGrpSpPr/>
            <p:nvPr/>
          </p:nvGrpSpPr>
          <p:grpSpPr>
            <a:xfrm rot="10800000">
              <a:off x="5292080" y="2708920"/>
              <a:ext cx="720080" cy="720080"/>
              <a:chOff x="792000" y="2529000"/>
              <a:chExt cx="360000" cy="360000"/>
            </a:xfrm>
          </p:grpSpPr>
          <p:sp>
            <p:nvSpPr>
              <p:cNvPr id="60" name="楕円 59">
                <a:extLst>
                  <a:ext uri="{FF2B5EF4-FFF2-40B4-BE49-F238E27FC236}">
                    <a16:creationId xmlns:a16="http://schemas.microsoft.com/office/drawing/2014/main" id="{04048C20-E22A-40FF-9BD7-46584268847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矢印: 下 60">
                <a:extLst>
                  <a:ext uri="{FF2B5EF4-FFF2-40B4-BE49-F238E27FC236}">
                    <a16:creationId xmlns:a16="http://schemas.microsoft.com/office/drawing/2014/main" id="{31B668A4-B743-46CB-AED2-9951F2D538D5}"/>
                  </a:ext>
                </a:extLst>
              </p:cNvPr>
              <p:cNvSpPr/>
              <p:nvPr/>
            </p:nvSpPr>
            <p:spPr>
              <a:xfrm rot="10800000">
                <a:off x="881999"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3" name="グループ化 52">
              <a:extLst>
                <a:ext uri="{FF2B5EF4-FFF2-40B4-BE49-F238E27FC236}">
                  <a16:creationId xmlns:a16="http://schemas.microsoft.com/office/drawing/2014/main" id="{CCD675BE-707C-40FA-83D3-02634F20C91C}"/>
                </a:ext>
              </a:extLst>
            </p:cNvPr>
            <p:cNvGrpSpPr/>
            <p:nvPr/>
          </p:nvGrpSpPr>
          <p:grpSpPr>
            <a:xfrm rot="10800000">
              <a:off x="3851920" y="2708920"/>
              <a:ext cx="720080" cy="720080"/>
              <a:chOff x="792000" y="2529000"/>
              <a:chExt cx="360000" cy="360000"/>
            </a:xfrm>
          </p:grpSpPr>
          <p:sp>
            <p:nvSpPr>
              <p:cNvPr id="58" name="楕円 57">
                <a:extLst>
                  <a:ext uri="{FF2B5EF4-FFF2-40B4-BE49-F238E27FC236}">
                    <a16:creationId xmlns:a16="http://schemas.microsoft.com/office/drawing/2014/main" id="{D916FB62-984B-4A5D-8083-D0F9630BE45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矢印: 下 58">
                <a:extLst>
                  <a:ext uri="{FF2B5EF4-FFF2-40B4-BE49-F238E27FC236}">
                    <a16:creationId xmlns:a16="http://schemas.microsoft.com/office/drawing/2014/main" id="{8288D19B-4EFA-44CB-A36D-2CFCF69E372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4" name="直線コネクタ 53">
              <a:extLst>
                <a:ext uri="{FF2B5EF4-FFF2-40B4-BE49-F238E27FC236}">
                  <a16:creationId xmlns:a16="http://schemas.microsoft.com/office/drawing/2014/main" id="{D376E93E-8722-4790-B673-93409606CD3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96AE621B-33CB-4A98-AEEA-BFF814948D30}"/>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A10F9888-9207-4CE7-A508-86E8A84AC3BB}"/>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333B9FCF-8724-4B04-831D-A23CFF54489F}"/>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4" name="テキスト ボックス 63">
            <a:extLst>
              <a:ext uri="{FF2B5EF4-FFF2-40B4-BE49-F238E27FC236}">
                <a16:creationId xmlns:a16="http://schemas.microsoft.com/office/drawing/2014/main" id="{13268CC9-8455-4613-AB42-26AFA4ECF1BA}"/>
              </a:ext>
            </a:extLst>
          </p:cNvPr>
          <p:cNvSpPr txBox="1"/>
          <p:nvPr/>
        </p:nvSpPr>
        <p:spPr>
          <a:xfrm>
            <a:off x="5742790" y="4274434"/>
            <a:ext cx="415498" cy="369332"/>
          </a:xfrm>
          <a:prstGeom prst="rect">
            <a:avLst/>
          </a:prstGeom>
          <a:noFill/>
        </p:spPr>
        <p:txBody>
          <a:bodyPr wrap="none" rtlCol="0">
            <a:spAutoFit/>
          </a:bodyPr>
          <a:lstStyle/>
          <a:p>
            <a:r>
              <a:rPr kumimoji="1" lang="ja-JP" altLang="en-US"/>
              <a:t>？</a:t>
            </a:r>
          </a:p>
        </p:txBody>
      </p:sp>
      <p:sp>
        <p:nvSpPr>
          <p:cNvPr id="65" name="四角形: 角を丸くする 64">
            <a:extLst>
              <a:ext uri="{FF2B5EF4-FFF2-40B4-BE49-F238E27FC236}">
                <a16:creationId xmlns:a16="http://schemas.microsoft.com/office/drawing/2014/main" id="{75014090-16B7-49C4-BAF7-516288C92483}"/>
              </a:ext>
            </a:extLst>
          </p:cNvPr>
          <p:cNvSpPr/>
          <p:nvPr/>
        </p:nvSpPr>
        <p:spPr>
          <a:xfrm>
            <a:off x="6588224" y="5085184"/>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四角形: 角を丸くする 65">
            <a:extLst>
              <a:ext uri="{FF2B5EF4-FFF2-40B4-BE49-F238E27FC236}">
                <a16:creationId xmlns:a16="http://schemas.microsoft.com/office/drawing/2014/main" id="{4925102E-B08A-4695-A65E-7CA17D48602F}"/>
              </a:ext>
            </a:extLst>
          </p:cNvPr>
          <p:cNvSpPr/>
          <p:nvPr/>
        </p:nvSpPr>
        <p:spPr>
          <a:xfrm>
            <a:off x="827584" y="4149080"/>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矢印コネクタ 67">
            <a:extLst>
              <a:ext uri="{FF2B5EF4-FFF2-40B4-BE49-F238E27FC236}">
                <a16:creationId xmlns:a16="http://schemas.microsoft.com/office/drawing/2014/main" id="{909EF405-6F78-4488-A833-1AD951D39529}"/>
              </a:ext>
            </a:extLst>
          </p:cNvPr>
          <p:cNvCxnSpPr>
            <a:cxnSpLocks/>
            <a:stCxn id="47" idx="2"/>
          </p:cNvCxnSpPr>
          <p:nvPr/>
        </p:nvCxnSpPr>
        <p:spPr>
          <a:xfrm flipH="1">
            <a:off x="1403648" y="4003323"/>
            <a:ext cx="325200" cy="21776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0" name="矢印: 右 69">
            <a:extLst>
              <a:ext uri="{FF2B5EF4-FFF2-40B4-BE49-F238E27FC236}">
                <a16:creationId xmlns:a16="http://schemas.microsoft.com/office/drawing/2014/main" id="{459D1F76-E3EA-40E8-A4C0-8BCE13A4DA68}"/>
              </a:ext>
            </a:extLst>
          </p:cNvPr>
          <p:cNvSpPr/>
          <p:nvPr/>
        </p:nvSpPr>
        <p:spPr>
          <a:xfrm>
            <a:off x="3563888" y="4581128"/>
            <a:ext cx="720080"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93405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E6AA4F6-82F7-44DC-A7C9-348122829AF4}"/>
              </a:ext>
            </a:extLst>
          </p:cNvPr>
          <p:cNvSpPr>
            <a:spLocks noGrp="1"/>
          </p:cNvSpPr>
          <p:nvPr>
            <p:ph type="body" sz="quarter" idx="10"/>
          </p:nvPr>
        </p:nvSpPr>
        <p:spPr/>
        <p:txBody>
          <a:bodyPr/>
          <a:lstStyle/>
          <a:p>
            <a:r>
              <a:rPr kumimoji="1" lang="ja-JP" altLang="en-US"/>
              <a:t>独立なスピン</a:t>
            </a:r>
          </a:p>
        </p:txBody>
      </p:sp>
      <p:sp>
        <p:nvSpPr>
          <p:cNvPr id="3" name="テキスト ボックス 2">
            <a:extLst>
              <a:ext uri="{FF2B5EF4-FFF2-40B4-BE49-F238E27FC236}">
                <a16:creationId xmlns:a16="http://schemas.microsoft.com/office/drawing/2014/main" id="{6AB505D9-DA4A-4E8D-B8FB-BE7F105DBFBE}"/>
              </a:ext>
            </a:extLst>
          </p:cNvPr>
          <p:cNvSpPr txBox="1"/>
          <p:nvPr/>
        </p:nvSpPr>
        <p:spPr>
          <a:xfrm>
            <a:off x="251520" y="1052736"/>
            <a:ext cx="6032421" cy="461665"/>
          </a:xfrm>
          <a:prstGeom prst="rect">
            <a:avLst/>
          </a:prstGeom>
          <a:noFill/>
        </p:spPr>
        <p:txBody>
          <a:bodyPr wrap="none" rtlCol="0">
            <a:spAutoFit/>
          </a:bodyPr>
          <a:lstStyle/>
          <a:p>
            <a:r>
              <a:rPr kumimoji="1" lang="ja-JP" altLang="en-US" sz="2400"/>
              <a:t>もしスピンがひっくり返っていなければ？</a:t>
            </a:r>
          </a:p>
        </p:txBody>
      </p:sp>
      <p:grpSp>
        <p:nvGrpSpPr>
          <p:cNvPr id="4" name="グループ化 3">
            <a:extLst>
              <a:ext uri="{FF2B5EF4-FFF2-40B4-BE49-F238E27FC236}">
                <a16:creationId xmlns:a16="http://schemas.microsoft.com/office/drawing/2014/main" id="{A43F395C-EB0C-4E5B-99D9-76A5AE2F0421}"/>
              </a:ext>
            </a:extLst>
          </p:cNvPr>
          <p:cNvGrpSpPr/>
          <p:nvPr/>
        </p:nvGrpSpPr>
        <p:grpSpPr>
          <a:xfrm>
            <a:off x="1043608" y="1700808"/>
            <a:ext cx="1368152" cy="1368152"/>
            <a:chOff x="3851920" y="1268760"/>
            <a:chExt cx="2160240" cy="2160240"/>
          </a:xfrm>
        </p:grpSpPr>
        <p:grpSp>
          <p:nvGrpSpPr>
            <p:cNvPr id="5" name="グループ化 4">
              <a:extLst>
                <a:ext uri="{FF2B5EF4-FFF2-40B4-BE49-F238E27FC236}">
                  <a16:creationId xmlns:a16="http://schemas.microsoft.com/office/drawing/2014/main" id="{6F9C1BAA-6DF8-4BD2-88E6-ED21DE308D47}"/>
                </a:ext>
              </a:extLst>
            </p:cNvPr>
            <p:cNvGrpSpPr/>
            <p:nvPr/>
          </p:nvGrpSpPr>
          <p:grpSpPr>
            <a:xfrm rot="10800000">
              <a:off x="3851920" y="1268760"/>
              <a:ext cx="720080" cy="720080"/>
              <a:chOff x="792000" y="2529000"/>
              <a:chExt cx="360000" cy="360000"/>
            </a:xfrm>
          </p:grpSpPr>
          <p:sp>
            <p:nvSpPr>
              <p:cNvPr id="19" name="楕円 18">
                <a:extLst>
                  <a:ext uri="{FF2B5EF4-FFF2-40B4-BE49-F238E27FC236}">
                    <a16:creationId xmlns:a16="http://schemas.microsoft.com/office/drawing/2014/main" id="{DA99A044-CA9F-41AF-B170-34222646E5F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345B7AD7-9E55-4D07-BC3B-E4FCAE25AA9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9F05B3F3-B2C2-493B-8924-5BB918964822}"/>
                </a:ext>
              </a:extLst>
            </p:cNvPr>
            <p:cNvGrpSpPr/>
            <p:nvPr/>
          </p:nvGrpSpPr>
          <p:grpSpPr>
            <a:xfrm rot="10800000">
              <a:off x="5292080" y="1268760"/>
              <a:ext cx="720080" cy="720080"/>
              <a:chOff x="792000" y="2529000"/>
              <a:chExt cx="360000" cy="360000"/>
            </a:xfrm>
          </p:grpSpPr>
          <p:sp>
            <p:nvSpPr>
              <p:cNvPr id="17" name="楕円 16">
                <a:extLst>
                  <a:ext uri="{FF2B5EF4-FFF2-40B4-BE49-F238E27FC236}">
                    <a16:creationId xmlns:a16="http://schemas.microsoft.com/office/drawing/2014/main" id="{E2074BFF-A0F1-4701-8626-94A7AA0B035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4CE5A248-D5B2-4AF1-AA00-F071C4825CB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40C23C75-C8E2-4E02-861D-80D9CC69D5B4}"/>
                </a:ext>
              </a:extLst>
            </p:cNvPr>
            <p:cNvGrpSpPr/>
            <p:nvPr/>
          </p:nvGrpSpPr>
          <p:grpSpPr>
            <a:xfrm rot="10800000">
              <a:off x="5292080" y="2708920"/>
              <a:ext cx="720080" cy="720080"/>
              <a:chOff x="792000" y="2529000"/>
              <a:chExt cx="360000" cy="360000"/>
            </a:xfrm>
          </p:grpSpPr>
          <p:sp>
            <p:nvSpPr>
              <p:cNvPr id="15" name="楕円 14">
                <a:extLst>
                  <a:ext uri="{FF2B5EF4-FFF2-40B4-BE49-F238E27FC236}">
                    <a16:creationId xmlns:a16="http://schemas.microsoft.com/office/drawing/2014/main" id="{A4373172-2203-44E1-91F3-0DD6509B867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7553B6A4-FC97-4CF8-88DC-305D3587070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02621A84-F037-406E-A122-E69C9455D2CD}"/>
                </a:ext>
              </a:extLst>
            </p:cNvPr>
            <p:cNvGrpSpPr/>
            <p:nvPr/>
          </p:nvGrpSpPr>
          <p:grpSpPr>
            <a:xfrm rot="10800000">
              <a:off x="3851920" y="2708920"/>
              <a:ext cx="720080" cy="720080"/>
              <a:chOff x="792000" y="2529000"/>
              <a:chExt cx="360000" cy="360000"/>
            </a:xfrm>
          </p:grpSpPr>
          <p:sp>
            <p:nvSpPr>
              <p:cNvPr id="13" name="楕円 12">
                <a:extLst>
                  <a:ext uri="{FF2B5EF4-FFF2-40B4-BE49-F238E27FC236}">
                    <a16:creationId xmlns:a16="http://schemas.microsoft.com/office/drawing/2014/main" id="{80BE2D4C-D1B9-45FF-B747-723F635276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24731A11-6887-4ED1-8B1F-FD18C98424B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 name="直線コネクタ 8">
              <a:extLst>
                <a:ext uri="{FF2B5EF4-FFF2-40B4-BE49-F238E27FC236}">
                  <a16:creationId xmlns:a16="http://schemas.microsoft.com/office/drawing/2014/main" id="{FEEDE120-CD24-48BB-B38E-14C26D0E4A6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953E64B-997B-49B8-8091-73A8B18DDE6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FCE7AD7-5722-49EF-BA93-4214D7A5711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CA1C04CF-4CD8-4A17-BBA9-23BEAE9B54B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BFF44088-956F-4B7E-A368-7BD52BEC2086}"/>
              </a:ext>
            </a:extLst>
          </p:cNvPr>
          <p:cNvGrpSpPr/>
          <p:nvPr/>
        </p:nvGrpSpPr>
        <p:grpSpPr>
          <a:xfrm>
            <a:off x="3491880" y="1700808"/>
            <a:ext cx="1368152" cy="1368152"/>
            <a:chOff x="3851920" y="1268760"/>
            <a:chExt cx="2160240" cy="2160240"/>
          </a:xfrm>
        </p:grpSpPr>
        <p:grpSp>
          <p:nvGrpSpPr>
            <p:cNvPr id="22" name="グループ化 21">
              <a:extLst>
                <a:ext uri="{FF2B5EF4-FFF2-40B4-BE49-F238E27FC236}">
                  <a16:creationId xmlns:a16="http://schemas.microsoft.com/office/drawing/2014/main" id="{2DEDF410-FB27-49B8-9C0E-2D3B35CC105F}"/>
                </a:ext>
              </a:extLst>
            </p:cNvPr>
            <p:cNvGrpSpPr/>
            <p:nvPr/>
          </p:nvGrpSpPr>
          <p:grpSpPr>
            <a:xfrm rot="10800000">
              <a:off x="3851920" y="1268760"/>
              <a:ext cx="720080" cy="720080"/>
              <a:chOff x="792000" y="2529000"/>
              <a:chExt cx="360000" cy="360000"/>
            </a:xfrm>
          </p:grpSpPr>
          <p:sp>
            <p:nvSpPr>
              <p:cNvPr id="36" name="楕円 35">
                <a:extLst>
                  <a:ext uri="{FF2B5EF4-FFF2-40B4-BE49-F238E27FC236}">
                    <a16:creationId xmlns:a16="http://schemas.microsoft.com/office/drawing/2014/main" id="{AF10E5F7-B6EA-447D-ADC8-AE6D95C8FB1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A96B2F06-8109-48EA-A420-214E15EE2BAC}"/>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1C8A430C-A6ED-418E-A001-135758BE573D}"/>
                </a:ext>
              </a:extLst>
            </p:cNvPr>
            <p:cNvGrpSpPr/>
            <p:nvPr/>
          </p:nvGrpSpPr>
          <p:grpSpPr>
            <a:xfrm rot="10800000">
              <a:off x="5292080" y="1268760"/>
              <a:ext cx="720080" cy="720080"/>
              <a:chOff x="792000" y="2529000"/>
              <a:chExt cx="360000" cy="360000"/>
            </a:xfrm>
          </p:grpSpPr>
          <p:sp>
            <p:nvSpPr>
              <p:cNvPr id="34" name="楕円 33">
                <a:extLst>
                  <a:ext uri="{FF2B5EF4-FFF2-40B4-BE49-F238E27FC236}">
                    <a16:creationId xmlns:a16="http://schemas.microsoft.com/office/drawing/2014/main" id="{2E5B1C00-51FE-4662-9345-F149803E1C5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61BBAA54-4911-4A5E-8347-2403E399ED4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F4AB5DB6-C80E-4514-9CAE-66E7B3F4BAE7}"/>
                </a:ext>
              </a:extLst>
            </p:cNvPr>
            <p:cNvGrpSpPr/>
            <p:nvPr/>
          </p:nvGrpSpPr>
          <p:grpSpPr>
            <a:xfrm rot="10800000">
              <a:off x="5292080" y="2708920"/>
              <a:ext cx="720080" cy="720080"/>
              <a:chOff x="792000" y="2529000"/>
              <a:chExt cx="360000" cy="360000"/>
            </a:xfrm>
          </p:grpSpPr>
          <p:sp>
            <p:nvSpPr>
              <p:cNvPr id="32" name="楕円 31">
                <a:extLst>
                  <a:ext uri="{FF2B5EF4-FFF2-40B4-BE49-F238E27FC236}">
                    <a16:creationId xmlns:a16="http://schemas.microsoft.com/office/drawing/2014/main" id="{CAACA343-51E2-4A54-BABD-DA449743352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691201AC-B285-4C66-8A0D-5231C5B09F59}"/>
                  </a:ext>
                </a:extLst>
              </p:cNvPr>
              <p:cNvSpPr/>
              <p:nvPr/>
            </p:nvSpPr>
            <p:spPr>
              <a:xfrm rot="10800000">
                <a:off x="881999"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89C533A2-3818-424F-840D-0BA55AFB870B}"/>
                </a:ext>
              </a:extLst>
            </p:cNvPr>
            <p:cNvGrpSpPr/>
            <p:nvPr/>
          </p:nvGrpSpPr>
          <p:grpSpPr>
            <a:xfrm rot="10800000">
              <a:off x="3851920" y="2708920"/>
              <a:ext cx="720080" cy="720080"/>
              <a:chOff x="792000" y="2529000"/>
              <a:chExt cx="360000" cy="360000"/>
            </a:xfrm>
          </p:grpSpPr>
          <p:sp>
            <p:nvSpPr>
              <p:cNvPr id="30" name="楕円 29">
                <a:extLst>
                  <a:ext uri="{FF2B5EF4-FFF2-40B4-BE49-F238E27FC236}">
                    <a16:creationId xmlns:a16="http://schemas.microsoft.com/office/drawing/2014/main" id="{48E173CC-8CBF-4601-ABD9-09FE7D1113F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矢印: 下 30">
                <a:extLst>
                  <a:ext uri="{FF2B5EF4-FFF2-40B4-BE49-F238E27FC236}">
                    <a16:creationId xmlns:a16="http://schemas.microsoft.com/office/drawing/2014/main" id="{278432E4-B973-4914-A5C3-FB6BB8ED1F3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直線コネクタ 25">
              <a:extLst>
                <a:ext uri="{FF2B5EF4-FFF2-40B4-BE49-F238E27FC236}">
                  <a16:creationId xmlns:a16="http://schemas.microsoft.com/office/drawing/2014/main" id="{786BEB1B-5973-4146-9C31-226EE0903C1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E89E0EA7-D794-4595-9B09-FAD14855ACE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025CC94-566E-40C8-991B-8DFE1479D70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05873213-5082-4A84-BC6A-2DBB9A19A4F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 name="矢印: 右 37">
            <a:extLst>
              <a:ext uri="{FF2B5EF4-FFF2-40B4-BE49-F238E27FC236}">
                <a16:creationId xmlns:a16="http://schemas.microsoft.com/office/drawing/2014/main" id="{E59F71E6-9401-4B35-BC62-E398ABD8AD5B}"/>
              </a:ext>
            </a:extLst>
          </p:cNvPr>
          <p:cNvSpPr/>
          <p:nvPr/>
        </p:nvSpPr>
        <p:spPr>
          <a:xfrm>
            <a:off x="2627784" y="2204864"/>
            <a:ext cx="600067"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E6C6EA15-0BAD-4C21-B468-DFF15615D811}"/>
              </a:ext>
            </a:extLst>
          </p:cNvPr>
          <p:cNvSpPr txBox="1"/>
          <p:nvPr/>
        </p:nvSpPr>
        <p:spPr>
          <a:xfrm>
            <a:off x="5155272" y="2060848"/>
            <a:ext cx="2492990" cy="646331"/>
          </a:xfrm>
          <a:prstGeom prst="rect">
            <a:avLst/>
          </a:prstGeom>
          <a:noFill/>
        </p:spPr>
        <p:txBody>
          <a:bodyPr wrap="none" rtlCol="0">
            <a:spAutoFit/>
          </a:bodyPr>
          <a:lstStyle/>
          <a:p>
            <a:r>
              <a:rPr kumimoji="1" lang="ja-JP" altLang="en-US"/>
              <a:t>一つスピンをひっくり</a:t>
            </a:r>
            <a:endParaRPr kumimoji="1" lang="en-US" altLang="ja-JP"/>
          </a:p>
          <a:p>
            <a:r>
              <a:rPr kumimoji="1" lang="ja-JP" altLang="en-US"/>
              <a:t>返しただけ</a:t>
            </a:r>
          </a:p>
        </p:txBody>
      </p:sp>
      <p:sp>
        <p:nvSpPr>
          <p:cNvPr id="40" name="テキスト ボックス 39">
            <a:extLst>
              <a:ext uri="{FF2B5EF4-FFF2-40B4-BE49-F238E27FC236}">
                <a16:creationId xmlns:a16="http://schemas.microsoft.com/office/drawing/2014/main" id="{3EB3CFE8-29B0-46F2-9A31-18D777E1984A}"/>
              </a:ext>
            </a:extLst>
          </p:cNvPr>
          <p:cNvSpPr txBox="1"/>
          <p:nvPr/>
        </p:nvSpPr>
        <p:spPr>
          <a:xfrm>
            <a:off x="251520" y="3212976"/>
            <a:ext cx="5416868" cy="461665"/>
          </a:xfrm>
          <a:prstGeom prst="rect">
            <a:avLst/>
          </a:prstGeom>
          <a:noFill/>
        </p:spPr>
        <p:txBody>
          <a:bodyPr wrap="none" rtlCol="0">
            <a:spAutoFit/>
          </a:bodyPr>
          <a:lstStyle/>
          <a:p>
            <a:r>
              <a:rPr kumimoji="1" lang="ja-JP" altLang="en-US" sz="2400"/>
              <a:t>もしスピンがひっくり返っていたら？</a:t>
            </a:r>
          </a:p>
        </p:txBody>
      </p:sp>
      <p:grpSp>
        <p:nvGrpSpPr>
          <p:cNvPr id="41" name="グループ化 40">
            <a:extLst>
              <a:ext uri="{FF2B5EF4-FFF2-40B4-BE49-F238E27FC236}">
                <a16:creationId xmlns:a16="http://schemas.microsoft.com/office/drawing/2014/main" id="{3254FF51-B202-411F-8AF6-4D0E44F89A97}"/>
              </a:ext>
            </a:extLst>
          </p:cNvPr>
          <p:cNvGrpSpPr/>
          <p:nvPr/>
        </p:nvGrpSpPr>
        <p:grpSpPr>
          <a:xfrm>
            <a:off x="467544" y="3933056"/>
            <a:ext cx="1368152" cy="1368152"/>
            <a:chOff x="3851920" y="1268760"/>
            <a:chExt cx="2160240" cy="2160240"/>
          </a:xfrm>
        </p:grpSpPr>
        <p:grpSp>
          <p:nvGrpSpPr>
            <p:cNvPr id="42" name="グループ化 41">
              <a:extLst>
                <a:ext uri="{FF2B5EF4-FFF2-40B4-BE49-F238E27FC236}">
                  <a16:creationId xmlns:a16="http://schemas.microsoft.com/office/drawing/2014/main" id="{FC7F54EF-0404-4AD7-B1A0-A3334A6884CA}"/>
                </a:ext>
              </a:extLst>
            </p:cNvPr>
            <p:cNvGrpSpPr/>
            <p:nvPr/>
          </p:nvGrpSpPr>
          <p:grpSpPr>
            <a:xfrm rot="10800000">
              <a:off x="3851920" y="1268760"/>
              <a:ext cx="720080" cy="720080"/>
              <a:chOff x="792000" y="2529000"/>
              <a:chExt cx="360000" cy="360000"/>
            </a:xfrm>
          </p:grpSpPr>
          <p:sp>
            <p:nvSpPr>
              <p:cNvPr id="56" name="楕円 55">
                <a:extLst>
                  <a:ext uri="{FF2B5EF4-FFF2-40B4-BE49-F238E27FC236}">
                    <a16:creationId xmlns:a16="http://schemas.microsoft.com/office/drawing/2014/main" id="{698AB544-3A1A-4F04-A7D9-227B3B9F78F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矢印: 下 56">
                <a:extLst>
                  <a:ext uri="{FF2B5EF4-FFF2-40B4-BE49-F238E27FC236}">
                    <a16:creationId xmlns:a16="http://schemas.microsoft.com/office/drawing/2014/main" id="{66B98135-97F3-489A-A432-4F74E5581FF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54031AD6-3511-4208-8FA2-EBC89938893A}"/>
                </a:ext>
              </a:extLst>
            </p:cNvPr>
            <p:cNvGrpSpPr/>
            <p:nvPr/>
          </p:nvGrpSpPr>
          <p:grpSpPr>
            <a:xfrm rot="10800000">
              <a:off x="5292080" y="1268760"/>
              <a:ext cx="720080" cy="720080"/>
              <a:chOff x="792000" y="2529000"/>
              <a:chExt cx="360000" cy="360000"/>
            </a:xfrm>
          </p:grpSpPr>
          <p:sp>
            <p:nvSpPr>
              <p:cNvPr id="54" name="楕円 53">
                <a:extLst>
                  <a:ext uri="{FF2B5EF4-FFF2-40B4-BE49-F238E27FC236}">
                    <a16:creationId xmlns:a16="http://schemas.microsoft.com/office/drawing/2014/main" id="{7541ED50-F7B0-4115-B4BE-22AC484CBDE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矢印: 下 54">
                <a:extLst>
                  <a:ext uri="{FF2B5EF4-FFF2-40B4-BE49-F238E27FC236}">
                    <a16:creationId xmlns:a16="http://schemas.microsoft.com/office/drawing/2014/main" id="{A3F4F5BF-10D5-4813-9309-A2B83A3E3BD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a:extLst>
                <a:ext uri="{FF2B5EF4-FFF2-40B4-BE49-F238E27FC236}">
                  <a16:creationId xmlns:a16="http://schemas.microsoft.com/office/drawing/2014/main" id="{8290EE93-1520-48E0-B055-A9E997036BEA}"/>
                </a:ext>
              </a:extLst>
            </p:cNvPr>
            <p:cNvGrpSpPr/>
            <p:nvPr/>
          </p:nvGrpSpPr>
          <p:grpSpPr>
            <a:xfrm rot="10800000">
              <a:off x="5292080" y="2708920"/>
              <a:ext cx="720080" cy="720080"/>
              <a:chOff x="792000" y="2529000"/>
              <a:chExt cx="360000" cy="360000"/>
            </a:xfrm>
          </p:grpSpPr>
          <p:sp>
            <p:nvSpPr>
              <p:cNvPr id="52" name="楕円 51">
                <a:extLst>
                  <a:ext uri="{FF2B5EF4-FFF2-40B4-BE49-F238E27FC236}">
                    <a16:creationId xmlns:a16="http://schemas.microsoft.com/office/drawing/2014/main" id="{A59F9963-3397-49E5-9880-142E5040FC2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029CB9EF-C7A6-4342-BE78-0C1644BD9F6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0249D038-5960-418A-AE08-79B539369268}"/>
                </a:ext>
              </a:extLst>
            </p:cNvPr>
            <p:cNvGrpSpPr/>
            <p:nvPr/>
          </p:nvGrpSpPr>
          <p:grpSpPr>
            <a:xfrm rot="10800000">
              <a:off x="3851920" y="2708920"/>
              <a:ext cx="720080" cy="720080"/>
              <a:chOff x="792000" y="2529000"/>
              <a:chExt cx="360000" cy="360000"/>
            </a:xfrm>
          </p:grpSpPr>
          <p:sp>
            <p:nvSpPr>
              <p:cNvPr id="50" name="楕円 49">
                <a:extLst>
                  <a:ext uri="{FF2B5EF4-FFF2-40B4-BE49-F238E27FC236}">
                    <a16:creationId xmlns:a16="http://schemas.microsoft.com/office/drawing/2014/main" id="{6D4AEE26-3F14-4069-B80F-49A2328AACA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3172C9C1-471A-4A8C-8D6A-844C29085C8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6" name="直線コネクタ 45">
              <a:extLst>
                <a:ext uri="{FF2B5EF4-FFF2-40B4-BE49-F238E27FC236}">
                  <a16:creationId xmlns:a16="http://schemas.microsoft.com/office/drawing/2014/main" id="{54D78FE7-DE8E-4C21-B4C9-8978F3DA7D8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84F0BD01-C5FA-4AD8-86B6-436D051A624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BFC16CA1-BEED-460D-9A29-BA7B0E789F5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35983A84-867D-469B-B697-725196C7893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8" name="グループ化 57">
            <a:extLst>
              <a:ext uri="{FF2B5EF4-FFF2-40B4-BE49-F238E27FC236}">
                <a16:creationId xmlns:a16="http://schemas.microsoft.com/office/drawing/2014/main" id="{F583E53D-82DF-41B5-A98F-BB39B9F43949}"/>
              </a:ext>
            </a:extLst>
          </p:cNvPr>
          <p:cNvGrpSpPr/>
          <p:nvPr/>
        </p:nvGrpSpPr>
        <p:grpSpPr>
          <a:xfrm>
            <a:off x="2699792" y="3933056"/>
            <a:ext cx="1368152" cy="1368152"/>
            <a:chOff x="3851920" y="1268760"/>
            <a:chExt cx="2160240" cy="2160240"/>
          </a:xfrm>
        </p:grpSpPr>
        <p:grpSp>
          <p:nvGrpSpPr>
            <p:cNvPr id="59" name="グループ化 58">
              <a:extLst>
                <a:ext uri="{FF2B5EF4-FFF2-40B4-BE49-F238E27FC236}">
                  <a16:creationId xmlns:a16="http://schemas.microsoft.com/office/drawing/2014/main" id="{35F4C208-374E-4E0F-BE6B-A8665F4DDF91}"/>
                </a:ext>
              </a:extLst>
            </p:cNvPr>
            <p:cNvGrpSpPr/>
            <p:nvPr/>
          </p:nvGrpSpPr>
          <p:grpSpPr>
            <a:xfrm rot="10800000">
              <a:off x="3851920" y="1268760"/>
              <a:ext cx="720080" cy="720080"/>
              <a:chOff x="792000" y="2529000"/>
              <a:chExt cx="360000" cy="360000"/>
            </a:xfrm>
          </p:grpSpPr>
          <p:sp>
            <p:nvSpPr>
              <p:cNvPr id="73" name="楕円 72">
                <a:extLst>
                  <a:ext uri="{FF2B5EF4-FFF2-40B4-BE49-F238E27FC236}">
                    <a16:creationId xmlns:a16="http://schemas.microsoft.com/office/drawing/2014/main" id="{3BDD681A-B9EA-46C8-A1AF-A00A3AAAB29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矢印: 下 73">
                <a:extLst>
                  <a:ext uri="{FF2B5EF4-FFF2-40B4-BE49-F238E27FC236}">
                    <a16:creationId xmlns:a16="http://schemas.microsoft.com/office/drawing/2014/main" id="{93E28955-5F41-41B3-BBD7-683FBD20295D}"/>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a:extLst>
                <a:ext uri="{FF2B5EF4-FFF2-40B4-BE49-F238E27FC236}">
                  <a16:creationId xmlns:a16="http://schemas.microsoft.com/office/drawing/2014/main" id="{58D9141D-A942-4005-96FB-09790825CF5E}"/>
                </a:ext>
              </a:extLst>
            </p:cNvPr>
            <p:cNvGrpSpPr/>
            <p:nvPr/>
          </p:nvGrpSpPr>
          <p:grpSpPr>
            <a:xfrm rot="10800000">
              <a:off x="5292080" y="1268760"/>
              <a:ext cx="720080" cy="720080"/>
              <a:chOff x="792000" y="2529000"/>
              <a:chExt cx="360000" cy="360000"/>
            </a:xfrm>
          </p:grpSpPr>
          <p:sp>
            <p:nvSpPr>
              <p:cNvPr id="71" name="楕円 70">
                <a:extLst>
                  <a:ext uri="{FF2B5EF4-FFF2-40B4-BE49-F238E27FC236}">
                    <a16:creationId xmlns:a16="http://schemas.microsoft.com/office/drawing/2014/main" id="{2ECDA4BE-2091-42BF-9063-1F7B91B8627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矢印: 下 71">
                <a:extLst>
                  <a:ext uri="{FF2B5EF4-FFF2-40B4-BE49-F238E27FC236}">
                    <a16:creationId xmlns:a16="http://schemas.microsoft.com/office/drawing/2014/main" id="{89F597C6-02B0-429C-895A-E4ACDFD9B48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1" name="グループ化 60">
              <a:extLst>
                <a:ext uri="{FF2B5EF4-FFF2-40B4-BE49-F238E27FC236}">
                  <a16:creationId xmlns:a16="http://schemas.microsoft.com/office/drawing/2014/main" id="{F808E4B6-E877-4E06-9302-B191FEC00F3C}"/>
                </a:ext>
              </a:extLst>
            </p:cNvPr>
            <p:cNvGrpSpPr/>
            <p:nvPr/>
          </p:nvGrpSpPr>
          <p:grpSpPr>
            <a:xfrm rot="10800000">
              <a:off x="5292080" y="2708920"/>
              <a:ext cx="720080" cy="720080"/>
              <a:chOff x="792000" y="2529000"/>
              <a:chExt cx="360000" cy="360000"/>
            </a:xfrm>
          </p:grpSpPr>
          <p:sp>
            <p:nvSpPr>
              <p:cNvPr id="69" name="楕円 68">
                <a:extLst>
                  <a:ext uri="{FF2B5EF4-FFF2-40B4-BE49-F238E27FC236}">
                    <a16:creationId xmlns:a16="http://schemas.microsoft.com/office/drawing/2014/main" id="{C32BF357-F546-4B79-BFF2-35B32D62F0C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734EB318-5F97-4589-A6D2-EE6474ACF40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2" name="グループ化 61">
              <a:extLst>
                <a:ext uri="{FF2B5EF4-FFF2-40B4-BE49-F238E27FC236}">
                  <a16:creationId xmlns:a16="http://schemas.microsoft.com/office/drawing/2014/main" id="{5C41FF7E-E1C1-4E4A-A3AF-F6D1BF303F87}"/>
                </a:ext>
              </a:extLst>
            </p:cNvPr>
            <p:cNvGrpSpPr/>
            <p:nvPr/>
          </p:nvGrpSpPr>
          <p:grpSpPr>
            <a:xfrm rot="10800000">
              <a:off x="3851920" y="2708920"/>
              <a:ext cx="720080" cy="720080"/>
              <a:chOff x="792000" y="2529000"/>
              <a:chExt cx="360000" cy="360000"/>
            </a:xfrm>
          </p:grpSpPr>
          <p:sp>
            <p:nvSpPr>
              <p:cNvPr id="67" name="楕円 66">
                <a:extLst>
                  <a:ext uri="{FF2B5EF4-FFF2-40B4-BE49-F238E27FC236}">
                    <a16:creationId xmlns:a16="http://schemas.microsoft.com/office/drawing/2014/main" id="{17DE1B40-44B8-4E35-8085-259B4D28AF0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2F828AEC-ECC5-46A3-9B00-E745F17FB3E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3" name="直線コネクタ 62">
              <a:extLst>
                <a:ext uri="{FF2B5EF4-FFF2-40B4-BE49-F238E27FC236}">
                  <a16:creationId xmlns:a16="http://schemas.microsoft.com/office/drawing/2014/main" id="{794230BC-08F4-4521-9D84-FA6DA1B2B70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F357844C-12B4-4990-9851-9BCE01DB0BE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97CB9A75-B204-4486-9CF1-605B0DB3F4C5}"/>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35F92DC1-FC44-40AE-9572-2D5682BA737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5" name="矢印: 右 74">
            <a:extLst>
              <a:ext uri="{FF2B5EF4-FFF2-40B4-BE49-F238E27FC236}">
                <a16:creationId xmlns:a16="http://schemas.microsoft.com/office/drawing/2014/main" id="{DB31C0E6-37B8-4428-964A-E84F57060E5E}"/>
              </a:ext>
            </a:extLst>
          </p:cNvPr>
          <p:cNvSpPr/>
          <p:nvPr/>
        </p:nvSpPr>
        <p:spPr>
          <a:xfrm>
            <a:off x="1979712" y="4437112"/>
            <a:ext cx="600067"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6" name="グループ化 75">
            <a:extLst>
              <a:ext uri="{FF2B5EF4-FFF2-40B4-BE49-F238E27FC236}">
                <a16:creationId xmlns:a16="http://schemas.microsoft.com/office/drawing/2014/main" id="{DD81532E-54A1-4369-94EA-50B84E913348}"/>
              </a:ext>
            </a:extLst>
          </p:cNvPr>
          <p:cNvGrpSpPr/>
          <p:nvPr/>
        </p:nvGrpSpPr>
        <p:grpSpPr>
          <a:xfrm>
            <a:off x="4932040" y="3933056"/>
            <a:ext cx="1368152" cy="1368152"/>
            <a:chOff x="3851920" y="1268760"/>
            <a:chExt cx="2160240" cy="2160240"/>
          </a:xfrm>
        </p:grpSpPr>
        <p:grpSp>
          <p:nvGrpSpPr>
            <p:cNvPr id="77" name="グループ化 76">
              <a:extLst>
                <a:ext uri="{FF2B5EF4-FFF2-40B4-BE49-F238E27FC236}">
                  <a16:creationId xmlns:a16="http://schemas.microsoft.com/office/drawing/2014/main" id="{CD3A5697-9AC3-4C0E-8E7D-EEA0378AA52E}"/>
                </a:ext>
              </a:extLst>
            </p:cNvPr>
            <p:cNvGrpSpPr/>
            <p:nvPr/>
          </p:nvGrpSpPr>
          <p:grpSpPr>
            <a:xfrm rot="10800000">
              <a:off x="3851920" y="1268760"/>
              <a:ext cx="720080" cy="720080"/>
              <a:chOff x="792000" y="2529000"/>
              <a:chExt cx="360000" cy="360000"/>
            </a:xfrm>
          </p:grpSpPr>
          <p:sp>
            <p:nvSpPr>
              <p:cNvPr id="91" name="楕円 90">
                <a:extLst>
                  <a:ext uri="{FF2B5EF4-FFF2-40B4-BE49-F238E27FC236}">
                    <a16:creationId xmlns:a16="http://schemas.microsoft.com/office/drawing/2014/main" id="{7F54BAC8-50F7-462E-B5F3-07B1F27399F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矢印: 下 91">
                <a:extLst>
                  <a:ext uri="{FF2B5EF4-FFF2-40B4-BE49-F238E27FC236}">
                    <a16:creationId xmlns:a16="http://schemas.microsoft.com/office/drawing/2014/main" id="{B07C0687-6649-4144-B0BE-D23CD60F83B2}"/>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a:extLst>
                <a:ext uri="{FF2B5EF4-FFF2-40B4-BE49-F238E27FC236}">
                  <a16:creationId xmlns:a16="http://schemas.microsoft.com/office/drawing/2014/main" id="{9535CDD2-2021-4F13-BD20-9CA611CD670B}"/>
                </a:ext>
              </a:extLst>
            </p:cNvPr>
            <p:cNvGrpSpPr/>
            <p:nvPr/>
          </p:nvGrpSpPr>
          <p:grpSpPr>
            <a:xfrm rot="10800000">
              <a:off x="5292080" y="1268760"/>
              <a:ext cx="720080" cy="720080"/>
              <a:chOff x="792000" y="2529000"/>
              <a:chExt cx="360000" cy="360000"/>
            </a:xfrm>
          </p:grpSpPr>
          <p:sp>
            <p:nvSpPr>
              <p:cNvPr id="89" name="楕円 88">
                <a:extLst>
                  <a:ext uri="{FF2B5EF4-FFF2-40B4-BE49-F238E27FC236}">
                    <a16:creationId xmlns:a16="http://schemas.microsoft.com/office/drawing/2014/main" id="{16AAAB39-95ED-44CA-9558-52E05BA96EB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51D69A6A-4021-428B-BD5C-0569CDA195D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9" name="グループ化 78">
              <a:extLst>
                <a:ext uri="{FF2B5EF4-FFF2-40B4-BE49-F238E27FC236}">
                  <a16:creationId xmlns:a16="http://schemas.microsoft.com/office/drawing/2014/main" id="{93F0DC82-196A-4854-A292-94DBD55D47CC}"/>
                </a:ext>
              </a:extLst>
            </p:cNvPr>
            <p:cNvGrpSpPr/>
            <p:nvPr/>
          </p:nvGrpSpPr>
          <p:grpSpPr>
            <a:xfrm rot="10800000">
              <a:off x="5292080" y="2708920"/>
              <a:ext cx="720080" cy="720080"/>
              <a:chOff x="792000" y="2529000"/>
              <a:chExt cx="360000" cy="360000"/>
            </a:xfrm>
          </p:grpSpPr>
          <p:sp>
            <p:nvSpPr>
              <p:cNvPr id="87" name="楕円 86">
                <a:extLst>
                  <a:ext uri="{FF2B5EF4-FFF2-40B4-BE49-F238E27FC236}">
                    <a16:creationId xmlns:a16="http://schemas.microsoft.com/office/drawing/2014/main" id="{3107DC72-228F-49C1-AFE6-D83655F8E2E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467111C1-F7C1-4381-B740-F9AEBAB2906C}"/>
                  </a:ext>
                </a:extLst>
              </p:cNvPr>
              <p:cNvSpPr/>
              <p:nvPr/>
            </p:nvSpPr>
            <p:spPr>
              <a:xfrm rot="10800000">
                <a:off x="881999"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0" name="グループ化 79">
              <a:extLst>
                <a:ext uri="{FF2B5EF4-FFF2-40B4-BE49-F238E27FC236}">
                  <a16:creationId xmlns:a16="http://schemas.microsoft.com/office/drawing/2014/main" id="{D7147B9A-9EA5-4550-B2EC-1E2723837189}"/>
                </a:ext>
              </a:extLst>
            </p:cNvPr>
            <p:cNvGrpSpPr/>
            <p:nvPr/>
          </p:nvGrpSpPr>
          <p:grpSpPr>
            <a:xfrm rot="10800000">
              <a:off x="3851920" y="2708920"/>
              <a:ext cx="720080" cy="720080"/>
              <a:chOff x="792000" y="2529000"/>
              <a:chExt cx="360000" cy="360000"/>
            </a:xfrm>
          </p:grpSpPr>
          <p:sp>
            <p:nvSpPr>
              <p:cNvPr id="85" name="楕円 84">
                <a:extLst>
                  <a:ext uri="{FF2B5EF4-FFF2-40B4-BE49-F238E27FC236}">
                    <a16:creationId xmlns:a16="http://schemas.microsoft.com/office/drawing/2014/main" id="{8E3B5DFC-AC3C-4719-8259-6AAD87C24E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EB674699-A504-4F92-A2EA-29BF8366877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1" name="直線コネクタ 80">
              <a:extLst>
                <a:ext uri="{FF2B5EF4-FFF2-40B4-BE49-F238E27FC236}">
                  <a16:creationId xmlns:a16="http://schemas.microsoft.com/office/drawing/2014/main" id="{97A42BA6-0F15-4230-9BB8-CA2BF0A8145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1CB3BF10-D990-44BE-BCB2-D2022B9C517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9FEA6225-0B3C-417C-8A0B-123F79A9FBB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3449329D-73C9-4886-80F2-5778EFC43A5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3" name="矢印: 右 92">
            <a:extLst>
              <a:ext uri="{FF2B5EF4-FFF2-40B4-BE49-F238E27FC236}">
                <a16:creationId xmlns:a16="http://schemas.microsoft.com/office/drawing/2014/main" id="{17BFCC12-547C-4486-A2AE-9CC25A59ED6D}"/>
              </a:ext>
            </a:extLst>
          </p:cNvPr>
          <p:cNvSpPr/>
          <p:nvPr/>
        </p:nvSpPr>
        <p:spPr>
          <a:xfrm>
            <a:off x="4211960" y="4437112"/>
            <a:ext cx="600067"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テキスト ボックス 93">
            <a:extLst>
              <a:ext uri="{FF2B5EF4-FFF2-40B4-BE49-F238E27FC236}">
                <a16:creationId xmlns:a16="http://schemas.microsoft.com/office/drawing/2014/main" id="{16B51391-29A5-4E29-AD52-C70B38F0A1DF}"/>
              </a:ext>
            </a:extLst>
          </p:cNvPr>
          <p:cNvSpPr txBox="1"/>
          <p:nvPr/>
        </p:nvSpPr>
        <p:spPr>
          <a:xfrm>
            <a:off x="6420177" y="4221088"/>
            <a:ext cx="2723823" cy="646331"/>
          </a:xfrm>
          <a:prstGeom prst="rect">
            <a:avLst/>
          </a:prstGeom>
          <a:noFill/>
        </p:spPr>
        <p:txBody>
          <a:bodyPr wrap="none" rtlCol="0">
            <a:spAutoFit/>
          </a:bodyPr>
          <a:lstStyle/>
          <a:p>
            <a:r>
              <a:rPr lang="ja-JP" altLang="en-US"/>
              <a:t>二つのステップを</a:t>
            </a:r>
            <a:endParaRPr lang="en-US" altLang="ja-JP"/>
          </a:p>
          <a:p>
            <a:r>
              <a:rPr lang="ja-JP" altLang="en-US"/>
              <a:t>逐次的に行ったのと等価</a:t>
            </a:r>
            <a:endParaRPr kumimoji="1" lang="ja-JP" altLang="en-US"/>
          </a:p>
        </p:txBody>
      </p:sp>
      <p:sp>
        <p:nvSpPr>
          <p:cNvPr id="100" name="フリーフォーム: 図形 99">
            <a:extLst>
              <a:ext uri="{FF2B5EF4-FFF2-40B4-BE49-F238E27FC236}">
                <a16:creationId xmlns:a16="http://schemas.microsoft.com/office/drawing/2014/main" id="{F0A34FAA-77A2-4866-BBB4-5E81EA54B7D2}"/>
              </a:ext>
            </a:extLst>
          </p:cNvPr>
          <p:cNvSpPr/>
          <p:nvPr/>
        </p:nvSpPr>
        <p:spPr>
          <a:xfrm>
            <a:off x="1331640" y="5373216"/>
            <a:ext cx="1872208" cy="442799"/>
          </a:xfrm>
          <a:custGeom>
            <a:avLst/>
            <a:gdLst>
              <a:gd name="connsiteX0" fmla="*/ 0 w 1642188"/>
              <a:gd name="connsiteY0" fmla="*/ 0 h 639641"/>
              <a:gd name="connsiteX1" fmla="*/ 261257 w 1642188"/>
              <a:gd name="connsiteY1" fmla="*/ 550506 h 639641"/>
              <a:gd name="connsiteX2" fmla="*/ 1324947 w 1642188"/>
              <a:gd name="connsiteY2" fmla="*/ 597159 h 639641"/>
              <a:gd name="connsiteX3" fmla="*/ 1642188 w 1642188"/>
              <a:gd name="connsiteY3" fmla="*/ 130629 h 639641"/>
            </a:gdLst>
            <a:ahLst/>
            <a:cxnLst>
              <a:cxn ang="0">
                <a:pos x="connsiteX0" y="connsiteY0"/>
              </a:cxn>
              <a:cxn ang="0">
                <a:pos x="connsiteX1" y="connsiteY1"/>
              </a:cxn>
              <a:cxn ang="0">
                <a:pos x="connsiteX2" y="connsiteY2"/>
              </a:cxn>
              <a:cxn ang="0">
                <a:pos x="connsiteX3" y="connsiteY3"/>
              </a:cxn>
            </a:cxnLst>
            <a:rect l="l" t="t" r="r" b="b"/>
            <a:pathLst>
              <a:path w="1642188" h="639641">
                <a:moveTo>
                  <a:pt x="0" y="0"/>
                </a:moveTo>
                <a:cubicBezTo>
                  <a:pt x="20216" y="225490"/>
                  <a:pt x="40433" y="450980"/>
                  <a:pt x="261257" y="550506"/>
                </a:cubicBezTo>
                <a:cubicBezTo>
                  <a:pt x="482081" y="650032"/>
                  <a:pt x="1094792" y="667139"/>
                  <a:pt x="1324947" y="597159"/>
                </a:cubicBezTo>
                <a:cubicBezTo>
                  <a:pt x="1555102" y="527179"/>
                  <a:pt x="1598645" y="328904"/>
                  <a:pt x="1642188" y="130629"/>
                </a:cubicBezTo>
              </a:path>
            </a:pathLst>
          </a:custGeom>
          <a:noFill/>
          <a:ln>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図形 100">
            <a:extLst>
              <a:ext uri="{FF2B5EF4-FFF2-40B4-BE49-F238E27FC236}">
                <a16:creationId xmlns:a16="http://schemas.microsoft.com/office/drawing/2014/main" id="{E479AC21-428C-4995-9570-C75A98C4F08E}"/>
              </a:ext>
            </a:extLst>
          </p:cNvPr>
          <p:cNvSpPr/>
          <p:nvPr/>
        </p:nvSpPr>
        <p:spPr>
          <a:xfrm>
            <a:off x="3779912" y="5373216"/>
            <a:ext cx="1872208" cy="442799"/>
          </a:xfrm>
          <a:custGeom>
            <a:avLst/>
            <a:gdLst>
              <a:gd name="connsiteX0" fmla="*/ 0 w 1642188"/>
              <a:gd name="connsiteY0" fmla="*/ 0 h 639641"/>
              <a:gd name="connsiteX1" fmla="*/ 261257 w 1642188"/>
              <a:gd name="connsiteY1" fmla="*/ 550506 h 639641"/>
              <a:gd name="connsiteX2" fmla="*/ 1324947 w 1642188"/>
              <a:gd name="connsiteY2" fmla="*/ 597159 h 639641"/>
              <a:gd name="connsiteX3" fmla="*/ 1642188 w 1642188"/>
              <a:gd name="connsiteY3" fmla="*/ 130629 h 639641"/>
            </a:gdLst>
            <a:ahLst/>
            <a:cxnLst>
              <a:cxn ang="0">
                <a:pos x="connsiteX0" y="connsiteY0"/>
              </a:cxn>
              <a:cxn ang="0">
                <a:pos x="connsiteX1" y="connsiteY1"/>
              </a:cxn>
              <a:cxn ang="0">
                <a:pos x="connsiteX2" y="connsiteY2"/>
              </a:cxn>
              <a:cxn ang="0">
                <a:pos x="connsiteX3" y="connsiteY3"/>
              </a:cxn>
            </a:cxnLst>
            <a:rect l="l" t="t" r="r" b="b"/>
            <a:pathLst>
              <a:path w="1642188" h="639641">
                <a:moveTo>
                  <a:pt x="0" y="0"/>
                </a:moveTo>
                <a:cubicBezTo>
                  <a:pt x="20216" y="225490"/>
                  <a:pt x="40433" y="450980"/>
                  <a:pt x="261257" y="550506"/>
                </a:cubicBezTo>
                <a:cubicBezTo>
                  <a:pt x="482081" y="650032"/>
                  <a:pt x="1094792" y="667139"/>
                  <a:pt x="1324947" y="597159"/>
                </a:cubicBezTo>
                <a:cubicBezTo>
                  <a:pt x="1555102" y="527179"/>
                  <a:pt x="1598645" y="328904"/>
                  <a:pt x="1642188" y="130629"/>
                </a:cubicBezTo>
              </a:path>
            </a:pathLst>
          </a:custGeom>
          <a:noFill/>
          <a:ln>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テキスト ボックス 101">
            <a:extLst>
              <a:ext uri="{FF2B5EF4-FFF2-40B4-BE49-F238E27FC236}">
                <a16:creationId xmlns:a16="http://schemas.microsoft.com/office/drawing/2014/main" id="{CCF0FA6A-B199-4AF0-9824-6B8628085E46}"/>
              </a:ext>
            </a:extLst>
          </p:cNvPr>
          <p:cNvSpPr txBox="1"/>
          <p:nvPr/>
        </p:nvSpPr>
        <p:spPr>
          <a:xfrm>
            <a:off x="1043608" y="6021288"/>
            <a:ext cx="6186309" cy="646331"/>
          </a:xfrm>
          <a:prstGeom prst="rect">
            <a:avLst/>
          </a:prstGeom>
          <a:noFill/>
        </p:spPr>
        <p:txBody>
          <a:bodyPr wrap="none" rtlCol="0">
            <a:spAutoFit/>
          </a:bodyPr>
          <a:lstStyle/>
          <a:p>
            <a:r>
              <a:rPr kumimoji="1" lang="ja-JP" altLang="en-US"/>
              <a:t>これらの状態間で詳細釣り合い条件が成り立っているので</a:t>
            </a:r>
            <a:endParaRPr kumimoji="1" lang="en-US" altLang="ja-JP"/>
          </a:p>
          <a:p>
            <a:r>
              <a:rPr lang="ja-JP" altLang="en-US"/>
              <a:t>正しいサンプリングができている</a:t>
            </a:r>
            <a:endParaRPr kumimoji="1" lang="ja-JP" altLang="en-US"/>
          </a:p>
        </p:txBody>
      </p:sp>
    </p:spTree>
    <p:extLst>
      <p:ext uri="{BB962C8B-B14F-4D97-AF65-F5344CB8AC3E}">
        <p14:creationId xmlns:p14="http://schemas.microsoft.com/office/powerpoint/2010/main" val="302001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65ABAA5-B46D-46EC-9DD5-53195403E677}"/>
              </a:ext>
            </a:extLst>
          </p:cNvPr>
          <p:cNvSpPr>
            <a:spLocks noGrp="1"/>
          </p:cNvSpPr>
          <p:nvPr>
            <p:ph type="body" sz="quarter" idx="10"/>
          </p:nvPr>
        </p:nvSpPr>
        <p:spPr/>
        <p:txBody>
          <a:bodyPr/>
          <a:lstStyle/>
          <a:p>
            <a:r>
              <a:rPr kumimoji="1" lang="ja-JP" altLang="en-US"/>
              <a:t>独立なスピン</a:t>
            </a:r>
            <a:endParaRPr lang="en-US" altLang="ja-JP"/>
          </a:p>
        </p:txBody>
      </p:sp>
      <p:sp>
        <p:nvSpPr>
          <p:cNvPr id="35" name="テキスト ボックス 34">
            <a:extLst>
              <a:ext uri="{FF2B5EF4-FFF2-40B4-BE49-F238E27FC236}">
                <a16:creationId xmlns:a16="http://schemas.microsoft.com/office/drawing/2014/main" id="{583A3CD7-A644-4111-921B-E32342CB483E}"/>
              </a:ext>
            </a:extLst>
          </p:cNvPr>
          <p:cNvSpPr txBox="1"/>
          <p:nvPr/>
        </p:nvSpPr>
        <p:spPr>
          <a:xfrm>
            <a:off x="2339752" y="1268760"/>
            <a:ext cx="5827236" cy="707886"/>
          </a:xfrm>
          <a:prstGeom prst="rect">
            <a:avLst/>
          </a:prstGeom>
          <a:noFill/>
        </p:spPr>
        <p:txBody>
          <a:bodyPr wrap="none" rtlCol="0">
            <a:spAutoFit/>
          </a:bodyPr>
          <a:lstStyle/>
          <a:p>
            <a:r>
              <a:rPr kumimoji="1" lang="ja-JP" altLang="en-US" sz="2000"/>
              <a:t>ボンドで繋がっていない二つのグループに分け、</a:t>
            </a:r>
            <a:endParaRPr kumimoji="1" lang="en-US" altLang="ja-JP" sz="2000"/>
          </a:p>
          <a:p>
            <a:r>
              <a:rPr lang="en-US" altLang="ja-JP" sz="2000"/>
              <a:t>A</a:t>
            </a:r>
            <a:r>
              <a:rPr lang="ja-JP" altLang="en-US" sz="2000"/>
              <a:t>サイト、</a:t>
            </a:r>
            <a:r>
              <a:rPr lang="en-US" altLang="ja-JP" sz="2000"/>
              <a:t>B</a:t>
            </a:r>
            <a:r>
              <a:rPr lang="ja-JP" altLang="en-US" sz="2000"/>
              <a:t>サイトと名前をつける</a:t>
            </a:r>
            <a:endParaRPr kumimoji="1" lang="ja-JP" altLang="en-US" sz="2000"/>
          </a:p>
        </p:txBody>
      </p:sp>
      <p:grpSp>
        <p:nvGrpSpPr>
          <p:cNvPr id="125" name="グループ化 124">
            <a:extLst>
              <a:ext uri="{FF2B5EF4-FFF2-40B4-BE49-F238E27FC236}">
                <a16:creationId xmlns:a16="http://schemas.microsoft.com/office/drawing/2014/main" id="{9562917A-7898-4D75-A067-DA9DCDFB0FB7}"/>
              </a:ext>
            </a:extLst>
          </p:cNvPr>
          <p:cNvGrpSpPr/>
          <p:nvPr/>
        </p:nvGrpSpPr>
        <p:grpSpPr>
          <a:xfrm>
            <a:off x="395536" y="1052736"/>
            <a:ext cx="1512168" cy="1512168"/>
            <a:chOff x="395536" y="1052736"/>
            <a:chExt cx="1656184" cy="1656184"/>
          </a:xfrm>
        </p:grpSpPr>
        <p:grpSp>
          <p:nvGrpSpPr>
            <p:cNvPr id="34" name="グループ化 33">
              <a:extLst>
                <a:ext uri="{FF2B5EF4-FFF2-40B4-BE49-F238E27FC236}">
                  <a16:creationId xmlns:a16="http://schemas.microsoft.com/office/drawing/2014/main" id="{526C8537-9E80-4924-8C48-763A5AEF69A6}"/>
                </a:ext>
              </a:extLst>
            </p:cNvPr>
            <p:cNvGrpSpPr/>
            <p:nvPr/>
          </p:nvGrpSpPr>
          <p:grpSpPr>
            <a:xfrm>
              <a:off x="395536" y="1052736"/>
              <a:ext cx="1656184" cy="1656184"/>
              <a:chOff x="971600" y="1268760"/>
              <a:chExt cx="2160240" cy="2160240"/>
            </a:xfrm>
          </p:grpSpPr>
          <p:sp>
            <p:nvSpPr>
              <p:cNvPr id="20" name="楕円 19">
                <a:extLst>
                  <a:ext uri="{FF2B5EF4-FFF2-40B4-BE49-F238E27FC236}">
                    <a16:creationId xmlns:a16="http://schemas.microsoft.com/office/drawing/2014/main" id="{5C009FF9-9B6A-40EE-9E85-7A525718FAF6}"/>
                  </a:ext>
                </a:extLst>
              </p:cNvPr>
              <p:cNvSpPr/>
              <p:nvPr/>
            </p:nvSpPr>
            <p:spPr>
              <a:xfrm>
                <a:off x="971600" y="1268760"/>
                <a:ext cx="720080" cy="72008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634B9E14-48A7-4F9E-AFD0-F78EB31DB73F}"/>
                  </a:ext>
                </a:extLst>
              </p:cNvPr>
              <p:cNvSpPr/>
              <p:nvPr/>
            </p:nvSpPr>
            <p:spPr>
              <a:xfrm>
                <a:off x="971600" y="2708920"/>
                <a:ext cx="720080" cy="72008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33A27C9A-8E32-437B-8182-2CFB6C27E930}"/>
                  </a:ext>
                </a:extLst>
              </p:cNvPr>
              <p:cNvCxnSpPr>
                <a:stCxn id="20" idx="4"/>
                <a:endCxn id="21" idx="0"/>
              </p:cNvCxnSpPr>
              <p:nvPr/>
            </p:nvCxnSpPr>
            <p:spPr>
              <a:xfrm>
                <a:off x="133164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楕円 7">
                <a:extLst>
                  <a:ext uri="{FF2B5EF4-FFF2-40B4-BE49-F238E27FC236}">
                    <a16:creationId xmlns:a16="http://schemas.microsoft.com/office/drawing/2014/main" id="{0FC480A4-CFD6-4497-B43A-F1796CBC14DD}"/>
                  </a:ext>
                </a:extLst>
              </p:cNvPr>
              <p:cNvSpPr/>
              <p:nvPr/>
            </p:nvSpPr>
            <p:spPr>
              <a:xfrm>
                <a:off x="2411760" y="1268760"/>
                <a:ext cx="720080" cy="72008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1AC5A5A0-13D6-4BA2-8F06-464F56C36B0C}"/>
                  </a:ext>
                </a:extLst>
              </p:cNvPr>
              <p:cNvSpPr/>
              <p:nvPr/>
            </p:nvSpPr>
            <p:spPr>
              <a:xfrm>
                <a:off x="2411760" y="2708920"/>
                <a:ext cx="720080" cy="72008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13744EAB-CD20-47A3-BFFA-AA70EC2548CC}"/>
                  </a:ext>
                </a:extLst>
              </p:cNvPr>
              <p:cNvCxnSpPr>
                <a:stCxn id="8" idx="4"/>
                <a:endCxn id="9" idx="0"/>
              </p:cNvCxnSpPr>
              <p:nvPr/>
            </p:nvCxnSpPr>
            <p:spPr>
              <a:xfrm>
                <a:off x="277180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8233097C-EDE0-4CDB-ABDB-CE9A19646380}"/>
                  </a:ext>
                </a:extLst>
              </p:cNvPr>
              <p:cNvCxnSpPr>
                <a:stCxn id="20" idx="6"/>
                <a:endCxn id="8" idx="2"/>
              </p:cNvCxnSpPr>
              <p:nvPr/>
            </p:nvCxnSpPr>
            <p:spPr>
              <a:xfrm>
                <a:off x="1691680" y="162880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564ACDD9-6632-4EFF-8AC8-3BC6B9E791B9}"/>
                  </a:ext>
                </a:extLst>
              </p:cNvPr>
              <p:cNvCxnSpPr>
                <a:stCxn id="9" idx="2"/>
                <a:endCxn id="21" idx="6"/>
              </p:cNvCxnSpPr>
              <p:nvPr/>
            </p:nvCxnSpPr>
            <p:spPr>
              <a:xfrm flipH="1">
                <a:off x="169168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6" name="テキスト ボックス 35">
              <a:extLst>
                <a:ext uri="{FF2B5EF4-FFF2-40B4-BE49-F238E27FC236}">
                  <a16:creationId xmlns:a16="http://schemas.microsoft.com/office/drawing/2014/main" id="{EF7C686F-3047-413F-B262-C2098B865A10}"/>
                </a:ext>
              </a:extLst>
            </p:cNvPr>
            <p:cNvSpPr txBox="1"/>
            <p:nvPr/>
          </p:nvSpPr>
          <p:spPr>
            <a:xfrm>
              <a:off x="476875" y="1087421"/>
              <a:ext cx="389850" cy="461665"/>
            </a:xfrm>
            <a:prstGeom prst="rect">
              <a:avLst/>
            </a:prstGeom>
            <a:noFill/>
          </p:spPr>
          <p:txBody>
            <a:bodyPr wrap="none" rtlCol="0">
              <a:spAutoFit/>
            </a:bodyPr>
            <a:lstStyle/>
            <a:p>
              <a:r>
                <a:rPr kumimoji="1" lang="en-US" altLang="ja-JP" sz="2400"/>
                <a:t>A</a:t>
              </a:r>
              <a:endParaRPr kumimoji="1" lang="ja-JP" altLang="en-US" sz="2400"/>
            </a:p>
          </p:txBody>
        </p:sp>
        <p:sp>
          <p:nvSpPr>
            <p:cNvPr id="37" name="テキスト ボックス 36">
              <a:extLst>
                <a:ext uri="{FF2B5EF4-FFF2-40B4-BE49-F238E27FC236}">
                  <a16:creationId xmlns:a16="http://schemas.microsoft.com/office/drawing/2014/main" id="{E95559C4-6181-4A98-B014-9ACAF72B1F66}"/>
                </a:ext>
              </a:extLst>
            </p:cNvPr>
            <p:cNvSpPr txBox="1"/>
            <p:nvPr/>
          </p:nvSpPr>
          <p:spPr>
            <a:xfrm>
              <a:off x="1589862" y="2200600"/>
              <a:ext cx="389850" cy="461665"/>
            </a:xfrm>
            <a:prstGeom prst="rect">
              <a:avLst/>
            </a:prstGeom>
            <a:noFill/>
          </p:spPr>
          <p:txBody>
            <a:bodyPr wrap="none" rtlCol="0">
              <a:spAutoFit/>
            </a:bodyPr>
            <a:lstStyle/>
            <a:p>
              <a:r>
                <a:rPr kumimoji="1" lang="en-US" altLang="ja-JP" sz="2400"/>
                <a:t>A</a:t>
              </a:r>
              <a:endParaRPr kumimoji="1" lang="ja-JP" altLang="en-US" sz="2400"/>
            </a:p>
          </p:txBody>
        </p:sp>
        <p:sp>
          <p:nvSpPr>
            <p:cNvPr id="38" name="テキスト ボックス 37">
              <a:extLst>
                <a:ext uri="{FF2B5EF4-FFF2-40B4-BE49-F238E27FC236}">
                  <a16:creationId xmlns:a16="http://schemas.microsoft.com/office/drawing/2014/main" id="{D84E6704-BEFD-4E84-921B-507F18B74D79}"/>
                </a:ext>
              </a:extLst>
            </p:cNvPr>
            <p:cNvSpPr txBox="1"/>
            <p:nvPr/>
          </p:nvSpPr>
          <p:spPr>
            <a:xfrm>
              <a:off x="486206" y="2207504"/>
              <a:ext cx="389850" cy="461665"/>
            </a:xfrm>
            <a:prstGeom prst="rect">
              <a:avLst/>
            </a:prstGeom>
            <a:noFill/>
          </p:spPr>
          <p:txBody>
            <a:bodyPr wrap="none" rtlCol="0">
              <a:spAutoFit/>
            </a:bodyPr>
            <a:lstStyle/>
            <a:p>
              <a:r>
                <a:rPr kumimoji="1" lang="en-US" altLang="ja-JP" sz="2400"/>
                <a:t>B</a:t>
              </a:r>
              <a:endParaRPr kumimoji="1" lang="ja-JP" altLang="en-US" sz="2400"/>
            </a:p>
          </p:txBody>
        </p:sp>
        <p:sp>
          <p:nvSpPr>
            <p:cNvPr id="39" name="テキスト ボックス 38">
              <a:extLst>
                <a:ext uri="{FF2B5EF4-FFF2-40B4-BE49-F238E27FC236}">
                  <a16:creationId xmlns:a16="http://schemas.microsoft.com/office/drawing/2014/main" id="{CFE8804E-42C9-4DCD-B401-E91DC320FD39}"/>
                </a:ext>
              </a:extLst>
            </p:cNvPr>
            <p:cNvSpPr txBox="1"/>
            <p:nvPr/>
          </p:nvSpPr>
          <p:spPr>
            <a:xfrm>
              <a:off x="1589862" y="1115413"/>
              <a:ext cx="389850" cy="461665"/>
            </a:xfrm>
            <a:prstGeom prst="rect">
              <a:avLst/>
            </a:prstGeom>
            <a:noFill/>
          </p:spPr>
          <p:txBody>
            <a:bodyPr wrap="none" rtlCol="0">
              <a:spAutoFit/>
            </a:bodyPr>
            <a:lstStyle/>
            <a:p>
              <a:r>
                <a:rPr kumimoji="1" lang="en-US" altLang="ja-JP" sz="2400"/>
                <a:t>B</a:t>
              </a:r>
              <a:endParaRPr kumimoji="1" lang="ja-JP" altLang="en-US" sz="2400"/>
            </a:p>
          </p:txBody>
        </p:sp>
      </p:grpSp>
      <p:grpSp>
        <p:nvGrpSpPr>
          <p:cNvPr id="71" name="グループ化 70">
            <a:extLst>
              <a:ext uri="{FF2B5EF4-FFF2-40B4-BE49-F238E27FC236}">
                <a16:creationId xmlns:a16="http://schemas.microsoft.com/office/drawing/2014/main" id="{1823C9D0-1705-4826-8C60-6A6AC0ECF161}"/>
              </a:ext>
            </a:extLst>
          </p:cNvPr>
          <p:cNvGrpSpPr/>
          <p:nvPr/>
        </p:nvGrpSpPr>
        <p:grpSpPr>
          <a:xfrm>
            <a:off x="395536" y="2780928"/>
            <a:ext cx="1512168" cy="1512168"/>
            <a:chOff x="3851920" y="1268760"/>
            <a:chExt cx="2160240" cy="2160240"/>
          </a:xfrm>
        </p:grpSpPr>
        <p:grpSp>
          <p:nvGrpSpPr>
            <p:cNvPr id="72" name="グループ化 71">
              <a:extLst>
                <a:ext uri="{FF2B5EF4-FFF2-40B4-BE49-F238E27FC236}">
                  <a16:creationId xmlns:a16="http://schemas.microsoft.com/office/drawing/2014/main" id="{F929AB5F-C462-4E4E-87F3-1AD0F10C1BB9}"/>
                </a:ext>
              </a:extLst>
            </p:cNvPr>
            <p:cNvGrpSpPr/>
            <p:nvPr/>
          </p:nvGrpSpPr>
          <p:grpSpPr>
            <a:xfrm rot="10800000">
              <a:off x="3851920" y="1268760"/>
              <a:ext cx="720080" cy="720080"/>
              <a:chOff x="792000" y="2529000"/>
              <a:chExt cx="360000" cy="360000"/>
            </a:xfrm>
          </p:grpSpPr>
          <p:sp>
            <p:nvSpPr>
              <p:cNvPr id="86" name="楕円 85">
                <a:extLst>
                  <a:ext uri="{FF2B5EF4-FFF2-40B4-BE49-F238E27FC236}">
                    <a16:creationId xmlns:a16="http://schemas.microsoft.com/office/drawing/2014/main" id="{F34166BB-EAAF-45C5-98F2-115BD5159F12}"/>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B4B65527-6E04-4B7A-B0D8-2A35EC8C4EFD}"/>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a:extLst>
                <a:ext uri="{FF2B5EF4-FFF2-40B4-BE49-F238E27FC236}">
                  <a16:creationId xmlns:a16="http://schemas.microsoft.com/office/drawing/2014/main" id="{1EB6A1D5-486E-4FF9-8DAB-BBB5A28ABBDF}"/>
                </a:ext>
              </a:extLst>
            </p:cNvPr>
            <p:cNvGrpSpPr/>
            <p:nvPr/>
          </p:nvGrpSpPr>
          <p:grpSpPr>
            <a:xfrm rot="10800000">
              <a:off x="5292080" y="1268760"/>
              <a:ext cx="720080" cy="720080"/>
              <a:chOff x="792000" y="2529000"/>
              <a:chExt cx="360000" cy="360000"/>
            </a:xfrm>
          </p:grpSpPr>
          <p:sp>
            <p:nvSpPr>
              <p:cNvPr id="84" name="楕円 83">
                <a:extLst>
                  <a:ext uri="{FF2B5EF4-FFF2-40B4-BE49-F238E27FC236}">
                    <a16:creationId xmlns:a16="http://schemas.microsoft.com/office/drawing/2014/main" id="{55E81DC3-A6D9-4318-A29B-F52BE7A4CCF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DBB09305-E0D8-4D9B-B3AE-F03545959E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01B4CD88-245D-4189-BF64-9251E4D143BD}"/>
                </a:ext>
              </a:extLst>
            </p:cNvPr>
            <p:cNvGrpSpPr/>
            <p:nvPr/>
          </p:nvGrpSpPr>
          <p:grpSpPr>
            <a:xfrm rot="10800000">
              <a:off x="5292080" y="2708920"/>
              <a:ext cx="720080" cy="720080"/>
              <a:chOff x="792000" y="2529000"/>
              <a:chExt cx="360000" cy="360000"/>
            </a:xfrm>
          </p:grpSpPr>
          <p:sp>
            <p:nvSpPr>
              <p:cNvPr id="82" name="楕円 81">
                <a:extLst>
                  <a:ext uri="{FF2B5EF4-FFF2-40B4-BE49-F238E27FC236}">
                    <a16:creationId xmlns:a16="http://schemas.microsoft.com/office/drawing/2014/main" id="{3D92673F-9DB8-4C94-8001-12062BF842A1}"/>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C2095366-CD89-4F74-A6DF-A3B739830F5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8AC5F9A0-F5B2-487D-B041-0191EDF27C2D}"/>
                </a:ext>
              </a:extLst>
            </p:cNvPr>
            <p:cNvGrpSpPr/>
            <p:nvPr/>
          </p:nvGrpSpPr>
          <p:grpSpPr>
            <a:xfrm rot="10800000">
              <a:off x="3851920" y="2708920"/>
              <a:ext cx="720080" cy="720080"/>
              <a:chOff x="792000" y="2529000"/>
              <a:chExt cx="360000" cy="360000"/>
            </a:xfrm>
          </p:grpSpPr>
          <p:sp>
            <p:nvSpPr>
              <p:cNvPr id="80" name="楕円 79">
                <a:extLst>
                  <a:ext uri="{FF2B5EF4-FFF2-40B4-BE49-F238E27FC236}">
                    <a16:creationId xmlns:a16="http://schemas.microsoft.com/office/drawing/2014/main" id="{B3AFACB9-36E5-43F9-A298-25A7ABF3A97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1DE09D89-6D32-42AE-B42C-96468A29961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E5282549-E6CF-447E-BE18-1041F9215F0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DC9F41B4-8C5C-4392-AEA2-68620AC92D1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8E798DF2-50D2-4C6C-8B76-25D860F8D74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98CA6D31-495B-45FB-B4D8-A27DBB36358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8" name="テキスト ボックス 87">
            <a:extLst>
              <a:ext uri="{FF2B5EF4-FFF2-40B4-BE49-F238E27FC236}">
                <a16:creationId xmlns:a16="http://schemas.microsoft.com/office/drawing/2014/main" id="{9609D35B-6083-4F5A-8E47-4BCBF81575FC}"/>
              </a:ext>
            </a:extLst>
          </p:cNvPr>
          <p:cNvSpPr txBox="1"/>
          <p:nvPr/>
        </p:nvSpPr>
        <p:spPr>
          <a:xfrm>
            <a:off x="4860032" y="2996952"/>
            <a:ext cx="3528392" cy="1008112"/>
          </a:xfrm>
          <a:prstGeom prst="rect">
            <a:avLst/>
          </a:prstGeom>
          <a:noFill/>
        </p:spPr>
        <p:txBody>
          <a:bodyPr wrap="square" rtlCol="0">
            <a:spAutoFit/>
          </a:bodyPr>
          <a:lstStyle/>
          <a:p>
            <a:r>
              <a:rPr kumimoji="1" lang="en-US" altLang="ja-JP" sz="2000"/>
              <a:t>B</a:t>
            </a:r>
            <a:r>
              <a:rPr kumimoji="1" lang="ja-JP" altLang="en-US" sz="2000"/>
              <a:t>サイトのスピンを固定し、</a:t>
            </a:r>
            <a:r>
              <a:rPr kumimoji="1" lang="en-US" altLang="ja-JP" sz="2000"/>
              <a:t>A</a:t>
            </a:r>
            <a:r>
              <a:rPr kumimoji="1" lang="ja-JP" altLang="en-US" sz="2000"/>
              <a:t>サイトのスピンを</a:t>
            </a:r>
            <a:r>
              <a:rPr lang="ja-JP" altLang="en-US" sz="2000"/>
              <a:t>全て独立にひっくり返す試行を行う</a:t>
            </a:r>
            <a:endParaRPr kumimoji="1" lang="en-US" altLang="ja-JP" sz="2000"/>
          </a:p>
        </p:txBody>
      </p:sp>
      <p:grpSp>
        <p:nvGrpSpPr>
          <p:cNvPr id="89" name="グループ化 88">
            <a:extLst>
              <a:ext uri="{FF2B5EF4-FFF2-40B4-BE49-F238E27FC236}">
                <a16:creationId xmlns:a16="http://schemas.microsoft.com/office/drawing/2014/main" id="{FF57AE5E-61E8-469B-8EC5-3278AA4A910B}"/>
              </a:ext>
            </a:extLst>
          </p:cNvPr>
          <p:cNvGrpSpPr/>
          <p:nvPr/>
        </p:nvGrpSpPr>
        <p:grpSpPr>
          <a:xfrm>
            <a:off x="2699792" y="2780928"/>
            <a:ext cx="1512168" cy="1512168"/>
            <a:chOff x="3851920" y="1268760"/>
            <a:chExt cx="2160240" cy="2160240"/>
          </a:xfrm>
        </p:grpSpPr>
        <p:grpSp>
          <p:nvGrpSpPr>
            <p:cNvPr id="90" name="グループ化 89">
              <a:extLst>
                <a:ext uri="{FF2B5EF4-FFF2-40B4-BE49-F238E27FC236}">
                  <a16:creationId xmlns:a16="http://schemas.microsoft.com/office/drawing/2014/main" id="{D652BA45-786A-4B29-8BD3-F9330685FAE2}"/>
                </a:ext>
              </a:extLst>
            </p:cNvPr>
            <p:cNvGrpSpPr/>
            <p:nvPr/>
          </p:nvGrpSpPr>
          <p:grpSpPr>
            <a:xfrm rot="10800000">
              <a:off x="3851920" y="1268760"/>
              <a:ext cx="720080" cy="720080"/>
              <a:chOff x="792000" y="2529000"/>
              <a:chExt cx="360000" cy="360000"/>
            </a:xfrm>
          </p:grpSpPr>
          <p:sp>
            <p:nvSpPr>
              <p:cNvPr id="104" name="楕円 103">
                <a:extLst>
                  <a:ext uri="{FF2B5EF4-FFF2-40B4-BE49-F238E27FC236}">
                    <a16:creationId xmlns:a16="http://schemas.microsoft.com/office/drawing/2014/main" id="{AC9FDC75-6090-4395-9AA2-6F4982124895}"/>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矢印: 下 104">
                <a:extLst>
                  <a:ext uri="{FF2B5EF4-FFF2-40B4-BE49-F238E27FC236}">
                    <a16:creationId xmlns:a16="http://schemas.microsoft.com/office/drawing/2014/main" id="{41B2B709-0016-4E1D-9BE4-A93CF61A9180}"/>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89E0FEE1-969B-47E9-AF3C-1786D00C1D7E}"/>
                </a:ext>
              </a:extLst>
            </p:cNvPr>
            <p:cNvGrpSpPr/>
            <p:nvPr/>
          </p:nvGrpSpPr>
          <p:grpSpPr>
            <a:xfrm rot="10800000">
              <a:off x="5292080" y="1268760"/>
              <a:ext cx="720080" cy="720080"/>
              <a:chOff x="792000" y="2529000"/>
              <a:chExt cx="360000" cy="360000"/>
            </a:xfrm>
          </p:grpSpPr>
          <p:sp>
            <p:nvSpPr>
              <p:cNvPr id="102" name="楕円 101">
                <a:extLst>
                  <a:ext uri="{FF2B5EF4-FFF2-40B4-BE49-F238E27FC236}">
                    <a16:creationId xmlns:a16="http://schemas.microsoft.com/office/drawing/2014/main" id="{1BCF880D-CAD8-4D58-83D9-13A44FE2E5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矢印: 下 102">
                <a:extLst>
                  <a:ext uri="{FF2B5EF4-FFF2-40B4-BE49-F238E27FC236}">
                    <a16:creationId xmlns:a16="http://schemas.microsoft.com/office/drawing/2014/main" id="{D0850F4D-0FB5-43B3-A59C-9CE85EC2F59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2" name="グループ化 91">
              <a:extLst>
                <a:ext uri="{FF2B5EF4-FFF2-40B4-BE49-F238E27FC236}">
                  <a16:creationId xmlns:a16="http://schemas.microsoft.com/office/drawing/2014/main" id="{23116726-B2BD-44DD-8FC2-700E03937A6E}"/>
                </a:ext>
              </a:extLst>
            </p:cNvPr>
            <p:cNvGrpSpPr/>
            <p:nvPr/>
          </p:nvGrpSpPr>
          <p:grpSpPr>
            <a:xfrm rot="10800000">
              <a:off x="5292080" y="2708920"/>
              <a:ext cx="720080" cy="720080"/>
              <a:chOff x="792000" y="2529000"/>
              <a:chExt cx="360000" cy="360000"/>
            </a:xfrm>
          </p:grpSpPr>
          <p:sp>
            <p:nvSpPr>
              <p:cNvPr id="100" name="楕円 99">
                <a:extLst>
                  <a:ext uri="{FF2B5EF4-FFF2-40B4-BE49-F238E27FC236}">
                    <a16:creationId xmlns:a16="http://schemas.microsoft.com/office/drawing/2014/main" id="{1BB9D450-BF62-4295-B711-65A5AF63F7EC}"/>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矢印: 下 100">
                <a:extLst>
                  <a:ext uri="{FF2B5EF4-FFF2-40B4-BE49-F238E27FC236}">
                    <a16:creationId xmlns:a16="http://schemas.microsoft.com/office/drawing/2014/main" id="{BEBB9B51-124A-4501-BCB0-9C5BA349EB2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3" name="グループ化 92">
              <a:extLst>
                <a:ext uri="{FF2B5EF4-FFF2-40B4-BE49-F238E27FC236}">
                  <a16:creationId xmlns:a16="http://schemas.microsoft.com/office/drawing/2014/main" id="{4477000A-0E3C-45FA-85E9-212D2805FC7D}"/>
                </a:ext>
              </a:extLst>
            </p:cNvPr>
            <p:cNvGrpSpPr/>
            <p:nvPr/>
          </p:nvGrpSpPr>
          <p:grpSpPr>
            <a:xfrm rot="10800000">
              <a:off x="3851920" y="2708920"/>
              <a:ext cx="720080" cy="720080"/>
              <a:chOff x="792000" y="2529000"/>
              <a:chExt cx="360000" cy="360000"/>
            </a:xfrm>
          </p:grpSpPr>
          <p:sp>
            <p:nvSpPr>
              <p:cNvPr id="98" name="楕円 97">
                <a:extLst>
                  <a:ext uri="{FF2B5EF4-FFF2-40B4-BE49-F238E27FC236}">
                    <a16:creationId xmlns:a16="http://schemas.microsoft.com/office/drawing/2014/main" id="{2DEDC6E2-9958-43D6-9553-F3742797B99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矢印: 下 98">
                <a:extLst>
                  <a:ext uri="{FF2B5EF4-FFF2-40B4-BE49-F238E27FC236}">
                    <a16:creationId xmlns:a16="http://schemas.microsoft.com/office/drawing/2014/main" id="{DC519321-6CA9-473B-A2E3-F7076180840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4" name="直線コネクタ 93">
              <a:extLst>
                <a:ext uri="{FF2B5EF4-FFF2-40B4-BE49-F238E27FC236}">
                  <a16:creationId xmlns:a16="http://schemas.microsoft.com/office/drawing/2014/main" id="{4FC2F4B0-8304-418A-A7D3-DFFB5855261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CFFA027A-3D8E-405D-BC2C-BB52375705A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42292AC3-0145-49E4-B9F2-4005217CF1D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E66213F5-CB67-42B3-9848-FCD1BD700AF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6" name="矢印: 右 105">
            <a:extLst>
              <a:ext uri="{FF2B5EF4-FFF2-40B4-BE49-F238E27FC236}">
                <a16:creationId xmlns:a16="http://schemas.microsoft.com/office/drawing/2014/main" id="{3DC88B33-3BBC-41C7-88DD-1B3C1F62C8CA}"/>
              </a:ext>
            </a:extLst>
          </p:cNvPr>
          <p:cNvSpPr/>
          <p:nvPr/>
        </p:nvSpPr>
        <p:spPr>
          <a:xfrm>
            <a:off x="2123728" y="3429000"/>
            <a:ext cx="528059"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テキスト ボックス 106">
            <a:extLst>
              <a:ext uri="{FF2B5EF4-FFF2-40B4-BE49-F238E27FC236}">
                <a16:creationId xmlns:a16="http://schemas.microsoft.com/office/drawing/2014/main" id="{BD62A96B-AD13-42B0-AF31-8C2797EF7A40}"/>
              </a:ext>
            </a:extLst>
          </p:cNvPr>
          <p:cNvSpPr txBox="1"/>
          <p:nvPr/>
        </p:nvSpPr>
        <p:spPr>
          <a:xfrm>
            <a:off x="4860032" y="4797152"/>
            <a:ext cx="3528392" cy="1008112"/>
          </a:xfrm>
          <a:prstGeom prst="rect">
            <a:avLst/>
          </a:prstGeom>
          <a:noFill/>
        </p:spPr>
        <p:txBody>
          <a:bodyPr wrap="square" rtlCol="0">
            <a:spAutoFit/>
          </a:bodyPr>
          <a:lstStyle/>
          <a:p>
            <a:r>
              <a:rPr lang="en-US" altLang="ja-JP" sz="2000"/>
              <a:t>A</a:t>
            </a:r>
            <a:r>
              <a:rPr kumimoji="1" lang="ja-JP" altLang="en-US" sz="2000"/>
              <a:t>サイトのスピンを固定し、</a:t>
            </a:r>
            <a:r>
              <a:rPr lang="en-US" altLang="ja-JP" sz="2000"/>
              <a:t>B</a:t>
            </a:r>
            <a:r>
              <a:rPr kumimoji="1" lang="ja-JP" altLang="en-US" sz="2000"/>
              <a:t>サイトのスピンを</a:t>
            </a:r>
            <a:r>
              <a:rPr lang="ja-JP" altLang="en-US" sz="2000"/>
              <a:t>全て独立にひっくり返す試行を行う</a:t>
            </a:r>
            <a:endParaRPr kumimoji="1" lang="en-US" altLang="ja-JP" sz="2000"/>
          </a:p>
        </p:txBody>
      </p:sp>
      <p:grpSp>
        <p:nvGrpSpPr>
          <p:cNvPr id="108" name="グループ化 107">
            <a:extLst>
              <a:ext uri="{FF2B5EF4-FFF2-40B4-BE49-F238E27FC236}">
                <a16:creationId xmlns:a16="http://schemas.microsoft.com/office/drawing/2014/main" id="{E74A6FCE-D396-4052-B90F-9CED1619C441}"/>
              </a:ext>
            </a:extLst>
          </p:cNvPr>
          <p:cNvGrpSpPr/>
          <p:nvPr/>
        </p:nvGrpSpPr>
        <p:grpSpPr>
          <a:xfrm>
            <a:off x="395536" y="4725144"/>
            <a:ext cx="1512168" cy="1512168"/>
            <a:chOff x="3851920" y="1268760"/>
            <a:chExt cx="2160240" cy="2160240"/>
          </a:xfrm>
        </p:grpSpPr>
        <p:grpSp>
          <p:nvGrpSpPr>
            <p:cNvPr id="109" name="グループ化 108">
              <a:extLst>
                <a:ext uri="{FF2B5EF4-FFF2-40B4-BE49-F238E27FC236}">
                  <a16:creationId xmlns:a16="http://schemas.microsoft.com/office/drawing/2014/main" id="{DF76634D-3DD3-4FBB-9D4D-123C24FB4033}"/>
                </a:ext>
              </a:extLst>
            </p:cNvPr>
            <p:cNvGrpSpPr/>
            <p:nvPr/>
          </p:nvGrpSpPr>
          <p:grpSpPr>
            <a:xfrm rot="10800000">
              <a:off x="3851920" y="1268760"/>
              <a:ext cx="720080" cy="720080"/>
              <a:chOff x="792000" y="2529000"/>
              <a:chExt cx="360000" cy="360000"/>
            </a:xfrm>
          </p:grpSpPr>
          <p:sp>
            <p:nvSpPr>
              <p:cNvPr id="123" name="楕円 122">
                <a:extLst>
                  <a:ext uri="{FF2B5EF4-FFF2-40B4-BE49-F238E27FC236}">
                    <a16:creationId xmlns:a16="http://schemas.microsoft.com/office/drawing/2014/main" id="{ADE336B4-7E8A-4C07-A124-C62753F3C8D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矢印: 下 123">
                <a:extLst>
                  <a:ext uri="{FF2B5EF4-FFF2-40B4-BE49-F238E27FC236}">
                    <a16:creationId xmlns:a16="http://schemas.microsoft.com/office/drawing/2014/main" id="{4BB4F215-0901-4108-BC9C-C1522C3C1750}"/>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a:extLst>
                <a:ext uri="{FF2B5EF4-FFF2-40B4-BE49-F238E27FC236}">
                  <a16:creationId xmlns:a16="http://schemas.microsoft.com/office/drawing/2014/main" id="{A2D53A13-5461-4BC3-B654-A064DA592D4E}"/>
                </a:ext>
              </a:extLst>
            </p:cNvPr>
            <p:cNvGrpSpPr/>
            <p:nvPr/>
          </p:nvGrpSpPr>
          <p:grpSpPr>
            <a:xfrm rot="10800000">
              <a:off x="5292080" y="1268760"/>
              <a:ext cx="720080" cy="720080"/>
              <a:chOff x="792000" y="2529000"/>
              <a:chExt cx="360000" cy="360000"/>
            </a:xfrm>
          </p:grpSpPr>
          <p:sp>
            <p:nvSpPr>
              <p:cNvPr id="121" name="楕円 120">
                <a:extLst>
                  <a:ext uri="{FF2B5EF4-FFF2-40B4-BE49-F238E27FC236}">
                    <a16:creationId xmlns:a16="http://schemas.microsoft.com/office/drawing/2014/main" id="{A4C1DABF-9632-4E76-83D8-E76F1ADED68E}"/>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矢印: 下 121">
                <a:extLst>
                  <a:ext uri="{FF2B5EF4-FFF2-40B4-BE49-F238E27FC236}">
                    <a16:creationId xmlns:a16="http://schemas.microsoft.com/office/drawing/2014/main" id="{0AEBE26A-C9D6-49DF-87C4-ABA16D3D071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1" name="グループ化 110">
              <a:extLst>
                <a:ext uri="{FF2B5EF4-FFF2-40B4-BE49-F238E27FC236}">
                  <a16:creationId xmlns:a16="http://schemas.microsoft.com/office/drawing/2014/main" id="{423DCF5B-90E9-4101-9324-B947258B8A4B}"/>
                </a:ext>
              </a:extLst>
            </p:cNvPr>
            <p:cNvGrpSpPr/>
            <p:nvPr/>
          </p:nvGrpSpPr>
          <p:grpSpPr>
            <a:xfrm rot="10800000">
              <a:off x="5292080" y="2708920"/>
              <a:ext cx="720080" cy="720080"/>
              <a:chOff x="792000" y="2529000"/>
              <a:chExt cx="360000" cy="360000"/>
            </a:xfrm>
          </p:grpSpPr>
          <p:sp>
            <p:nvSpPr>
              <p:cNvPr id="119" name="楕円 118">
                <a:extLst>
                  <a:ext uri="{FF2B5EF4-FFF2-40B4-BE49-F238E27FC236}">
                    <a16:creationId xmlns:a16="http://schemas.microsoft.com/office/drawing/2014/main" id="{F608A9DF-EC41-4296-8D2B-AAC99E24801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矢印: 下 119">
                <a:extLst>
                  <a:ext uri="{FF2B5EF4-FFF2-40B4-BE49-F238E27FC236}">
                    <a16:creationId xmlns:a16="http://schemas.microsoft.com/office/drawing/2014/main" id="{65D725BF-8342-4E92-9338-64A415C587E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2" name="グループ化 111">
              <a:extLst>
                <a:ext uri="{FF2B5EF4-FFF2-40B4-BE49-F238E27FC236}">
                  <a16:creationId xmlns:a16="http://schemas.microsoft.com/office/drawing/2014/main" id="{B0298CFE-FC2C-4B75-B27F-2019C50EB2EB}"/>
                </a:ext>
              </a:extLst>
            </p:cNvPr>
            <p:cNvGrpSpPr/>
            <p:nvPr/>
          </p:nvGrpSpPr>
          <p:grpSpPr>
            <a:xfrm rot="10800000">
              <a:off x="3851920" y="2708920"/>
              <a:ext cx="720080" cy="720080"/>
              <a:chOff x="792000" y="2529000"/>
              <a:chExt cx="360000" cy="360000"/>
            </a:xfrm>
          </p:grpSpPr>
          <p:sp>
            <p:nvSpPr>
              <p:cNvPr id="117" name="楕円 116">
                <a:extLst>
                  <a:ext uri="{FF2B5EF4-FFF2-40B4-BE49-F238E27FC236}">
                    <a16:creationId xmlns:a16="http://schemas.microsoft.com/office/drawing/2014/main" id="{8D58DC4E-6A34-40E2-9AEA-7FF8CA3FD5F4}"/>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矢印: 下 117">
                <a:extLst>
                  <a:ext uri="{FF2B5EF4-FFF2-40B4-BE49-F238E27FC236}">
                    <a16:creationId xmlns:a16="http://schemas.microsoft.com/office/drawing/2014/main" id="{79A5E3BE-109E-4F75-987D-59F5B4B835A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3" name="直線コネクタ 112">
              <a:extLst>
                <a:ext uri="{FF2B5EF4-FFF2-40B4-BE49-F238E27FC236}">
                  <a16:creationId xmlns:a16="http://schemas.microsoft.com/office/drawing/2014/main" id="{24A1138E-7FF9-4F04-8837-374D51A0D16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5ED13810-9779-4AC7-A5CC-C55B55101D8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1CF31718-FBD7-4937-9CDF-0DB15ECF4BF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72C0E357-8226-42BC-BD20-CCD03DEADA0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43" name="矢印: 右 142">
            <a:extLst>
              <a:ext uri="{FF2B5EF4-FFF2-40B4-BE49-F238E27FC236}">
                <a16:creationId xmlns:a16="http://schemas.microsoft.com/office/drawing/2014/main" id="{0C1D10D1-7384-4D80-BA7B-E985B844607B}"/>
              </a:ext>
            </a:extLst>
          </p:cNvPr>
          <p:cNvSpPr/>
          <p:nvPr/>
        </p:nvSpPr>
        <p:spPr>
          <a:xfrm>
            <a:off x="2123728" y="5229200"/>
            <a:ext cx="528059"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4" name="グループ化 143">
            <a:extLst>
              <a:ext uri="{FF2B5EF4-FFF2-40B4-BE49-F238E27FC236}">
                <a16:creationId xmlns:a16="http://schemas.microsoft.com/office/drawing/2014/main" id="{38033660-AFD9-491F-9936-8D664E77FC9D}"/>
              </a:ext>
            </a:extLst>
          </p:cNvPr>
          <p:cNvGrpSpPr/>
          <p:nvPr/>
        </p:nvGrpSpPr>
        <p:grpSpPr>
          <a:xfrm>
            <a:off x="2771800" y="4725144"/>
            <a:ext cx="1512168" cy="1512168"/>
            <a:chOff x="3851920" y="1268760"/>
            <a:chExt cx="2160240" cy="2160240"/>
          </a:xfrm>
        </p:grpSpPr>
        <p:grpSp>
          <p:nvGrpSpPr>
            <p:cNvPr id="145" name="グループ化 144">
              <a:extLst>
                <a:ext uri="{FF2B5EF4-FFF2-40B4-BE49-F238E27FC236}">
                  <a16:creationId xmlns:a16="http://schemas.microsoft.com/office/drawing/2014/main" id="{EB18F3F3-342C-4066-8CD1-113A7C1E80F5}"/>
                </a:ext>
              </a:extLst>
            </p:cNvPr>
            <p:cNvGrpSpPr/>
            <p:nvPr/>
          </p:nvGrpSpPr>
          <p:grpSpPr>
            <a:xfrm rot="10800000">
              <a:off x="3851920" y="1268760"/>
              <a:ext cx="720080" cy="720080"/>
              <a:chOff x="792000" y="2529000"/>
              <a:chExt cx="360000" cy="360000"/>
            </a:xfrm>
          </p:grpSpPr>
          <p:sp>
            <p:nvSpPr>
              <p:cNvPr id="159" name="楕円 158">
                <a:extLst>
                  <a:ext uri="{FF2B5EF4-FFF2-40B4-BE49-F238E27FC236}">
                    <a16:creationId xmlns:a16="http://schemas.microsoft.com/office/drawing/2014/main" id="{6563503C-94B5-488D-B7FF-251B187BE0D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矢印: 下 159">
                <a:extLst>
                  <a:ext uri="{FF2B5EF4-FFF2-40B4-BE49-F238E27FC236}">
                    <a16:creationId xmlns:a16="http://schemas.microsoft.com/office/drawing/2014/main" id="{F67437B0-323E-4BBE-A2AA-E258C2D7CFE7}"/>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6" name="グループ化 145">
              <a:extLst>
                <a:ext uri="{FF2B5EF4-FFF2-40B4-BE49-F238E27FC236}">
                  <a16:creationId xmlns:a16="http://schemas.microsoft.com/office/drawing/2014/main" id="{997A1587-2B42-4405-BC1C-C842609D60B7}"/>
                </a:ext>
              </a:extLst>
            </p:cNvPr>
            <p:cNvGrpSpPr/>
            <p:nvPr/>
          </p:nvGrpSpPr>
          <p:grpSpPr>
            <a:xfrm rot="10800000">
              <a:off x="5292080" y="1268760"/>
              <a:ext cx="720080" cy="720080"/>
              <a:chOff x="792000" y="2529000"/>
              <a:chExt cx="360000" cy="360000"/>
            </a:xfrm>
          </p:grpSpPr>
          <p:sp>
            <p:nvSpPr>
              <p:cNvPr id="157" name="楕円 156">
                <a:extLst>
                  <a:ext uri="{FF2B5EF4-FFF2-40B4-BE49-F238E27FC236}">
                    <a16:creationId xmlns:a16="http://schemas.microsoft.com/office/drawing/2014/main" id="{12DCF00B-0D45-4016-AAE4-3A6D08B5EFBA}"/>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矢印: 下 157">
                <a:extLst>
                  <a:ext uri="{FF2B5EF4-FFF2-40B4-BE49-F238E27FC236}">
                    <a16:creationId xmlns:a16="http://schemas.microsoft.com/office/drawing/2014/main" id="{1DC72869-79FC-4D93-B516-8D97938EBF27}"/>
                  </a:ext>
                </a:extLst>
              </p:cNvPr>
              <p:cNvSpPr/>
              <p:nvPr/>
            </p:nvSpPr>
            <p:spPr>
              <a:xfrm rot="10800000">
                <a:off x="882000"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7" name="グループ化 146">
              <a:extLst>
                <a:ext uri="{FF2B5EF4-FFF2-40B4-BE49-F238E27FC236}">
                  <a16:creationId xmlns:a16="http://schemas.microsoft.com/office/drawing/2014/main" id="{F6D17D52-98B9-4563-8214-28B24EAD4BFE}"/>
                </a:ext>
              </a:extLst>
            </p:cNvPr>
            <p:cNvGrpSpPr/>
            <p:nvPr/>
          </p:nvGrpSpPr>
          <p:grpSpPr>
            <a:xfrm rot="10800000">
              <a:off x="5292080" y="2708920"/>
              <a:ext cx="720080" cy="720080"/>
              <a:chOff x="792000" y="2529000"/>
              <a:chExt cx="360000" cy="360000"/>
            </a:xfrm>
          </p:grpSpPr>
          <p:sp>
            <p:nvSpPr>
              <p:cNvPr id="155" name="楕円 154">
                <a:extLst>
                  <a:ext uri="{FF2B5EF4-FFF2-40B4-BE49-F238E27FC236}">
                    <a16:creationId xmlns:a16="http://schemas.microsoft.com/office/drawing/2014/main" id="{4F230502-89B5-4883-B632-3BBC7A2BA00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矢印: 下 155">
                <a:extLst>
                  <a:ext uri="{FF2B5EF4-FFF2-40B4-BE49-F238E27FC236}">
                    <a16:creationId xmlns:a16="http://schemas.microsoft.com/office/drawing/2014/main" id="{42265CC8-6BFC-4461-928E-DF778EEDF6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8" name="グループ化 147">
              <a:extLst>
                <a:ext uri="{FF2B5EF4-FFF2-40B4-BE49-F238E27FC236}">
                  <a16:creationId xmlns:a16="http://schemas.microsoft.com/office/drawing/2014/main" id="{B8465713-F05C-4FB9-8D59-0E9C8A21E482}"/>
                </a:ext>
              </a:extLst>
            </p:cNvPr>
            <p:cNvGrpSpPr/>
            <p:nvPr/>
          </p:nvGrpSpPr>
          <p:grpSpPr>
            <a:xfrm rot="10800000">
              <a:off x="3851920" y="2708920"/>
              <a:ext cx="720080" cy="720080"/>
              <a:chOff x="792000" y="2529000"/>
              <a:chExt cx="360000" cy="360000"/>
            </a:xfrm>
          </p:grpSpPr>
          <p:sp>
            <p:nvSpPr>
              <p:cNvPr id="153" name="楕円 152">
                <a:extLst>
                  <a:ext uri="{FF2B5EF4-FFF2-40B4-BE49-F238E27FC236}">
                    <a16:creationId xmlns:a16="http://schemas.microsoft.com/office/drawing/2014/main" id="{0BB87128-D142-4EFA-B633-93C24BB99C4E}"/>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矢印: 下 153">
                <a:extLst>
                  <a:ext uri="{FF2B5EF4-FFF2-40B4-BE49-F238E27FC236}">
                    <a16:creationId xmlns:a16="http://schemas.microsoft.com/office/drawing/2014/main" id="{B41775AE-5936-431B-8040-1DE1B8028F84}"/>
                  </a:ext>
                </a:extLst>
              </p:cNvPr>
              <p:cNvSpPr/>
              <p:nvPr/>
            </p:nvSpPr>
            <p:spPr>
              <a:xfrm rot="10800000">
                <a:off x="882000"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9" name="直線コネクタ 148">
              <a:extLst>
                <a:ext uri="{FF2B5EF4-FFF2-40B4-BE49-F238E27FC236}">
                  <a16:creationId xmlns:a16="http://schemas.microsoft.com/office/drawing/2014/main" id="{C6031131-1D24-4F0F-975A-F02F0B72977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1D5DEAB1-128B-440B-941B-0F7FB0BC6BE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29C71508-0A03-485D-BED0-49B5ABFB6C9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直線コネクタ 151">
              <a:extLst>
                <a:ext uri="{FF2B5EF4-FFF2-40B4-BE49-F238E27FC236}">
                  <a16:creationId xmlns:a16="http://schemas.microsoft.com/office/drawing/2014/main" id="{249F8687-96AE-4C89-95E2-3FCA383E677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51338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F9F2C36-22A9-48B6-AAB8-A866FCD89A1F}"/>
              </a:ext>
            </a:extLst>
          </p:cNvPr>
          <p:cNvSpPr>
            <a:spLocks noGrp="1"/>
          </p:cNvSpPr>
          <p:nvPr>
            <p:ph type="body" sz="quarter" idx="10"/>
          </p:nvPr>
        </p:nvSpPr>
        <p:spPr/>
        <p:txBody>
          <a:bodyPr/>
          <a:lstStyle/>
          <a:p>
            <a:r>
              <a:rPr kumimoji="1" lang="ja-JP" altLang="en-US"/>
              <a:t>独立なスピン</a:t>
            </a:r>
            <a:endParaRPr lang="en-US" altLang="ja-JP"/>
          </a:p>
        </p:txBody>
      </p:sp>
      <p:sp>
        <p:nvSpPr>
          <p:cNvPr id="3" name="テキスト ボックス 2">
            <a:extLst>
              <a:ext uri="{FF2B5EF4-FFF2-40B4-BE49-F238E27FC236}">
                <a16:creationId xmlns:a16="http://schemas.microsoft.com/office/drawing/2014/main" id="{4C59780C-25EE-4B72-B246-FD10CFEE60D6}"/>
              </a:ext>
            </a:extLst>
          </p:cNvPr>
          <p:cNvSpPr txBox="1"/>
          <p:nvPr/>
        </p:nvSpPr>
        <p:spPr>
          <a:xfrm>
            <a:off x="539552" y="1196752"/>
            <a:ext cx="7303602" cy="523220"/>
          </a:xfrm>
          <a:prstGeom prst="rect">
            <a:avLst/>
          </a:prstGeom>
          <a:noFill/>
        </p:spPr>
        <p:txBody>
          <a:bodyPr wrap="none" rtlCol="0">
            <a:spAutoFit/>
          </a:bodyPr>
          <a:lstStyle/>
          <a:p>
            <a:r>
              <a:rPr kumimoji="1" lang="en-US" altLang="ja-JP" sz="2800"/>
              <a:t>Q. </a:t>
            </a:r>
            <a:r>
              <a:rPr kumimoji="1" lang="ja-JP" altLang="en-US" sz="2800"/>
              <a:t>何がうれしいの？　→　</a:t>
            </a:r>
            <a:r>
              <a:rPr kumimoji="1" lang="en-US" altLang="ja-JP" sz="2800"/>
              <a:t>A.  </a:t>
            </a:r>
            <a:r>
              <a:rPr kumimoji="1" lang="ja-JP" altLang="en-US" sz="2800"/>
              <a:t>並列化できる</a:t>
            </a:r>
          </a:p>
        </p:txBody>
      </p:sp>
      <p:grpSp>
        <p:nvGrpSpPr>
          <p:cNvPr id="4" name="グループ化 3">
            <a:extLst>
              <a:ext uri="{FF2B5EF4-FFF2-40B4-BE49-F238E27FC236}">
                <a16:creationId xmlns:a16="http://schemas.microsoft.com/office/drawing/2014/main" id="{F1EB4CC8-7930-4FF2-A0FA-9F2F1831C370}"/>
              </a:ext>
            </a:extLst>
          </p:cNvPr>
          <p:cNvGrpSpPr/>
          <p:nvPr/>
        </p:nvGrpSpPr>
        <p:grpSpPr>
          <a:xfrm>
            <a:off x="3131840" y="3933056"/>
            <a:ext cx="1512168" cy="1512168"/>
            <a:chOff x="3851920" y="1268760"/>
            <a:chExt cx="2160240" cy="2160240"/>
          </a:xfrm>
        </p:grpSpPr>
        <p:grpSp>
          <p:nvGrpSpPr>
            <p:cNvPr id="5" name="グループ化 4">
              <a:extLst>
                <a:ext uri="{FF2B5EF4-FFF2-40B4-BE49-F238E27FC236}">
                  <a16:creationId xmlns:a16="http://schemas.microsoft.com/office/drawing/2014/main" id="{797283D6-72A9-4606-B0C5-0E6F4CF65663}"/>
                </a:ext>
              </a:extLst>
            </p:cNvPr>
            <p:cNvGrpSpPr/>
            <p:nvPr/>
          </p:nvGrpSpPr>
          <p:grpSpPr>
            <a:xfrm rot="10800000">
              <a:off x="3851920" y="1268760"/>
              <a:ext cx="720080" cy="720080"/>
              <a:chOff x="792000" y="2529000"/>
              <a:chExt cx="360000" cy="360000"/>
            </a:xfrm>
          </p:grpSpPr>
          <p:sp>
            <p:nvSpPr>
              <p:cNvPr id="19" name="楕円 18">
                <a:extLst>
                  <a:ext uri="{FF2B5EF4-FFF2-40B4-BE49-F238E27FC236}">
                    <a16:creationId xmlns:a16="http://schemas.microsoft.com/office/drawing/2014/main" id="{757DF414-28C5-4F3D-B701-DA92219DBF44}"/>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DF23F92C-CA95-4D1E-A438-E54BFE018AD6}"/>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F7464AC1-6E3E-4339-B915-2701A313B8F7}"/>
                </a:ext>
              </a:extLst>
            </p:cNvPr>
            <p:cNvGrpSpPr/>
            <p:nvPr/>
          </p:nvGrpSpPr>
          <p:grpSpPr>
            <a:xfrm rot="10800000">
              <a:off x="5292080" y="1268760"/>
              <a:ext cx="720080" cy="720080"/>
              <a:chOff x="792000" y="2529000"/>
              <a:chExt cx="360000" cy="360000"/>
            </a:xfrm>
          </p:grpSpPr>
          <p:sp>
            <p:nvSpPr>
              <p:cNvPr id="17" name="楕円 16">
                <a:extLst>
                  <a:ext uri="{FF2B5EF4-FFF2-40B4-BE49-F238E27FC236}">
                    <a16:creationId xmlns:a16="http://schemas.microsoft.com/office/drawing/2014/main" id="{2AC3E9A1-08F6-4F8E-97B1-5282A5ECE55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81EC4529-00E0-453F-ABBB-C0E514D6CD3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3044992A-F414-4624-9C2B-66FDD89A16A5}"/>
                </a:ext>
              </a:extLst>
            </p:cNvPr>
            <p:cNvGrpSpPr/>
            <p:nvPr/>
          </p:nvGrpSpPr>
          <p:grpSpPr>
            <a:xfrm rot="10800000">
              <a:off x="5292080" y="2708920"/>
              <a:ext cx="720080" cy="720080"/>
              <a:chOff x="792000" y="2529000"/>
              <a:chExt cx="360000" cy="360000"/>
            </a:xfrm>
          </p:grpSpPr>
          <p:sp>
            <p:nvSpPr>
              <p:cNvPr id="15" name="楕円 14">
                <a:extLst>
                  <a:ext uri="{FF2B5EF4-FFF2-40B4-BE49-F238E27FC236}">
                    <a16:creationId xmlns:a16="http://schemas.microsoft.com/office/drawing/2014/main" id="{04C9712B-05B8-4F64-9A4B-973923C95C1B}"/>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66E56C40-0D3D-43C9-BADE-1B418B9E0D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223C0B80-C231-461A-BCB7-1693A9ECAA41}"/>
                </a:ext>
              </a:extLst>
            </p:cNvPr>
            <p:cNvGrpSpPr/>
            <p:nvPr/>
          </p:nvGrpSpPr>
          <p:grpSpPr>
            <a:xfrm rot="10800000">
              <a:off x="3851920" y="2708920"/>
              <a:ext cx="720080" cy="720080"/>
              <a:chOff x="792000" y="2529000"/>
              <a:chExt cx="360000" cy="360000"/>
            </a:xfrm>
          </p:grpSpPr>
          <p:sp>
            <p:nvSpPr>
              <p:cNvPr id="13" name="楕円 12">
                <a:extLst>
                  <a:ext uri="{FF2B5EF4-FFF2-40B4-BE49-F238E27FC236}">
                    <a16:creationId xmlns:a16="http://schemas.microsoft.com/office/drawing/2014/main" id="{FCBCCB04-D454-4055-BA88-6102BC68DC2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4EA1EEF2-706B-4513-82C9-738390382A6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 name="直線コネクタ 8">
              <a:extLst>
                <a:ext uri="{FF2B5EF4-FFF2-40B4-BE49-F238E27FC236}">
                  <a16:creationId xmlns:a16="http://schemas.microsoft.com/office/drawing/2014/main" id="{146CD1D7-ED96-4B21-B8DE-94003F20AB1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06B9D8B-DC94-450E-8BDA-661250EA5DF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C05234CA-55CC-4914-88AA-76F71683FB9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7C0AB6E5-CE7A-4147-B17C-A9B25B84F31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2" name="テキスト ボックス 21">
            <a:extLst>
              <a:ext uri="{FF2B5EF4-FFF2-40B4-BE49-F238E27FC236}">
                <a16:creationId xmlns:a16="http://schemas.microsoft.com/office/drawing/2014/main" id="{6541E493-7976-40BA-B109-BC6DDAB9E47F}"/>
              </a:ext>
            </a:extLst>
          </p:cNvPr>
          <p:cNvSpPr txBox="1"/>
          <p:nvPr/>
        </p:nvSpPr>
        <p:spPr>
          <a:xfrm>
            <a:off x="5076056" y="2348880"/>
            <a:ext cx="3528392" cy="1077218"/>
          </a:xfrm>
          <a:prstGeom prst="rect">
            <a:avLst/>
          </a:prstGeom>
          <a:noFill/>
          <a:ln>
            <a:solidFill>
              <a:schemeClr val="tx1"/>
            </a:solidFill>
          </a:ln>
        </p:spPr>
        <p:txBody>
          <a:bodyPr wrap="square">
            <a:spAutoFit/>
          </a:bodyPr>
          <a:lstStyle/>
          <a:p>
            <a:r>
              <a:rPr lang="en-US" altLang="ja-JP" sz="1600" b="0">
                <a:solidFill>
                  <a:srgbClr val="0991B6"/>
                </a:solidFill>
                <a:effectLst/>
                <a:latin typeface="Consolas" panose="020B0609020204030204" pitchFamily="49" charset="0"/>
              </a:rPr>
              <a:t>def</a:t>
            </a:r>
            <a:r>
              <a:rPr lang="en-US" altLang="ja-JP" sz="1600" b="0">
                <a:solidFill>
                  <a:srgbClr val="236EBF"/>
                </a:solidFill>
                <a:effectLst/>
                <a:latin typeface="Consolas" panose="020B0609020204030204" pitchFamily="49" charset="0"/>
              </a:rPr>
              <a:t> </a:t>
            </a:r>
            <a:r>
              <a:rPr lang="en-US" altLang="ja-JP" sz="1600" b="0">
                <a:solidFill>
                  <a:srgbClr val="B1108E"/>
                </a:solidFill>
                <a:effectLst/>
                <a:latin typeface="Consolas" panose="020B0609020204030204" pitchFamily="49" charset="0"/>
              </a:rPr>
              <a:t>flip</a:t>
            </a:r>
            <a:r>
              <a:rPr lang="en-US" altLang="ja-JP" sz="1600" b="0">
                <a:solidFill>
                  <a:srgbClr val="236EBF"/>
                </a:solidFill>
                <a:effectLst/>
                <a:latin typeface="Consolas" panose="020B0609020204030204" pitchFamily="49" charset="0"/>
              </a:rPr>
              <a:t>(</a:t>
            </a:r>
            <a:r>
              <a:rPr lang="en-US" altLang="ja-JP" sz="1600" b="0">
                <a:solidFill>
                  <a:srgbClr val="B1108E"/>
                </a:solidFill>
                <a:effectLst/>
                <a:latin typeface="Consolas" panose="020B0609020204030204" pitchFamily="49" charset="0"/>
              </a:rPr>
              <a:t>i</a:t>
            </a:r>
            <a:r>
              <a:rPr lang="en-US" altLang="ja-JP" sz="1600" b="0">
                <a:solidFill>
                  <a:srgbClr val="236EBF"/>
                </a:solidFill>
                <a:effectLst/>
                <a:latin typeface="Consolas" panose="020B0609020204030204" pitchFamily="49" charset="0"/>
              </a:rPr>
              <a:t>, </a:t>
            </a:r>
            <a:r>
              <a:rPr lang="en-US" altLang="ja-JP" sz="1600" b="0">
                <a:solidFill>
                  <a:srgbClr val="B1108E"/>
                </a:solidFill>
                <a:effectLst/>
                <a:latin typeface="Consolas" panose="020B0609020204030204" pitchFamily="49" charset="0"/>
              </a:rPr>
              <a:t>spin</a:t>
            </a:r>
            <a:r>
              <a:rPr lang="en-US" altLang="ja-JP" sz="1600" b="0">
                <a:solidFill>
                  <a:srgbClr val="236EBF"/>
                </a:solidFill>
                <a:effectLst/>
                <a:latin typeface="Consolas" panose="020B0609020204030204" pitchFamily="49" charset="0"/>
              </a:rPr>
              <a:t>, </a:t>
            </a:r>
            <a:r>
              <a:rPr lang="en-US" altLang="ja-JP" sz="1600" b="0">
                <a:solidFill>
                  <a:srgbClr val="B1108E"/>
                </a:solidFill>
                <a:effectLst/>
                <a:latin typeface="Consolas" panose="020B0609020204030204" pitchFamily="49" charset="0"/>
              </a:rPr>
              <a:t>beta</a:t>
            </a:r>
            <a:r>
              <a:rPr lang="en-US" altLang="ja-JP" sz="1600" b="0">
                <a:solidFill>
                  <a:srgbClr val="236EBF"/>
                </a:solidFill>
                <a:effectLst/>
                <a:latin typeface="Consolas" panose="020B0609020204030204" pitchFamily="49" charset="0"/>
              </a:rPr>
              <a:t>):</a:t>
            </a:r>
          </a:p>
          <a:p>
            <a:r>
              <a:rPr lang="en-US" altLang="ja-JP" sz="1600" b="0">
                <a:solidFill>
                  <a:srgbClr val="236EBF"/>
                </a:solidFill>
                <a:effectLst/>
                <a:latin typeface="Consolas" panose="020B0609020204030204" pitchFamily="49" charset="0"/>
              </a:rPr>
              <a:t>    dE </a:t>
            </a:r>
            <a:r>
              <a:rPr lang="en-US" altLang="ja-JP" sz="1600" b="0">
                <a:solidFill>
                  <a:srgbClr val="7B30D0"/>
                </a:solidFill>
                <a:effectLst/>
                <a:latin typeface="Consolas" panose="020B0609020204030204" pitchFamily="49" charset="0"/>
              </a:rPr>
              <a:t>=</a:t>
            </a:r>
            <a:r>
              <a:rPr lang="en-US" altLang="ja-JP" sz="1600" b="0">
                <a:solidFill>
                  <a:srgbClr val="236EBF"/>
                </a:solidFill>
                <a:effectLst/>
                <a:latin typeface="Consolas" panose="020B0609020204030204" pitchFamily="49" charset="0"/>
              </a:rPr>
              <a:t> calc_energy_diff(i)</a:t>
            </a:r>
          </a:p>
          <a:p>
            <a:r>
              <a:rPr lang="en-US" altLang="ja-JP" sz="1600" b="0">
                <a:solidFill>
                  <a:srgbClr val="236EBF"/>
                </a:solidFill>
                <a:effectLst/>
                <a:latin typeface="Consolas" panose="020B0609020204030204" pitchFamily="49" charset="0"/>
              </a:rPr>
              <a:t>    </a:t>
            </a:r>
            <a:r>
              <a:rPr lang="en-US" altLang="ja-JP" sz="1600" b="0">
                <a:solidFill>
                  <a:srgbClr val="0991B6"/>
                </a:solidFill>
                <a:effectLst/>
                <a:latin typeface="Consolas" panose="020B0609020204030204" pitchFamily="49" charset="0"/>
              </a:rPr>
              <a:t>if</a:t>
            </a:r>
            <a:r>
              <a:rPr lang="en-US" altLang="ja-JP" sz="1600" b="0">
                <a:solidFill>
                  <a:srgbClr val="236EBF"/>
                </a:solidFill>
                <a:effectLst/>
                <a:latin typeface="Consolas" panose="020B0609020204030204" pitchFamily="49" charset="0"/>
              </a:rPr>
              <a:t> check_flip(dE):</a:t>
            </a:r>
          </a:p>
          <a:p>
            <a:r>
              <a:rPr lang="en-US" altLang="ja-JP" sz="1600" b="0">
                <a:solidFill>
                  <a:srgbClr val="236EBF"/>
                </a:solidFill>
                <a:effectLst/>
                <a:latin typeface="Consolas" panose="020B0609020204030204" pitchFamily="49" charset="0"/>
              </a:rPr>
              <a:t>        spin[i] </a:t>
            </a:r>
            <a:r>
              <a:rPr lang="en-US" altLang="ja-JP" sz="1600" b="0">
                <a:solidFill>
                  <a:srgbClr val="7B30D0"/>
                </a:solidFill>
                <a:effectLst/>
                <a:latin typeface="Consolas" panose="020B0609020204030204" pitchFamily="49" charset="0"/>
              </a:rPr>
              <a:t>=</a:t>
            </a:r>
            <a:r>
              <a:rPr lang="en-US" altLang="ja-JP" sz="1600" b="0">
                <a:solidFill>
                  <a:srgbClr val="236EBF"/>
                </a:solidFill>
                <a:effectLst/>
                <a:latin typeface="Consolas" panose="020B0609020204030204" pitchFamily="49" charset="0"/>
              </a:rPr>
              <a:t> </a:t>
            </a:r>
            <a:r>
              <a:rPr lang="en-US" altLang="ja-JP" sz="1600" b="0">
                <a:solidFill>
                  <a:srgbClr val="7B30D0"/>
                </a:solidFill>
                <a:effectLst/>
                <a:latin typeface="Consolas" panose="020B0609020204030204" pitchFamily="49" charset="0"/>
              </a:rPr>
              <a:t>-</a:t>
            </a:r>
            <a:r>
              <a:rPr lang="en-US" altLang="ja-JP" sz="1600" b="0">
                <a:solidFill>
                  <a:srgbClr val="236EBF"/>
                </a:solidFill>
                <a:effectLst/>
                <a:latin typeface="Consolas" panose="020B0609020204030204" pitchFamily="49" charset="0"/>
              </a:rPr>
              <a:t>spin[i]</a:t>
            </a:r>
          </a:p>
        </p:txBody>
      </p:sp>
      <p:sp>
        <p:nvSpPr>
          <p:cNvPr id="25" name="テキスト ボックス 24">
            <a:extLst>
              <a:ext uri="{FF2B5EF4-FFF2-40B4-BE49-F238E27FC236}">
                <a16:creationId xmlns:a16="http://schemas.microsoft.com/office/drawing/2014/main" id="{01D4DE58-BA33-46A0-8BE8-F4F5C2681F02}"/>
              </a:ext>
            </a:extLst>
          </p:cNvPr>
          <p:cNvSpPr txBox="1"/>
          <p:nvPr/>
        </p:nvSpPr>
        <p:spPr>
          <a:xfrm>
            <a:off x="899592" y="3429000"/>
            <a:ext cx="1152128" cy="369332"/>
          </a:xfrm>
          <a:prstGeom prst="rect">
            <a:avLst/>
          </a:prstGeom>
          <a:noFill/>
          <a:ln>
            <a:solidFill>
              <a:schemeClr val="tx1"/>
            </a:solidFill>
          </a:ln>
        </p:spPr>
        <p:txBody>
          <a:bodyPr wrap="square">
            <a:spAutoFit/>
          </a:bodyPr>
          <a:lstStyle/>
          <a:p>
            <a:r>
              <a:rPr lang="en-US" altLang="ja-JP" b="0">
                <a:solidFill>
                  <a:srgbClr val="236EBF"/>
                </a:solidFill>
                <a:effectLst/>
                <a:latin typeface="Consolas" panose="020B0609020204030204" pitchFamily="49" charset="0"/>
              </a:rPr>
              <a:t>flip(i)</a:t>
            </a:r>
          </a:p>
        </p:txBody>
      </p:sp>
      <p:cxnSp>
        <p:nvCxnSpPr>
          <p:cNvPr id="27" name="コネクタ: カギ線 26">
            <a:extLst>
              <a:ext uri="{FF2B5EF4-FFF2-40B4-BE49-F238E27FC236}">
                <a16:creationId xmlns:a16="http://schemas.microsoft.com/office/drawing/2014/main" id="{5CA53548-3576-4C89-BD25-4C6C88035A59}"/>
              </a:ext>
            </a:extLst>
          </p:cNvPr>
          <p:cNvCxnSpPr>
            <a:stCxn id="25" idx="3"/>
            <a:endCxn id="19" idx="4"/>
          </p:cNvCxnSpPr>
          <p:nvPr/>
        </p:nvCxnSpPr>
        <p:spPr>
          <a:xfrm>
            <a:off x="2051720" y="3613666"/>
            <a:ext cx="1332148" cy="31939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340906D9-B712-46A5-9A05-814D09D59ECB}"/>
              </a:ext>
            </a:extLst>
          </p:cNvPr>
          <p:cNvSpPr txBox="1"/>
          <p:nvPr/>
        </p:nvSpPr>
        <p:spPr>
          <a:xfrm>
            <a:off x="755576" y="2996952"/>
            <a:ext cx="1236236" cy="369332"/>
          </a:xfrm>
          <a:prstGeom prst="rect">
            <a:avLst/>
          </a:prstGeom>
          <a:noFill/>
        </p:spPr>
        <p:txBody>
          <a:bodyPr wrap="none" rtlCol="0">
            <a:spAutoFit/>
          </a:bodyPr>
          <a:lstStyle/>
          <a:p>
            <a:r>
              <a:rPr kumimoji="1" lang="ja-JP" altLang="en-US"/>
              <a:t>スレッド</a:t>
            </a:r>
            <a:r>
              <a:rPr kumimoji="1" lang="en-US" altLang="ja-JP"/>
              <a:t>1</a:t>
            </a:r>
            <a:endParaRPr kumimoji="1" lang="ja-JP" altLang="en-US"/>
          </a:p>
        </p:txBody>
      </p:sp>
      <p:sp>
        <p:nvSpPr>
          <p:cNvPr id="31" name="テキスト ボックス 30">
            <a:extLst>
              <a:ext uri="{FF2B5EF4-FFF2-40B4-BE49-F238E27FC236}">
                <a16:creationId xmlns:a16="http://schemas.microsoft.com/office/drawing/2014/main" id="{43EC0A32-3E7F-4992-90CC-09469FD4B482}"/>
              </a:ext>
            </a:extLst>
          </p:cNvPr>
          <p:cNvSpPr txBox="1"/>
          <p:nvPr/>
        </p:nvSpPr>
        <p:spPr>
          <a:xfrm>
            <a:off x="6300192" y="4293096"/>
            <a:ext cx="1152128" cy="369332"/>
          </a:xfrm>
          <a:prstGeom prst="rect">
            <a:avLst/>
          </a:prstGeom>
          <a:noFill/>
          <a:ln>
            <a:solidFill>
              <a:schemeClr val="tx1"/>
            </a:solidFill>
          </a:ln>
        </p:spPr>
        <p:txBody>
          <a:bodyPr wrap="square">
            <a:spAutoFit/>
          </a:bodyPr>
          <a:lstStyle/>
          <a:p>
            <a:r>
              <a:rPr lang="en-US" altLang="ja-JP" b="0">
                <a:solidFill>
                  <a:srgbClr val="236EBF"/>
                </a:solidFill>
                <a:effectLst/>
                <a:latin typeface="Consolas" panose="020B0609020204030204" pitchFamily="49" charset="0"/>
              </a:rPr>
              <a:t>flip(j)</a:t>
            </a:r>
          </a:p>
        </p:txBody>
      </p:sp>
      <p:sp>
        <p:nvSpPr>
          <p:cNvPr id="32" name="テキスト ボックス 31">
            <a:extLst>
              <a:ext uri="{FF2B5EF4-FFF2-40B4-BE49-F238E27FC236}">
                <a16:creationId xmlns:a16="http://schemas.microsoft.com/office/drawing/2014/main" id="{C3D80CFC-A3B2-45AE-8CBE-9AB7139B1DDC}"/>
              </a:ext>
            </a:extLst>
          </p:cNvPr>
          <p:cNvSpPr txBox="1"/>
          <p:nvPr/>
        </p:nvSpPr>
        <p:spPr>
          <a:xfrm>
            <a:off x="6228184" y="3861048"/>
            <a:ext cx="1236236" cy="369332"/>
          </a:xfrm>
          <a:prstGeom prst="rect">
            <a:avLst/>
          </a:prstGeom>
          <a:noFill/>
        </p:spPr>
        <p:txBody>
          <a:bodyPr wrap="none" rtlCol="0">
            <a:spAutoFit/>
          </a:bodyPr>
          <a:lstStyle/>
          <a:p>
            <a:r>
              <a:rPr kumimoji="1" lang="ja-JP" altLang="en-US"/>
              <a:t>スレッド</a:t>
            </a:r>
            <a:r>
              <a:rPr kumimoji="1" lang="en-US" altLang="ja-JP"/>
              <a:t>2</a:t>
            </a:r>
            <a:endParaRPr kumimoji="1" lang="ja-JP" altLang="en-US"/>
          </a:p>
        </p:txBody>
      </p:sp>
      <p:cxnSp>
        <p:nvCxnSpPr>
          <p:cNvPr id="34" name="コネクタ: カギ線 33">
            <a:extLst>
              <a:ext uri="{FF2B5EF4-FFF2-40B4-BE49-F238E27FC236}">
                <a16:creationId xmlns:a16="http://schemas.microsoft.com/office/drawing/2014/main" id="{8B1AA93B-5217-4946-A48B-12F5B7C47AEB}"/>
              </a:ext>
            </a:extLst>
          </p:cNvPr>
          <p:cNvCxnSpPr>
            <a:stCxn id="31" idx="1"/>
            <a:endCxn id="15" idx="2"/>
          </p:cNvCxnSpPr>
          <p:nvPr/>
        </p:nvCxnSpPr>
        <p:spPr>
          <a:xfrm rot="10800000" flipV="1">
            <a:off x="4644008" y="4477762"/>
            <a:ext cx="1656184" cy="71543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82B3EDAD-5F17-4690-8AE0-5A8C8EA55E1A}"/>
              </a:ext>
            </a:extLst>
          </p:cNvPr>
          <p:cNvSpPr txBox="1"/>
          <p:nvPr/>
        </p:nvSpPr>
        <p:spPr>
          <a:xfrm>
            <a:off x="251520" y="5805264"/>
            <a:ext cx="8648521" cy="400110"/>
          </a:xfrm>
          <a:prstGeom prst="rect">
            <a:avLst/>
          </a:prstGeom>
          <a:noFill/>
        </p:spPr>
        <p:txBody>
          <a:bodyPr wrap="none" rtlCol="0">
            <a:spAutoFit/>
          </a:bodyPr>
          <a:lstStyle/>
          <a:p>
            <a:r>
              <a:rPr kumimoji="1" lang="ja-JP" altLang="en-US" sz="2000"/>
              <a:t>他のスレッドの結果を待たずに自分の担当のスピンをひっくり返してよい</a:t>
            </a:r>
          </a:p>
        </p:txBody>
      </p:sp>
    </p:spTree>
    <p:extLst>
      <p:ext uri="{BB962C8B-B14F-4D97-AF65-F5344CB8AC3E}">
        <p14:creationId xmlns:p14="http://schemas.microsoft.com/office/powerpoint/2010/main" val="4076315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34D13D4-9676-4F07-810C-0DCEAD39F380}"/>
              </a:ext>
            </a:extLst>
          </p:cNvPr>
          <p:cNvSpPr>
            <a:spLocks noGrp="1"/>
          </p:cNvSpPr>
          <p:nvPr>
            <p:ph type="body" sz="quarter" idx="10"/>
          </p:nvPr>
        </p:nvSpPr>
        <p:spPr/>
        <p:txBody>
          <a:bodyPr/>
          <a:lstStyle/>
          <a:p>
            <a:r>
              <a:rPr kumimoji="1" lang="ja-JP" altLang="en-US"/>
              <a:t>分配関数による表現</a:t>
            </a:r>
          </a:p>
        </p:txBody>
      </p:sp>
      <p:grpSp>
        <p:nvGrpSpPr>
          <p:cNvPr id="3" name="グループ化 2">
            <a:extLst>
              <a:ext uri="{FF2B5EF4-FFF2-40B4-BE49-F238E27FC236}">
                <a16:creationId xmlns:a16="http://schemas.microsoft.com/office/drawing/2014/main" id="{203E0BE9-0F18-4151-BAC1-C6D36DC4920F}"/>
              </a:ext>
            </a:extLst>
          </p:cNvPr>
          <p:cNvGrpSpPr/>
          <p:nvPr/>
        </p:nvGrpSpPr>
        <p:grpSpPr>
          <a:xfrm rot="10800000">
            <a:off x="1187624" y="1988840"/>
            <a:ext cx="720080" cy="720080"/>
            <a:chOff x="3851920" y="1268760"/>
            <a:chExt cx="2160240" cy="2160240"/>
          </a:xfrm>
        </p:grpSpPr>
        <p:grpSp>
          <p:nvGrpSpPr>
            <p:cNvPr id="4" name="グループ化 3">
              <a:extLst>
                <a:ext uri="{FF2B5EF4-FFF2-40B4-BE49-F238E27FC236}">
                  <a16:creationId xmlns:a16="http://schemas.microsoft.com/office/drawing/2014/main" id="{2782CC43-921E-42A8-A33A-66B477772AB6}"/>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53E5B8BF-8750-45C7-A27B-3D764CC701A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7786E019-CF8C-4081-8297-220E6B2277F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2C66284B-6126-4B20-848F-B7263A0BAD4B}"/>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ED56003A-223E-4D6A-B24F-EAEA50E8498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68A2227C-6F4F-486E-AC58-DC5B391652B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94059E89-5DCD-4E9C-9247-ED78393F163C}"/>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17F363BF-69CC-45B6-810B-255439AB58A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6F31FDAD-83E7-4511-813D-F0D3BAFA043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B27420DE-081D-417C-8FC0-202B94368D17}"/>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BA212C73-F7AF-4991-B5FF-B05349011F6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488DA493-6CF4-487A-B0DF-C17E3DC5491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C1CD79B0-379E-4A77-BE24-22E75F0C01E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B2CF2829-5691-45D4-AA48-B927808BA5B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3B7AA40C-9F83-4CD0-8B74-CBA933D16E3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4E1810CC-5E64-4015-A1A0-1C1348709D0E}"/>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514A23C2-78CD-4D19-96B2-F148F79E1A1A}"/>
              </a:ext>
            </a:extLst>
          </p:cNvPr>
          <p:cNvGrpSpPr/>
          <p:nvPr/>
        </p:nvGrpSpPr>
        <p:grpSpPr>
          <a:xfrm>
            <a:off x="323528" y="1988840"/>
            <a:ext cx="720080" cy="720080"/>
            <a:chOff x="3851920" y="1268760"/>
            <a:chExt cx="2160240" cy="2160240"/>
          </a:xfrm>
        </p:grpSpPr>
        <p:grpSp>
          <p:nvGrpSpPr>
            <p:cNvPr id="21" name="グループ化 20">
              <a:extLst>
                <a:ext uri="{FF2B5EF4-FFF2-40B4-BE49-F238E27FC236}">
                  <a16:creationId xmlns:a16="http://schemas.microsoft.com/office/drawing/2014/main" id="{9F8D63C8-0673-4A3A-87AB-3E75ACAE7F7B}"/>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7A35A5E6-5C48-483E-9CF2-CC08EC52BC7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51C66719-E0C8-4A3E-B44C-1234B9F121C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ABE496CD-3877-4A5F-8D3B-9BC71EEFE4AA}"/>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D243CDF2-4F3C-4996-BA70-A6760C89497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AFA05627-AC45-47A9-9D1A-85AC9F6E6BA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31E06704-1D94-4845-9155-030075CF3E72}"/>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3487BD86-ED88-4808-9EF8-F1A82605EF9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8929B7CB-6FC6-4204-ADE1-50C697B5E60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735D3C48-877E-4D11-932B-5B25D1D3C745}"/>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4C38FEDB-D576-4D65-BB84-60EF0AC811D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747EEAB3-2B34-4D7C-95EE-06D51AB4E8D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727D2D2A-7D7C-4082-A0D6-2114C70D443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3765164B-8600-4299-819D-0FF75BECAB7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589ADF3E-8134-478A-A216-483E49D6802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FEC78FE4-E9CD-443B-9EEA-E6813A539E6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9A8756A8-6F73-4F4A-A8C0-4E77689C3AAF}"/>
              </a:ext>
            </a:extLst>
          </p:cNvPr>
          <p:cNvGrpSpPr/>
          <p:nvPr/>
        </p:nvGrpSpPr>
        <p:grpSpPr>
          <a:xfrm>
            <a:off x="323528" y="2924944"/>
            <a:ext cx="720080" cy="720080"/>
            <a:chOff x="3851920" y="1268760"/>
            <a:chExt cx="2160240" cy="2160240"/>
          </a:xfrm>
        </p:grpSpPr>
        <p:grpSp>
          <p:nvGrpSpPr>
            <p:cNvPr id="38" name="グループ化 37">
              <a:extLst>
                <a:ext uri="{FF2B5EF4-FFF2-40B4-BE49-F238E27FC236}">
                  <a16:creationId xmlns:a16="http://schemas.microsoft.com/office/drawing/2014/main" id="{78C1E2E1-0B41-4D7B-9DCC-C8293E20AA26}"/>
                </a:ext>
              </a:extLst>
            </p:cNvPr>
            <p:cNvGrpSpPr/>
            <p:nvPr/>
          </p:nvGrpSpPr>
          <p:grpSpPr>
            <a:xfrm rot="10800000">
              <a:off x="3851920" y="1268760"/>
              <a:ext cx="720080" cy="720080"/>
              <a:chOff x="792000" y="2529000"/>
              <a:chExt cx="360000" cy="360000"/>
            </a:xfrm>
          </p:grpSpPr>
          <p:sp>
            <p:nvSpPr>
              <p:cNvPr id="52" name="楕円 51">
                <a:extLst>
                  <a:ext uri="{FF2B5EF4-FFF2-40B4-BE49-F238E27FC236}">
                    <a16:creationId xmlns:a16="http://schemas.microsoft.com/office/drawing/2014/main" id="{7F8153AD-02A9-4CEA-A1AD-1040DC6830B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818C1D3B-E476-42B9-94B3-144B52E2E425}"/>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9" name="グループ化 38">
              <a:extLst>
                <a:ext uri="{FF2B5EF4-FFF2-40B4-BE49-F238E27FC236}">
                  <a16:creationId xmlns:a16="http://schemas.microsoft.com/office/drawing/2014/main" id="{FD5E1B60-76CF-43FD-BE50-727118D5B9F3}"/>
                </a:ext>
              </a:extLst>
            </p:cNvPr>
            <p:cNvGrpSpPr/>
            <p:nvPr/>
          </p:nvGrpSpPr>
          <p:grpSpPr>
            <a:xfrm rot="10800000">
              <a:off x="5292080" y="1268760"/>
              <a:ext cx="720080" cy="720080"/>
              <a:chOff x="792000" y="2529000"/>
              <a:chExt cx="360000" cy="360000"/>
            </a:xfrm>
          </p:grpSpPr>
          <p:sp>
            <p:nvSpPr>
              <p:cNvPr id="50" name="楕円 49">
                <a:extLst>
                  <a:ext uri="{FF2B5EF4-FFF2-40B4-BE49-F238E27FC236}">
                    <a16:creationId xmlns:a16="http://schemas.microsoft.com/office/drawing/2014/main" id="{25D3165F-A739-4DA6-B766-1C705D622F9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A00C5604-49A5-401B-AB44-B462B80F06A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6318593B-EA11-498A-876F-6799ABAA6B87}"/>
                </a:ext>
              </a:extLst>
            </p:cNvPr>
            <p:cNvGrpSpPr/>
            <p:nvPr/>
          </p:nvGrpSpPr>
          <p:grpSpPr>
            <a:xfrm rot="10800000">
              <a:off x="5292080" y="2708920"/>
              <a:ext cx="720080" cy="720080"/>
              <a:chOff x="792000" y="2529000"/>
              <a:chExt cx="360000" cy="360000"/>
            </a:xfrm>
          </p:grpSpPr>
          <p:sp>
            <p:nvSpPr>
              <p:cNvPr id="48" name="楕円 47">
                <a:extLst>
                  <a:ext uri="{FF2B5EF4-FFF2-40B4-BE49-F238E27FC236}">
                    <a16:creationId xmlns:a16="http://schemas.microsoft.com/office/drawing/2014/main" id="{C86463C5-3855-459A-8AC4-E03DA91AC7E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矢印: 下 48">
                <a:extLst>
                  <a:ext uri="{FF2B5EF4-FFF2-40B4-BE49-F238E27FC236}">
                    <a16:creationId xmlns:a16="http://schemas.microsoft.com/office/drawing/2014/main" id="{7413CCCC-58B6-41CA-874A-EEE53A58A0F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E112B520-456E-44A2-8965-67A07A9B551B}"/>
                </a:ext>
              </a:extLst>
            </p:cNvPr>
            <p:cNvGrpSpPr/>
            <p:nvPr/>
          </p:nvGrpSpPr>
          <p:grpSpPr>
            <a:xfrm rot="10800000">
              <a:off x="3851920" y="2708920"/>
              <a:ext cx="720080" cy="720080"/>
              <a:chOff x="792000" y="2529000"/>
              <a:chExt cx="360000" cy="360000"/>
            </a:xfrm>
          </p:grpSpPr>
          <p:sp>
            <p:nvSpPr>
              <p:cNvPr id="46" name="楕円 45">
                <a:extLst>
                  <a:ext uri="{FF2B5EF4-FFF2-40B4-BE49-F238E27FC236}">
                    <a16:creationId xmlns:a16="http://schemas.microsoft.com/office/drawing/2014/main" id="{2663314C-1770-4D12-A08A-3F37A162C5C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矢印: 下 46">
                <a:extLst>
                  <a:ext uri="{FF2B5EF4-FFF2-40B4-BE49-F238E27FC236}">
                    <a16:creationId xmlns:a16="http://schemas.microsoft.com/office/drawing/2014/main" id="{5041EF4F-AAC4-4EAE-A724-28C0B514A893}"/>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2" name="直線コネクタ 41">
              <a:extLst>
                <a:ext uri="{FF2B5EF4-FFF2-40B4-BE49-F238E27FC236}">
                  <a16:creationId xmlns:a16="http://schemas.microsoft.com/office/drawing/2014/main" id="{51E949A0-48CB-4AED-B053-968FBC24617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6619B2DA-2C93-428A-99F4-E7C75367761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D59A6A4-7433-4E8E-B881-22E03DA12BB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AD5EA8F9-6E1B-4DCC-953A-6EE752B5CDB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4" name="グループ化 53">
            <a:extLst>
              <a:ext uri="{FF2B5EF4-FFF2-40B4-BE49-F238E27FC236}">
                <a16:creationId xmlns:a16="http://schemas.microsoft.com/office/drawing/2014/main" id="{38F02A7A-B47B-48BF-865E-D8C5543EF564}"/>
              </a:ext>
            </a:extLst>
          </p:cNvPr>
          <p:cNvGrpSpPr/>
          <p:nvPr/>
        </p:nvGrpSpPr>
        <p:grpSpPr>
          <a:xfrm>
            <a:off x="1187624" y="2924944"/>
            <a:ext cx="720080" cy="720080"/>
            <a:chOff x="3851920" y="1268760"/>
            <a:chExt cx="2160240" cy="2160240"/>
          </a:xfrm>
        </p:grpSpPr>
        <p:grpSp>
          <p:nvGrpSpPr>
            <p:cNvPr id="55" name="グループ化 54">
              <a:extLst>
                <a:ext uri="{FF2B5EF4-FFF2-40B4-BE49-F238E27FC236}">
                  <a16:creationId xmlns:a16="http://schemas.microsoft.com/office/drawing/2014/main" id="{AFBFA70B-BC42-49AE-B8CB-E2648CB5E17B}"/>
                </a:ext>
              </a:extLst>
            </p:cNvPr>
            <p:cNvGrpSpPr/>
            <p:nvPr/>
          </p:nvGrpSpPr>
          <p:grpSpPr>
            <a:xfrm rot="10800000">
              <a:off x="3851920" y="1268760"/>
              <a:ext cx="720080" cy="720080"/>
              <a:chOff x="792000" y="2529000"/>
              <a:chExt cx="360000" cy="360000"/>
            </a:xfrm>
          </p:grpSpPr>
          <p:sp>
            <p:nvSpPr>
              <p:cNvPr id="69" name="楕円 68">
                <a:extLst>
                  <a:ext uri="{FF2B5EF4-FFF2-40B4-BE49-F238E27FC236}">
                    <a16:creationId xmlns:a16="http://schemas.microsoft.com/office/drawing/2014/main" id="{9360C37A-5923-471F-92AB-72C72ED96F7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45F2D769-B8C5-4582-8A60-EC15F1FD194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6" name="グループ化 55">
              <a:extLst>
                <a:ext uri="{FF2B5EF4-FFF2-40B4-BE49-F238E27FC236}">
                  <a16:creationId xmlns:a16="http://schemas.microsoft.com/office/drawing/2014/main" id="{A1C188DF-7E1E-4BA2-9EF6-EDFF7EAAEEA6}"/>
                </a:ext>
              </a:extLst>
            </p:cNvPr>
            <p:cNvGrpSpPr/>
            <p:nvPr/>
          </p:nvGrpSpPr>
          <p:grpSpPr>
            <a:xfrm rot="10800000">
              <a:off x="5292080" y="1268760"/>
              <a:ext cx="720080" cy="720080"/>
              <a:chOff x="792000" y="2529000"/>
              <a:chExt cx="360000" cy="360000"/>
            </a:xfrm>
          </p:grpSpPr>
          <p:sp>
            <p:nvSpPr>
              <p:cNvPr id="67" name="楕円 66">
                <a:extLst>
                  <a:ext uri="{FF2B5EF4-FFF2-40B4-BE49-F238E27FC236}">
                    <a16:creationId xmlns:a16="http://schemas.microsoft.com/office/drawing/2014/main" id="{DE2FD39D-74E9-467A-8B23-2F55A547133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36DB33D5-A5CF-4BD8-8F21-018795461ED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F3F8A233-75E6-4534-9293-7C847A1EDF5E}"/>
                </a:ext>
              </a:extLst>
            </p:cNvPr>
            <p:cNvGrpSpPr/>
            <p:nvPr/>
          </p:nvGrpSpPr>
          <p:grpSpPr>
            <a:xfrm rot="10800000">
              <a:off x="5292080" y="2708920"/>
              <a:ext cx="720080" cy="720080"/>
              <a:chOff x="792000" y="2529000"/>
              <a:chExt cx="360000" cy="360000"/>
            </a:xfrm>
          </p:grpSpPr>
          <p:sp>
            <p:nvSpPr>
              <p:cNvPr id="65" name="楕円 64">
                <a:extLst>
                  <a:ext uri="{FF2B5EF4-FFF2-40B4-BE49-F238E27FC236}">
                    <a16:creationId xmlns:a16="http://schemas.microsoft.com/office/drawing/2014/main" id="{B020CD66-1011-43C3-9B06-E0A16E4B05B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矢印: 下 65">
                <a:extLst>
                  <a:ext uri="{FF2B5EF4-FFF2-40B4-BE49-F238E27FC236}">
                    <a16:creationId xmlns:a16="http://schemas.microsoft.com/office/drawing/2014/main" id="{6F10D154-85F9-412D-9A39-1D18F3AB53C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20E99F9A-1EC6-4CA2-B8A6-C92CD259F8AB}"/>
                </a:ext>
              </a:extLst>
            </p:cNvPr>
            <p:cNvGrpSpPr/>
            <p:nvPr/>
          </p:nvGrpSpPr>
          <p:grpSpPr>
            <a:xfrm rot="10800000">
              <a:off x="3851920" y="2708920"/>
              <a:ext cx="720080" cy="720080"/>
              <a:chOff x="792000" y="2529000"/>
              <a:chExt cx="360000" cy="360000"/>
            </a:xfrm>
          </p:grpSpPr>
          <p:sp>
            <p:nvSpPr>
              <p:cNvPr id="63" name="楕円 62">
                <a:extLst>
                  <a:ext uri="{FF2B5EF4-FFF2-40B4-BE49-F238E27FC236}">
                    <a16:creationId xmlns:a16="http://schemas.microsoft.com/office/drawing/2014/main" id="{37EBE0BD-E71F-4D6E-8F9C-34102BE9E3D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矢印: 下 63">
                <a:extLst>
                  <a:ext uri="{FF2B5EF4-FFF2-40B4-BE49-F238E27FC236}">
                    <a16:creationId xmlns:a16="http://schemas.microsoft.com/office/drawing/2014/main" id="{9A8E25AD-F75F-40E0-86F9-A2B66C0FBEFA}"/>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9" name="直線コネクタ 58">
              <a:extLst>
                <a:ext uri="{FF2B5EF4-FFF2-40B4-BE49-F238E27FC236}">
                  <a16:creationId xmlns:a16="http://schemas.microsoft.com/office/drawing/2014/main" id="{A6E365CF-DE34-47B5-9C72-C313F056FA8D}"/>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EEBB0DD7-117E-4F6C-BFD6-CD54A974210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CE4B0F6-7386-4804-B41D-B76724BFE18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366B38B5-C85C-4C62-8DE4-EC188019EF7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1" name="グループ化 70">
            <a:extLst>
              <a:ext uri="{FF2B5EF4-FFF2-40B4-BE49-F238E27FC236}">
                <a16:creationId xmlns:a16="http://schemas.microsoft.com/office/drawing/2014/main" id="{1644DB5A-466C-440B-BE8C-F9A59887313C}"/>
              </a:ext>
            </a:extLst>
          </p:cNvPr>
          <p:cNvGrpSpPr/>
          <p:nvPr/>
        </p:nvGrpSpPr>
        <p:grpSpPr>
          <a:xfrm>
            <a:off x="2051720" y="2924944"/>
            <a:ext cx="720080" cy="720080"/>
            <a:chOff x="3851920" y="1268760"/>
            <a:chExt cx="2160240" cy="2160240"/>
          </a:xfrm>
        </p:grpSpPr>
        <p:grpSp>
          <p:nvGrpSpPr>
            <p:cNvPr id="72" name="グループ化 71">
              <a:extLst>
                <a:ext uri="{FF2B5EF4-FFF2-40B4-BE49-F238E27FC236}">
                  <a16:creationId xmlns:a16="http://schemas.microsoft.com/office/drawing/2014/main" id="{F9395F96-FFC4-4D43-8141-C3B481DA84B5}"/>
                </a:ext>
              </a:extLst>
            </p:cNvPr>
            <p:cNvGrpSpPr/>
            <p:nvPr/>
          </p:nvGrpSpPr>
          <p:grpSpPr>
            <a:xfrm rot="10800000">
              <a:off x="3851920" y="1268760"/>
              <a:ext cx="720080" cy="720080"/>
              <a:chOff x="792000" y="2529000"/>
              <a:chExt cx="360000" cy="360000"/>
            </a:xfrm>
          </p:grpSpPr>
          <p:sp>
            <p:nvSpPr>
              <p:cNvPr id="86" name="楕円 85">
                <a:extLst>
                  <a:ext uri="{FF2B5EF4-FFF2-40B4-BE49-F238E27FC236}">
                    <a16:creationId xmlns:a16="http://schemas.microsoft.com/office/drawing/2014/main" id="{61952C81-837B-4FD3-AEEE-C995A65E59F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EB399E61-A54C-4560-A674-A5E412B264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a:extLst>
                <a:ext uri="{FF2B5EF4-FFF2-40B4-BE49-F238E27FC236}">
                  <a16:creationId xmlns:a16="http://schemas.microsoft.com/office/drawing/2014/main" id="{3BABAFB7-B604-4A1F-B03E-2CCF0EAB0F26}"/>
                </a:ext>
              </a:extLst>
            </p:cNvPr>
            <p:cNvGrpSpPr/>
            <p:nvPr/>
          </p:nvGrpSpPr>
          <p:grpSpPr>
            <a:xfrm rot="10800000">
              <a:off x="5292080" y="1268760"/>
              <a:ext cx="720080" cy="720080"/>
              <a:chOff x="792000" y="2529000"/>
              <a:chExt cx="360000" cy="360000"/>
            </a:xfrm>
          </p:grpSpPr>
          <p:sp>
            <p:nvSpPr>
              <p:cNvPr id="84" name="楕円 83">
                <a:extLst>
                  <a:ext uri="{FF2B5EF4-FFF2-40B4-BE49-F238E27FC236}">
                    <a16:creationId xmlns:a16="http://schemas.microsoft.com/office/drawing/2014/main" id="{803CFACE-D1E0-4B92-99E2-F4B74BD7962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C59B935B-51B7-412D-8D12-B51AA1CFE5A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5CE751CF-AC9F-4393-B0CA-72870795314E}"/>
                </a:ext>
              </a:extLst>
            </p:cNvPr>
            <p:cNvGrpSpPr/>
            <p:nvPr/>
          </p:nvGrpSpPr>
          <p:grpSpPr>
            <a:xfrm rot="10800000">
              <a:off x="5292080" y="2708920"/>
              <a:ext cx="720080" cy="720080"/>
              <a:chOff x="792000" y="2529000"/>
              <a:chExt cx="360000" cy="360000"/>
            </a:xfrm>
          </p:grpSpPr>
          <p:sp>
            <p:nvSpPr>
              <p:cNvPr id="82" name="楕円 81">
                <a:extLst>
                  <a:ext uri="{FF2B5EF4-FFF2-40B4-BE49-F238E27FC236}">
                    <a16:creationId xmlns:a16="http://schemas.microsoft.com/office/drawing/2014/main" id="{210DE0FC-AB95-49FF-983E-9FD80BEEC73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F044CA66-F33F-4D3A-93D9-CE36F93D160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B4AEB440-E6BF-42EF-A731-4C82668CC0BC}"/>
                </a:ext>
              </a:extLst>
            </p:cNvPr>
            <p:cNvGrpSpPr/>
            <p:nvPr/>
          </p:nvGrpSpPr>
          <p:grpSpPr>
            <a:xfrm rot="10800000">
              <a:off x="3851920" y="2708920"/>
              <a:ext cx="720080" cy="720080"/>
              <a:chOff x="792000" y="2529000"/>
              <a:chExt cx="360000" cy="360000"/>
            </a:xfrm>
          </p:grpSpPr>
          <p:sp>
            <p:nvSpPr>
              <p:cNvPr id="80" name="楕円 79">
                <a:extLst>
                  <a:ext uri="{FF2B5EF4-FFF2-40B4-BE49-F238E27FC236}">
                    <a16:creationId xmlns:a16="http://schemas.microsoft.com/office/drawing/2014/main" id="{0FFCA33F-EE12-474E-9E48-3D07455FA78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F7E6C29F-14F2-48D1-BB56-8B6C0DC6B8C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B955096A-71BC-49AD-B7E5-E9DA62337ED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F6673313-6F81-4797-AB5E-6C3B42A5BDF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956A2752-7C7E-41A0-9644-2CFABAF189D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3CA25C11-B738-4503-B322-C267AB1F174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AE0A3982-D17D-4006-BA38-FD99C95FFC84}"/>
              </a:ext>
            </a:extLst>
          </p:cNvPr>
          <p:cNvGrpSpPr/>
          <p:nvPr/>
        </p:nvGrpSpPr>
        <p:grpSpPr>
          <a:xfrm>
            <a:off x="2915816" y="2924944"/>
            <a:ext cx="720080" cy="720080"/>
            <a:chOff x="3851920" y="1268760"/>
            <a:chExt cx="2160240" cy="2160240"/>
          </a:xfrm>
        </p:grpSpPr>
        <p:grpSp>
          <p:nvGrpSpPr>
            <p:cNvPr id="89" name="グループ化 88">
              <a:extLst>
                <a:ext uri="{FF2B5EF4-FFF2-40B4-BE49-F238E27FC236}">
                  <a16:creationId xmlns:a16="http://schemas.microsoft.com/office/drawing/2014/main" id="{E6D9A5FA-8F0A-4B3D-ADC6-B8A4008CE1FD}"/>
                </a:ext>
              </a:extLst>
            </p:cNvPr>
            <p:cNvGrpSpPr/>
            <p:nvPr/>
          </p:nvGrpSpPr>
          <p:grpSpPr>
            <a:xfrm rot="10800000">
              <a:off x="3851920" y="1268760"/>
              <a:ext cx="720080" cy="720080"/>
              <a:chOff x="792000" y="2529000"/>
              <a:chExt cx="360000" cy="360000"/>
            </a:xfrm>
          </p:grpSpPr>
          <p:sp>
            <p:nvSpPr>
              <p:cNvPr id="103" name="楕円 102">
                <a:extLst>
                  <a:ext uri="{FF2B5EF4-FFF2-40B4-BE49-F238E27FC236}">
                    <a16:creationId xmlns:a16="http://schemas.microsoft.com/office/drawing/2014/main" id="{B1DEE37B-4495-42FE-AFC7-1A256BAC94E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矢印: 下 103">
                <a:extLst>
                  <a:ext uri="{FF2B5EF4-FFF2-40B4-BE49-F238E27FC236}">
                    <a16:creationId xmlns:a16="http://schemas.microsoft.com/office/drawing/2014/main" id="{D5068B06-C7CC-4A64-971B-19CA6F21E1E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0" name="グループ化 89">
              <a:extLst>
                <a:ext uri="{FF2B5EF4-FFF2-40B4-BE49-F238E27FC236}">
                  <a16:creationId xmlns:a16="http://schemas.microsoft.com/office/drawing/2014/main" id="{B1AED05F-327D-4DC2-B238-1095CAA3F792}"/>
                </a:ext>
              </a:extLst>
            </p:cNvPr>
            <p:cNvGrpSpPr/>
            <p:nvPr/>
          </p:nvGrpSpPr>
          <p:grpSpPr>
            <a:xfrm rot="10800000">
              <a:off x="5292080" y="1268760"/>
              <a:ext cx="720080" cy="720080"/>
              <a:chOff x="792000" y="2529000"/>
              <a:chExt cx="360000" cy="360000"/>
            </a:xfrm>
          </p:grpSpPr>
          <p:sp>
            <p:nvSpPr>
              <p:cNvPr id="101" name="楕円 100">
                <a:extLst>
                  <a:ext uri="{FF2B5EF4-FFF2-40B4-BE49-F238E27FC236}">
                    <a16:creationId xmlns:a16="http://schemas.microsoft.com/office/drawing/2014/main" id="{68C3D025-EEAF-49D1-B624-136A4FEA0E9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矢印: 下 101">
                <a:extLst>
                  <a:ext uri="{FF2B5EF4-FFF2-40B4-BE49-F238E27FC236}">
                    <a16:creationId xmlns:a16="http://schemas.microsoft.com/office/drawing/2014/main" id="{50C3EE97-F227-4BFA-A4A2-C384B990635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749B6948-1098-4FFE-8F75-2DACA75EF800}"/>
                </a:ext>
              </a:extLst>
            </p:cNvPr>
            <p:cNvGrpSpPr/>
            <p:nvPr/>
          </p:nvGrpSpPr>
          <p:grpSpPr>
            <a:xfrm rot="10800000">
              <a:off x="5292080" y="2708920"/>
              <a:ext cx="720080" cy="720080"/>
              <a:chOff x="792000" y="2529000"/>
              <a:chExt cx="360000" cy="360000"/>
            </a:xfrm>
          </p:grpSpPr>
          <p:sp>
            <p:nvSpPr>
              <p:cNvPr id="99" name="楕円 98">
                <a:extLst>
                  <a:ext uri="{FF2B5EF4-FFF2-40B4-BE49-F238E27FC236}">
                    <a16:creationId xmlns:a16="http://schemas.microsoft.com/office/drawing/2014/main" id="{7CE734A3-6ECC-4BF0-8E6C-97BAD9071A0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矢印: 下 99">
                <a:extLst>
                  <a:ext uri="{FF2B5EF4-FFF2-40B4-BE49-F238E27FC236}">
                    <a16:creationId xmlns:a16="http://schemas.microsoft.com/office/drawing/2014/main" id="{9511ADD6-13DA-4AB3-A068-B275A353A7F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2" name="グループ化 91">
              <a:extLst>
                <a:ext uri="{FF2B5EF4-FFF2-40B4-BE49-F238E27FC236}">
                  <a16:creationId xmlns:a16="http://schemas.microsoft.com/office/drawing/2014/main" id="{E142371F-6C4F-485C-BA83-9D87CAD8D336}"/>
                </a:ext>
              </a:extLst>
            </p:cNvPr>
            <p:cNvGrpSpPr/>
            <p:nvPr/>
          </p:nvGrpSpPr>
          <p:grpSpPr>
            <a:xfrm rot="10800000">
              <a:off x="3851920" y="2708920"/>
              <a:ext cx="720080" cy="720080"/>
              <a:chOff x="792000" y="2529000"/>
              <a:chExt cx="360000" cy="360000"/>
            </a:xfrm>
          </p:grpSpPr>
          <p:sp>
            <p:nvSpPr>
              <p:cNvPr id="97" name="楕円 96">
                <a:extLst>
                  <a:ext uri="{FF2B5EF4-FFF2-40B4-BE49-F238E27FC236}">
                    <a16:creationId xmlns:a16="http://schemas.microsoft.com/office/drawing/2014/main" id="{94707C8A-D8F9-4454-8852-B42A7A4D252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矢印: 下 97">
                <a:extLst>
                  <a:ext uri="{FF2B5EF4-FFF2-40B4-BE49-F238E27FC236}">
                    <a16:creationId xmlns:a16="http://schemas.microsoft.com/office/drawing/2014/main" id="{42DA7950-ED6E-4EF2-82E4-707EFAEA411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3" name="直線コネクタ 92">
              <a:extLst>
                <a:ext uri="{FF2B5EF4-FFF2-40B4-BE49-F238E27FC236}">
                  <a16:creationId xmlns:a16="http://schemas.microsoft.com/office/drawing/2014/main" id="{A585DC78-0069-415F-AD3D-8D09A6F8486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0A060586-4C50-4913-A0FA-817813679EE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8B50F1F3-D797-4A84-886C-2E662AC3FB0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72645949-FF81-4C76-AD23-B26F8D54670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5" name="グループ化 104">
            <a:extLst>
              <a:ext uri="{FF2B5EF4-FFF2-40B4-BE49-F238E27FC236}">
                <a16:creationId xmlns:a16="http://schemas.microsoft.com/office/drawing/2014/main" id="{D5403891-1EBB-42D8-AAE6-1DCE2229FEBC}"/>
              </a:ext>
            </a:extLst>
          </p:cNvPr>
          <p:cNvGrpSpPr/>
          <p:nvPr/>
        </p:nvGrpSpPr>
        <p:grpSpPr>
          <a:xfrm rot="10800000">
            <a:off x="323528" y="3861048"/>
            <a:ext cx="720080" cy="720080"/>
            <a:chOff x="3851920" y="1268760"/>
            <a:chExt cx="2160240" cy="2160240"/>
          </a:xfrm>
        </p:grpSpPr>
        <p:grpSp>
          <p:nvGrpSpPr>
            <p:cNvPr id="106" name="グループ化 105">
              <a:extLst>
                <a:ext uri="{FF2B5EF4-FFF2-40B4-BE49-F238E27FC236}">
                  <a16:creationId xmlns:a16="http://schemas.microsoft.com/office/drawing/2014/main" id="{C94730E7-7A41-40BD-A964-AFB0A7A90B90}"/>
                </a:ext>
              </a:extLst>
            </p:cNvPr>
            <p:cNvGrpSpPr/>
            <p:nvPr/>
          </p:nvGrpSpPr>
          <p:grpSpPr>
            <a:xfrm rot="10800000">
              <a:off x="3851920" y="1268760"/>
              <a:ext cx="720080" cy="720080"/>
              <a:chOff x="792000" y="2529000"/>
              <a:chExt cx="360000" cy="360000"/>
            </a:xfrm>
          </p:grpSpPr>
          <p:sp>
            <p:nvSpPr>
              <p:cNvPr id="120" name="楕円 119">
                <a:extLst>
                  <a:ext uri="{FF2B5EF4-FFF2-40B4-BE49-F238E27FC236}">
                    <a16:creationId xmlns:a16="http://schemas.microsoft.com/office/drawing/2014/main" id="{630A7557-6585-45C4-8CAA-D106E8D6BFA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矢印: 下 120">
                <a:extLst>
                  <a:ext uri="{FF2B5EF4-FFF2-40B4-BE49-F238E27FC236}">
                    <a16:creationId xmlns:a16="http://schemas.microsoft.com/office/drawing/2014/main" id="{5C11F3C9-646C-42AB-887B-EF27F80F84B0}"/>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a:extLst>
                <a:ext uri="{FF2B5EF4-FFF2-40B4-BE49-F238E27FC236}">
                  <a16:creationId xmlns:a16="http://schemas.microsoft.com/office/drawing/2014/main" id="{34E27719-6CB0-4838-9893-066EDE5C68D8}"/>
                </a:ext>
              </a:extLst>
            </p:cNvPr>
            <p:cNvGrpSpPr/>
            <p:nvPr/>
          </p:nvGrpSpPr>
          <p:grpSpPr>
            <a:xfrm rot="10800000">
              <a:off x="5292080" y="1268760"/>
              <a:ext cx="720080" cy="720080"/>
              <a:chOff x="792000" y="2529000"/>
              <a:chExt cx="360000" cy="360000"/>
            </a:xfrm>
          </p:grpSpPr>
          <p:sp>
            <p:nvSpPr>
              <p:cNvPr id="118" name="楕円 117">
                <a:extLst>
                  <a:ext uri="{FF2B5EF4-FFF2-40B4-BE49-F238E27FC236}">
                    <a16:creationId xmlns:a16="http://schemas.microsoft.com/office/drawing/2014/main" id="{D9E4784B-6644-498E-BC49-2AECBEA0CA3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矢印: 下 118">
                <a:extLst>
                  <a:ext uri="{FF2B5EF4-FFF2-40B4-BE49-F238E27FC236}">
                    <a16:creationId xmlns:a16="http://schemas.microsoft.com/office/drawing/2014/main" id="{6CAC47B0-193F-4AFF-ABE6-EAF19210F8E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8" name="グループ化 107">
              <a:extLst>
                <a:ext uri="{FF2B5EF4-FFF2-40B4-BE49-F238E27FC236}">
                  <a16:creationId xmlns:a16="http://schemas.microsoft.com/office/drawing/2014/main" id="{41B26B02-8CCE-4373-9E64-318032D99872}"/>
                </a:ext>
              </a:extLst>
            </p:cNvPr>
            <p:cNvGrpSpPr/>
            <p:nvPr/>
          </p:nvGrpSpPr>
          <p:grpSpPr>
            <a:xfrm rot="10800000">
              <a:off x="5292080" y="2708920"/>
              <a:ext cx="720080" cy="720080"/>
              <a:chOff x="792000" y="2529000"/>
              <a:chExt cx="360000" cy="360000"/>
            </a:xfrm>
          </p:grpSpPr>
          <p:sp>
            <p:nvSpPr>
              <p:cNvPr id="116" name="楕円 115">
                <a:extLst>
                  <a:ext uri="{FF2B5EF4-FFF2-40B4-BE49-F238E27FC236}">
                    <a16:creationId xmlns:a16="http://schemas.microsoft.com/office/drawing/2014/main" id="{269F3A9C-9FE4-4347-B26A-6A31DA65D98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矢印: 下 116">
                <a:extLst>
                  <a:ext uri="{FF2B5EF4-FFF2-40B4-BE49-F238E27FC236}">
                    <a16:creationId xmlns:a16="http://schemas.microsoft.com/office/drawing/2014/main" id="{D3454C62-F1BE-43A0-8008-9AD25CC52D5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9" name="グループ化 108">
              <a:extLst>
                <a:ext uri="{FF2B5EF4-FFF2-40B4-BE49-F238E27FC236}">
                  <a16:creationId xmlns:a16="http://schemas.microsoft.com/office/drawing/2014/main" id="{824AF6BD-64C9-4E43-9241-64A1C87F3A21}"/>
                </a:ext>
              </a:extLst>
            </p:cNvPr>
            <p:cNvGrpSpPr/>
            <p:nvPr/>
          </p:nvGrpSpPr>
          <p:grpSpPr>
            <a:xfrm rot="10800000">
              <a:off x="3851920" y="2708920"/>
              <a:ext cx="720080" cy="720080"/>
              <a:chOff x="792000" y="2529000"/>
              <a:chExt cx="360000" cy="360000"/>
            </a:xfrm>
          </p:grpSpPr>
          <p:sp>
            <p:nvSpPr>
              <p:cNvPr id="114" name="楕円 113">
                <a:extLst>
                  <a:ext uri="{FF2B5EF4-FFF2-40B4-BE49-F238E27FC236}">
                    <a16:creationId xmlns:a16="http://schemas.microsoft.com/office/drawing/2014/main" id="{59D627E5-74C8-440B-A0C8-D4EEF97DC9B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矢印: 下 114">
                <a:extLst>
                  <a:ext uri="{FF2B5EF4-FFF2-40B4-BE49-F238E27FC236}">
                    <a16:creationId xmlns:a16="http://schemas.microsoft.com/office/drawing/2014/main" id="{5DBBCFF0-B23A-481F-A9BB-682D01D81B0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コネクタ 109">
              <a:extLst>
                <a:ext uri="{FF2B5EF4-FFF2-40B4-BE49-F238E27FC236}">
                  <a16:creationId xmlns:a16="http://schemas.microsoft.com/office/drawing/2014/main" id="{124D0FC9-A999-473F-BF57-AED96F3D104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18BF91D6-E2B6-4B41-B66B-3292F49FA68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2811E59E-A9D5-44EA-9420-A35810A23D75}"/>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822BC8F5-2485-4743-8788-8361FFE0497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2" name="グループ化 121">
            <a:extLst>
              <a:ext uri="{FF2B5EF4-FFF2-40B4-BE49-F238E27FC236}">
                <a16:creationId xmlns:a16="http://schemas.microsoft.com/office/drawing/2014/main" id="{FF2862CB-A420-4D9E-AACA-F6C03F6D361A}"/>
              </a:ext>
            </a:extLst>
          </p:cNvPr>
          <p:cNvGrpSpPr/>
          <p:nvPr/>
        </p:nvGrpSpPr>
        <p:grpSpPr>
          <a:xfrm rot="10800000">
            <a:off x="1187624" y="3861048"/>
            <a:ext cx="720080" cy="720080"/>
            <a:chOff x="3851920" y="1268760"/>
            <a:chExt cx="2160240" cy="2160240"/>
          </a:xfrm>
        </p:grpSpPr>
        <p:grpSp>
          <p:nvGrpSpPr>
            <p:cNvPr id="123" name="グループ化 122">
              <a:extLst>
                <a:ext uri="{FF2B5EF4-FFF2-40B4-BE49-F238E27FC236}">
                  <a16:creationId xmlns:a16="http://schemas.microsoft.com/office/drawing/2014/main" id="{3DE086A6-9B56-4171-B8C5-2DE97B4ADCDE}"/>
                </a:ext>
              </a:extLst>
            </p:cNvPr>
            <p:cNvGrpSpPr/>
            <p:nvPr/>
          </p:nvGrpSpPr>
          <p:grpSpPr>
            <a:xfrm rot="10800000">
              <a:off x="3851920" y="1268760"/>
              <a:ext cx="720080" cy="720080"/>
              <a:chOff x="792000" y="2529000"/>
              <a:chExt cx="360000" cy="360000"/>
            </a:xfrm>
          </p:grpSpPr>
          <p:sp>
            <p:nvSpPr>
              <p:cNvPr id="137" name="楕円 136">
                <a:extLst>
                  <a:ext uri="{FF2B5EF4-FFF2-40B4-BE49-F238E27FC236}">
                    <a16:creationId xmlns:a16="http://schemas.microsoft.com/office/drawing/2014/main" id="{44441176-32E0-4A8D-9EB0-834E55FC855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矢印: 下 137">
                <a:extLst>
                  <a:ext uri="{FF2B5EF4-FFF2-40B4-BE49-F238E27FC236}">
                    <a16:creationId xmlns:a16="http://schemas.microsoft.com/office/drawing/2014/main" id="{90BC0587-A135-48CF-B9A3-417E8726DF9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4" name="グループ化 123">
              <a:extLst>
                <a:ext uri="{FF2B5EF4-FFF2-40B4-BE49-F238E27FC236}">
                  <a16:creationId xmlns:a16="http://schemas.microsoft.com/office/drawing/2014/main" id="{C4E144C4-8798-479F-8BBA-E173C095F5B0}"/>
                </a:ext>
              </a:extLst>
            </p:cNvPr>
            <p:cNvGrpSpPr/>
            <p:nvPr/>
          </p:nvGrpSpPr>
          <p:grpSpPr>
            <a:xfrm rot="10800000">
              <a:off x="5292080" y="1268760"/>
              <a:ext cx="720080" cy="720080"/>
              <a:chOff x="792000" y="2529000"/>
              <a:chExt cx="360000" cy="360000"/>
            </a:xfrm>
          </p:grpSpPr>
          <p:sp>
            <p:nvSpPr>
              <p:cNvPr id="135" name="楕円 134">
                <a:extLst>
                  <a:ext uri="{FF2B5EF4-FFF2-40B4-BE49-F238E27FC236}">
                    <a16:creationId xmlns:a16="http://schemas.microsoft.com/office/drawing/2014/main" id="{E9B6E234-3877-4BDB-8C0E-4142B0C2F3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矢印: 下 135">
                <a:extLst>
                  <a:ext uri="{FF2B5EF4-FFF2-40B4-BE49-F238E27FC236}">
                    <a16:creationId xmlns:a16="http://schemas.microsoft.com/office/drawing/2014/main" id="{B3AFC6B1-F8AB-48DD-8896-A8A9DBC73C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5" name="グループ化 124">
              <a:extLst>
                <a:ext uri="{FF2B5EF4-FFF2-40B4-BE49-F238E27FC236}">
                  <a16:creationId xmlns:a16="http://schemas.microsoft.com/office/drawing/2014/main" id="{2FC9B961-84B7-462A-B793-CB5DA0CED202}"/>
                </a:ext>
              </a:extLst>
            </p:cNvPr>
            <p:cNvGrpSpPr/>
            <p:nvPr/>
          </p:nvGrpSpPr>
          <p:grpSpPr>
            <a:xfrm rot="10800000">
              <a:off x="5292080" y="2708920"/>
              <a:ext cx="720080" cy="720080"/>
              <a:chOff x="792000" y="2529000"/>
              <a:chExt cx="360000" cy="360000"/>
            </a:xfrm>
          </p:grpSpPr>
          <p:sp>
            <p:nvSpPr>
              <p:cNvPr id="133" name="楕円 132">
                <a:extLst>
                  <a:ext uri="{FF2B5EF4-FFF2-40B4-BE49-F238E27FC236}">
                    <a16:creationId xmlns:a16="http://schemas.microsoft.com/office/drawing/2014/main" id="{86C394FD-1C89-4A99-8C62-ADF74A02306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矢印: 下 133">
                <a:extLst>
                  <a:ext uri="{FF2B5EF4-FFF2-40B4-BE49-F238E27FC236}">
                    <a16:creationId xmlns:a16="http://schemas.microsoft.com/office/drawing/2014/main" id="{0518C33C-0ECF-4920-B7C2-8428A26CDC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a:extLst>
                <a:ext uri="{FF2B5EF4-FFF2-40B4-BE49-F238E27FC236}">
                  <a16:creationId xmlns:a16="http://schemas.microsoft.com/office/drawing/2014/main" id="{635EED82-98DF-4E75-BF50-3CF1AC1FDC5C}"/>
                </a:ext>
              </a:extLst>
            </p:cNvPr>
            <p:cNvGrpSpPr/>
            <p:nvPr/>
          </p:nvGrpSpPr>
          <p:grpSpPr>
            <a:xfrm rot="10800000">
              <a:off x="3851920" y="2708920"/>
              <a:ext cx="720080" cy="720080"/>
              <a:chOff x="792000" y="2529000"/>
              <a:chExt cx="360000" cy="360000"/>
            </a:xfrm>
          </p:grpSpPr>
          <p:sp>
            <p:nvSpPr>
              <p:cNvPr id="131" name="楕円 130">
                <a:extLst>
                  <a:ext uri="{FF2B5EF4-FFF2-40B4-BE49-F238E27FC236}">
                    <a16:creationId xmlns:a16="http://schemas.microsoft.com/office/drawing/2014/main" id="{A8CD1129-4A9F-4056-9C6D-385F6A066EA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矢印: 下 131">
                <a:extLst>
                  <a:ext uri="{FF2B5EF4-FFF2-40B4-BE49-F238E27FC236}">
                    <a16:creationId xmlns:a16="http://schemas.microsoft.com/office/drawing/2014/main" id="{11841738-B0E5-4EE1-A3B2-1B0F5520A0B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7" name="直線コネクタ 126">
              <a:extLst>
                <a:ext uri="{FF2B5EF4-FFF2-40B4-BE49-F238E27FC236}">
                  <a16:creationId xmlns:a16="http://schemas.microsoft.com/office/drawing/2014/main" id="{D03BE016-D45D-4A75-8CAE-856EA1764F9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CC17F0B3-800F-4D03-93EF-86FC3DA9145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558925AF-2182-4505-BC27-E771DFEACEFB}"/>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E597D53C-7C61-4FD9-980F-161FD6D6C81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9" name="グループ化 138">
            <a:extLst>
              <a:ext uri="{FF2B5EF4-FFF2-40B4-BE49-F238E27FC236}">
                <a16:creationId xmlns:a16="http://schemas.microsoft.com/office/drawing/2014/main" id="{28953BDF-F430-428F-84F1-3B8CDDD5FA8F}"/>
              </a:ext>
            </a:extLst>
          </p:cNvPr>
          <p:cNvGrpSpPr/>
          <p:nvPr/>
        </p:nvGrpSpPr>
        <p:grpSpPr>
          <a:xfrm rot="10800000">
            <a:off x="2051720" y="3861048"/>
            <a:ext cx="720080" cy="720080"/>
            <a:chOff x="3851920" y="1268760"/>
            <a:chExt cx="2160240" cy="2160240"/>
          </a:xfrm>
        </p:grpSpPr>
        <p:grpSp>
          <p:nvGrpSpPr>
            <p:cNvPr id="140" name="グループ化 139">
              <a:extLst>
                <a:ext uri="{FF2B5EF4-FFF2-40B4-BE49-F238E27FC236}">
                  <a16:creationId xmlns:a16="http://schemas.microsoft.com/office/drawing/2014/main" id="{7A2F029F-86EF-4328-BBEF-1BCFEF836C23}"/>
                </a:ext>
              </a:extLst>
            </p:cNvPr>
            <p:cNvGrpSpPr/>
            <p:nvPr/>
          </p:nvGrpSpPr>
          <p:grpSpPr>
            <a:xfrm rot="10800000">
              <a:off x="3851920" y="1268760"/>
              <a:ext cx="720080" cy="720080"/>
              <a:chOff x="792000" y="2529000"/>
              <a:chExt cx="360000" cy="360000"/>
            </a:xfrm>
          </p:grpSpPr>
          <p:sp>
            <p:nvSpPr>
              <p:cNvPr id="154" name="楕円 153">
                <a:extLst>
                  <a:ext uri="{FF2B5EF4-FFF2-40B4-BE49-F238E27FC236}">
                    <a16:creationId xmlns:a16="http://schemas.microsoft.com/office/drawing/2014/main" id="{23E1D624-11B0-4F1A-AF8E-4A2A073EDFD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矢印: 下 154">
                <a:extLst>
                  <a:ext uri="{FF2B5EF4-FFF2-40B4-BE49-F238E27FC236}">
                    <a16:creationId xmlns:a16="http://schemas.microsoft.com/office/drawing/2014/main" id="{ACE0B957-067E-4E74-B5DD-C9797FDEC33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1" name="グループ化 140">
              <a:extLst>
                <a:ext uri="{FF2B5EF4-FFF2-40B4-BE49-F238E27FC236}">
                  <a16:creationId xmlns:a16="http://schemas.microsoft.com/office/drawing/2014/main" id="{CB99AD9C-03E1-4FBC-84F9-18531956D492}"/>
                </a:ext>
              </a:extLst>
            </p:cNvPr>
            <p:cNvGrpSpPr/>
            <p:nvPr/>
          </p:nvGrpSpPr>
          <p:grpSpPr>
            <a:xfrm rot="10800000">
              <a:off x="5292080" y="1268760"/>
              <a:ext cx="720080" cy="720080"/>
              <a:chOff x="792000" y="2529000"/>
              <a:chExt cx="360000" cy="360000"/>
            </a:xfrm>
          </p:grpSpPr>
          <p:sp>
            <p:nvSpPr>
              <p:cNvPr id="152" name="楕円 151">
                <a:extLst>
                  <a:ext uri="{FF2B5EF4-FFF2-40B4-BE49-F238E27FC236}">
                    <a16:creationId xmlns:a16="http://schemas.microsoft.com/office/drawing/2014/main" id="{91A2F790-3D7A-4CDA-B80C-962D225EA00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矢印: 下 152">
                <a:extLst>
                  <a:ext uri="{FF2B5EF4-FFF2-40B4-BE49-F238E27FC236}">
                    <a16:creationId xmlns:a16="http://schemas.microsoft.com/office/drawing/2014/main" id="{85798D02-497F-4550-B49A-1747A2BBB1D1}"/>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520B4429-FD95-4712-8176-0CF06CA39603}"/>
                </a:ext>
              </a:extLst>
            </p:cNvPr>
            <p:cNvGrpSpPr/>
            <p:nvPr/>
          </p:nvGrpSpPr>
          <p:grpSpPr>
            <a:xfrm rot="10800000">
              <a:off x="5292080" y="2708920"/>
              <a:ext cx="720080" cy="720080"/>
              <a:chOff x="792000" y="2529000"/>
              <a:chExt cx="360000" cy="360000"/>
            </a:xfrm>
          </p:grpSpPr>
          <p:sp>
            <p:nvSpPr>
              <p:cNvPr id="150" name="楕円 149">
                <a:extLst>
                  <a:ext uri="{FF2B5EF4-FFF2-40B4-BE49-F238E27FC236}">
                    <a16:creationId xmlns:a16="http://schemas.microsoft.com/office/drawing/2014/main" id="{64DE70FB-1AE9-4ABC-8803-B36F30B0A3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1" name="矢印: 下 150">
                <a:extLst>
                  <a:ext uri="{FF2B5EF4-FFF2-40B4-BE49-F238E27FC236}">
                    <a16:creationId xmlns:a16="http://schemas.microsoft.com/office/drawing/2014/main" id="{25BD9ED7-FF8D-4A89-93E5-BC084892F3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3" name="グループ化 142">
              <a:extLst>
                <a:ext uri="{FF2B5EF4-FFF2-40B4-BE49-F238E27FC236}">
                  <a16:creationId xmlns:a16="http://schemas.microsoft.com/office/drawing/2014/main" id="{BF64CED2-335D-47C9-8E9C-104EC4634742}"/>
                </a:ext>
              </a:extLst>
            </p:cNvPr>
            <p:cNvGrpSpPr/>
            <p:nvPr/>
          </p:nvGrpSpPr>
          <p:grpSpPr>
            <a:xfrm rot="10800000">
              <a:off x="3851920" y="2708920"/>
              <a:ext cx="720080" cy="720080"/>
              <a:chOff x="792000" y="2529000"/>
              <a:chExt cx="360000" cy="360000"/>
            </a:xfrm>
          </p:grpSpPr>
          <p:sp>
            <p:nvSpPr>
              <p:cNvPr id="148" name="楕円 147">
                <a:extLst>
                  <a:ext uri="{FF2B5EF4-FFF2-40B4-BE49-F238E27FC236}">
                    <a16:creationId xmlns:a16="http://schemas.microsoft.com/office/drawing/2014/main" id="{412927B3-AE57-4F93-88A5-8B7250FF983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矢印: 下 148">
                <a:extLst>
                  <a:ext uri="{FF2B5EF4-FFF2-40B4-BE49-F238E27FC236}">
                    <a16:creationId xmlns:a16="http://schemas.microsoft.com/office/drawing/2014/main" id="{3AF13058-55CB-4278-8B09-9ED79C3177C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4" name="直線コネクタ 143">
              <a:extLst>
                <a:ext uri="{FF2B5EF4-FFF2-40B4-BE49-F238E27FC236}">
                  <a16:creationId xmlns:a16="http://schemas.microsoft.com/office/drawing/2014/main" id="{350198D1-BBFB-4485-B55E-0B4DD8962B7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07032BA6-5600-4BB1-9156-180F10A0DB4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9EF5E670-482C-4525-A011-767AECB0744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20549A31-330C-4994-B94E-85C9B45AF0F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56" name="グループ化 155">
            <a:extLst>
              <a:ext uri="{FF2B5EF4-FFF2-40B4-BE49-F238E27FC236}">
                <a16:creationId xmlns:a16="http://schemas.microsoft.com/office/drawing/2014/main" id="{00FAEC1A-E5E1-4F08-8BB8-4024249A67DD}"/>
              </a:ext>
            </a:extLst>
          </p:cNvPr>
          <p:cNvGrpSpPr/>
          <p:nvPr/>
        </p:nvGrpSpPr>
        <p:grpSpPr>
          <a:xfrm rot="10800000">
            <a:off x="2915816" y="3861048"/>
            <a:ext cx="720080" cy="720080"/>
            <a:chOff x="3851920" y="1268760"/>
            <a:chExt cx="2160240" cy="2160240"/>
          </a:xfrm>
        </p:grpSpPr>
        <p:grpSp>
          <p:nvGrpSpPr>
            <p:cNvPr id="157" name="グループ化 156">
              <a:extLst>
                <a:ext uri="{FF2B5EF4-FFF2-40B4-BE49-F238E27FC236}">
                  <a16:creationId xmlns:a16="http://schemas.microsoft.com/office/drawing/2014/main" id="{58D4B65B-45DD-4750-8ACE-E1B0F3B385F7}"/>
                </a:ext>
              </a:extLst>
            </p:cNvPr>
            <p:cNvGrpSpPr/>
            <p:nvPr/>
          </p:nvGrpSpPr>
          <p:grpSpPr>
            <a:xfrm rot="10800000">
              <a:off x="3851920" y="1268760"/>
              <a:ext cx="720080" cy="720080"/>
              <a:chOff x="792000" y="2529000"/>
              <a:chExt cx="360000" cy="360000"/>
            </a:xfrm>
          </p:grpSpPr>
          <p:sp>
            <p:nvSpPr>
              <p:cNvPr id="171" name="楕円 170">
                <a:extLst>
                  <a:ext uri="{FF2B5EF4-FFF2-40B4-BE49-F238E27FC236}">
                    <a16:creationId xmlns:a16="http://schemas.microsoft.com/office/drawing/2014/main" id="{B4F9F096-C1A0-4456-8790-F746147885A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矢印: 下 171">
                <a:extLst>
                  <a:ext uri="{FF2B5EF4-FFF2-40B4-BE49-F238E27FC236}">
                    <a16:creationId xmlns:a16="http://schemas.microsoft.com/office/drawing/2014/main" id="{AF4B8690-02EF-4657-BA2A-063BE840411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8" name="グループ化 157">
              <a:extLst>
                <a:ext uri="{FF2B5EF4-FFF2-40B4-BE49-F238E27FC236}">
                  <a16:creationId xmlns:a16="http://schemas.microsoft.com/office/drawing/2014/main" id="{34ABBBC7-DFFD-457C-AEDC-B36D30F22EE1}"/>
                </a:ext>
              </a:extLst>
            </p:cNvPr>
            <p:cNvGrpSpPr/>
            <p:nvPr/>
          </p:nvGrpSpPr>
          <p:grpSpPr>
            <a:xfrm rot="10800000">
              <a:off x="5292080" y="1268760"/>
              <a:ext cx="720080" cy="720080"/>
              <a:chOff x="792000" y="2529000"/>
              <a:chExt cx="360000" cy="360000"/>
            </a:xfrm>
          </p:grpSpPr>
          <p:sp>
            <p:nvSpPr>
              <p:cNvPr id="169" name="楕円 168">
                <a:extLst>
                  <a:ext uri="{FF2B5EF4-FFF2-40B4-BE49-F238E27FC236}">
                    <a16:creationId xmlns:a16="http://schemas.microsoft.com/office/drawing/2014/main" id="{42B0F258-06B8-4E1D-923C-EBDEA17AC4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矢印: 下 169">
                <a:extLst>
                  <a:ext uri="{FF2B5EF4-FFF2-40B4-BE49-F238E27FC236}">
                    <a16:creationId xmlns:a16="http://schemas.microsoft.com/office/drawing/2014/main" id="{DD0F982F-BAD4-49C4-8CDD-89ABC672F32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9" name="グループ化 158">
              <a:extLst>
                <a:ext uri="{FF2B5EF4-FFF2-40B4-BE49-F238E27FC236}">
                  <a16:creationId xmlns:a16="http://schemas.microsoft.com/office/drawing/2014/main" id="{4C190245-1125-49AF-A187-AB8F96249561}"/>
                </a:ext>
              </a:extLst>
            </p:cNvPr>
            <p:cNvGrpSpPr/>
            <p:nvPr/>
          </p:nvGrpSpPr>
          <p:grpSpPr>
            <a:xfrm rot="10800000">
              <a:off x="5292080" y="2708920"/>
              <a:ext cx="720080" cy="720080"/>
              <a:chOff x="792000" y="2529000"/>
              <a:chExt cx="360000" cy="360000"/>
            </a:xfrm>
          </p:grpSpPr>
          <p:sp>
            <p:nvSpPr>
              <p:cNvPr id="167" name="楕円 166">
                <a:extLst>
                  <a:ext uri="{FF2B5EF4-FFF2-40B4-BE49-F238E27FC236}">
                    <a16:creationId xmlns:a16="http://schemas.microsoft.com/office/drawing/2014/main" id="{A0468DEC-D3B7-4436-B2A0-6D9DA75BB68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矢印: 下 167">
                <a:extLst>
                  <a:ext uri="{FF2B5EF4-FFF2-40B4-BE49-F238E27FC236}">
                    <a16:creationId xmlns:a16="http://schemas.microsoft.com/office/drawing/2014/main" id="{08C46C02-A57D-4088-9F3C-FE852F738AF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0" name="グループ化 159">
              <a:extLst>
                <a:ext uri="{FF2B5EF4-FFF2-40B4-BE49-F238E27FC236}">
                  <a16:creationId xmlns:a16="http://schemas.microsoft.com/office/drawing/2014/main" id="{2923522F-DDF7-463E-A2A4-C12F4EF8557C}"/>
                </a:ext>
              </a:extLst>
            </p:cNvPr>
            <p:cNvGrpSpPr/>
            <p:nvPr/>
          </p:nvGrpSpPr>
          <p:grpSpPr>
            <a:xfrm rot="10800000">
              <a:off x="3851920" y="2708920"/>
              <a:ext cx="720080" cy="720080"/>
              <a:chOff x="792000" y="2529000"/>
              <a:chExt cx="360000" cy="360000"/>
            </a:xfrm>
          </p:grpSpPr>
          <p:sp>
            <p:nvSpPr>
              <p:cNvPr id="165" name="楕円 164">
                <a:extLst>
                  <a:ext uri="{FF2B5EF4-FFF2-40B4-BE49-F238E27FC236}">
                    <a16:creationId xmlns:a16="http://schemas.microsoft.com/office/drawing/2014/main" id="{E58E6F63-DAC2-4E9C-A1A3-13CD77DDDC5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矢印: 下 165">
                <a:extLst>
                  <a:ext uri="{FF2B5EF4-FFF2-40B4-BE49-F238E27FC236}">
                    <a16:creationId xmlns:a16="http://schemas.microsoft.com/office/drawing/2014/main" id="{A0B30382-A825-483D-BC2D-88A6865CE78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1" name="直線コネクタ 160">
              <a:extLst>
                <a:ext uri="{FF2B5EF4-FFF2-40B4-BE49-F238E27FC236}">
                  <a16:creationId xmlns:a16="http://schemas.microsoft.com/office/drawing/2014/main" id="{3D2E2D51-A4FB-43DB-A076-C7047E611CA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E74B0A79-1663-4F5A-9DC2-57C6C218596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id="{29117629-4B1A-4FCB-8B2B-42F75FB5207E}"/>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4F3BB4A3-2E61-4179-A41C-DE5C8530084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73" name="グループ化 172">
            <a:extLst>
              <a:ext uri="{FF2B5EF4-FFF2-40B4-BE49-F238E27FC236}">
                <a16:creationId xmlns:a16="http://schemas.microsoft.com/office/drawing/2014/main" id="{4D199824-8AE5-4432-A02C-EF87E6964604}"/>
              </a:ext>
            </a:extLst>
          </p:cNvPr>
          <p:cNvGrpSpPr/>
          <p:nvPr/>
        </p:nvGrpSpPr>
        <p:grpSpPr>
          <a:xfrm>
            <a:off x="323528" y="4869160"/>
            <a:ext cx="720080" cy="720080"/>
            <a:chOff x="3851920" y="1268760"/>
            <a:chExt cx="2160240" cy="2160240"/>
          </a:xfrm>
        </p:grpSpPr>
        <p:grpSp>
          <p:nvGrpSpPr>
            <p:cNvPr id="174" name="グループ化 173">
              <a:extLst>
                <a:ext uri="{FF2B5EF4-FFF2-40B4-BE49-F238E27FC236}">
                  <a16:creationId xmlns:a16="http://schemas.microsoft.com/office/drawing/2014/main" id="{26FE9FDD-8A0B-4FCD-B27C-CFC86B5748FD}"/>
                </a:ext>
              </a:extLst>
            </p:cNvPr>
            <p:cNvGrpSpPr/>
            <p:nvPr/>
          </p:nvGrpSpPr>
          <p:grpSpPr>
            <a:xfrm rot="10800000">
              <a:off x="3851920" y="1268760"/>
              <a:ext cx="720080" cy="720080"/>
              <a:chOff x="792000" y="2529000"/>
              <a:chExt cx="360000" cy="360000"/>
            </a:xfrm>
          </p:grpSpPr>
          <p:sp>
            <p:nvSpPr>
              <p:cNvPr id="188" name="楕円 187">
                <a:extLst>
                  <a:ext uri="{FF2B5EF4-FFF2-40B4-BE49-F238E27FC236}">
                    <a16:creationId xmlns:a16="http://schemas.microsoft.com/office/drawing/2014/main" id="{63012EEC-7AE9-4933-97B2-81F4A02357C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矢印: 下 188">
                <a:extLst>
                  <a:ext uri="{FF2B5EF4-FFF2-40B4-BE49-F238E27FC236}">
                    <a16:creationId xmlns:a16="http://schemas.microsoft.com/office/drawing/2014/main" id="{72F539F3-7BC7-495A-A888-448B6C5D638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75" name="グループ化 174">
              <a:extLst>
                <a:ext uri="{FF2B5EF4-FFF2-40B4-BE49-F238E27FC236}">
                  <a16:creationId xmlns:a16="http://schemas.microsoft.com/office/drawing/2014/main" id="{EB8033F4-A847-4A5F-B270-D3FDA301AC7E}"/>
                </a:ext>
              </a:extLst>
            </p:cNvPr>
            <p:cNvGrpSpPr/>
            <p:nvPr/>
          </p:nvGrpSpPr>
          <p:grpSpPr>
            <a:xfrm rot="10800000">
              <a:off x="5292080" y="1268760"/>
              <a:ext cx="720080" cy="720080"/>
              <a:chOff x="792000" y="2529000"/>
              <a:chExt cx="360000" cy="360000"/>
            </a:xfrm>
          </p:grpSpPr>
          <p:sp>
            <p:nvSpPr>
              <p:cNvPr id="186" name="楕円 185">
                <a:extLst>
                  <a:ext uri="{FF2B5EF4-FFF2-40B4-BE49-F238E27FC236}">
                    <a16:creationId xmlns:a16="http://schemas.microsoft.com/office/drawing/2014/main" id="{BC3857CE-06EF-443E-B953-9A2CE4446B9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矢印: 下 186">
                <a:extLst>
                  <a:ext uri="{FF2B5EF4-FFF2-40B4-BE49-F238E27FC236}">
                    <a16:creationId xmlns:a16="http://schemas.microsoft.com/office/drawing/2014/main" id="{C621C654-BC9D-4E48-A73C-4C0F9BCC383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6" name="グループ化 175">
              <a:extLst>
                <a:ext uri="{FF2B5EF4-FFF2-40B4-BE49-F238E27FC236}">
                  <a16:creationId xmlns:a16="http://schemas.microsoft.com/office/drawing/2014/main" id="{D584DD25-EA63-49A3-875F-CD6B71B86B13}"/>
                </a:ext>
              </a:extLst>
            </p:cNvPr>
            <p:cNvGrpSpPr/>
            <p:nvPr/>
          </p:nvGrpSpPr>
          <p:grpSpPr>
            <a:xfrm rot="10800000">
              <a:off x="5292080" y="2708920"/>
              <a:ext cx="720080" cy="720080"/>
              <a:chOff x="792000" y="2529000"/>
              <a:chExt cx="360000" cy="360000"/>
            </a:xfrm>
          </p:grpSpPr>
          <p:sp>
            <p:nvSpPr>
              <p:cNvPr id="184" name="楕円 183">
                <a:extLst>
                  <a:ext uri="{FF2B5EF4-FFF2-40B4-BE49-F238E27FC236}">
                    <a16:creationId xmlns:a16="http://schemas.microsoft.com/office/drawing/2014/main" id="{65140FE1-93AB-4317-A06B-171954D35C5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矢印: 下 184">
                <a:extLst>
                  <a:ext uri="{FF2B5EF4-FFF2-40B4-BE49-F238E27FC236}">
                    <a16:creationId xmlns:a16="http://schemas.microsoft.com/office/drawing/2014/main" id="{3ED5EEF6-A45E-43AC-BC07-DE46325A848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7" name="グループ化 176">
              <a:extLst>
                <a:ext uri="{FF2B5EF4-FFF2-40B4-BE49-F238E27FC236}">
                  <a16:creationId xmlns:a16="http://schemas.microsoft.com/office/drawing/2014/main" id="{DE6DFFC5-4B3E-4761-B36C-8113B1BC38BD}"/>
                </a:ext>
              </a:extLst>
            </p:cNvPr>
            <p:cNvGrpSpPr/>
            <p:nvPr/>
          </p:nvGrpSpPr>
          <p:grpSpPr>
            <a:xfrm rot="10800000">
              <a:off x="3851920" y="2708920"/>
              <a:ext cx="720080" cy="720080"/>
              <a:chOff x="792000" y="2529000"/>
              <a:chExt cx="360000" cy="360000"/>
            </a:xfrm>
          </p:grpSpPr>
          <p:sp>
            <p:nvSpPr>
              <p:cNvPr id="182" name="楕円 181">
                <a:extLst>
                  <a:ext uri="{FF2B5EF4-FFF2-40B4-BE49-F238E27FC236}">
                    <a16:creationId xmlns:a16="http://schemas.microsoft.com/office/drawing/2014/main" id="{21D327AB-88F2-4AD4-88E4-35F5CB026F8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矢印: 下 182">
                <a:extLst>
                  <a:ext uri="{FF2B5EF4-FFF2-40B4-BE49-F238E27FC236}">
                    <a16:creationId xmlns:a16="http://schemas.microsoft.com/office/drawing/2014/main" id="{C78589FF-E20C-47CF-8058-7665B4CD546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8" name="直線コネクタ 177">
              <a:extLst>
                <a:ext uri="{FF2B5EF4-FFF2-40B4-BE49-F238E27FC236}">
                  <a16:creationId xmlns:a16="http://schemas.microsoft.com/office/drawing/2014/main" id="{7DC63274-1FF8-4A43-829E-47189912FFB9}"/>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線コネクタ 178">
              <a:extLst>
                <a:ext uri="{FF2B5EF4-FFF2-40B4-BE49-F238E27FC236}">
                  <a16:creationId xmlns:a16="http://schemas.microsoft.com/office/drawing/2014/main" id="{E5161E2A-658C-4444-A111-9F14C062E07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0" name="直線コネクタ 179">
              <a:extLst>
                <a:ext uri="{FF2B5EF4-FFF2-40B4-BE49-F238E27FC236}">
                  <a16:creationId xmlns:a16="http://schemas.microsoft.com/office/drawing/2014/main" id="{EA944948-3F06-4651-BD0C-D85E4D3F177E}"/>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171E46F4-71CB-4285-B680-64931ED820A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0" name="グループ化 189">
            <a:extLst>
              <a:ext uri="{FF2B5EF4-FFF2-40B4-BE49-F238E27FC236}">
                <a16:creationId xmlns:a16="http://schemas.microsoft.com/office/drawing/2014/main" id="{C232409A-B7EE-4B5E-AFA2-591266E8F6A2}"/>
              </a:ext>
            </a:extLst>
          </p:cNvPr>
          <p:cNvGrpSpPr/>
          <p:nvPr/>
        </p:nvGrpSpPr>
        <p:grpSpPr>
          <a:xfrm rot="10800000">
            <a:off x="1187624" y="4869160"/>
            <a:ext cx="720080" cy="720080"/>
            <a:chOff x="3851920" y="1268760"/>
            <a:chExt cx="2160240" cy="2160240"/>
          </a:xfrm>
        </p:grpSpPr>
        <p:grpSp>
          <p:nvGrpSpPr>
            <p:cNvPr id="191" name="グループ化 190">
              <a:extLst>
                <a:ext uri="{FF2B5EF4-FFF2-40B4-BE49-F238E27FC236}">
                  <a16:creationId xmlns:a16="http://schemas.microsoft.com/office/drawing/2014/main" id="{42404C84-7D9C-4BBA-8563-6097C3633180}"/>
                </a:ext>
              </a:extLst>
            </p:cNvPr>
            <p:cNvGrpSpPr/>
            <p:nvPr/>
          </p:nvGrpSpPr>
          <p:grpSpPr>
            <a:xfrm rot="10800000">
              <a:off x="3851920" y="1268760"/>
              <a:ext cx="720080" cy="720080"/>
              <a:chOff x="792000" y="2529000"/>
              <a:chExt cx="360000" cy="360000"/>
            </a:xfrm>
          </p:grpSpPr>
          <p:sp>
            <p:nvSpPr>
              <p:cNvPr id="205" name="楕円 204">
                <a:extLst>
                  <a:ext uri="{FF2B5EF4-FFF2-40B4-BE49-F238E27FC236}">
                    <a16:creationId xmlns:a16="http://schemas.microsoft.com/office/drawing/2014/main" id="{5A598C46-1780-4F0A-B0FE-F3114BFC9EB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矢印: 下 205">
                <a:extLst>
                  <a:ext uri="{FF2B5EF4-FFF2-40B4-BE49-F238E27FC236}">
                    <a16:creationId xmlns:a16="http://schemas.microsoft.com/office/drawing/2014/main" id="{8CAD859A-66F9-4262-8373-FBBF9F7948D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92" name="グループ化 191">
              <a:extLst>
                <a:ext uri="{FF2B5EF4-FFF2-40B4-BE49-F238E27FC236}">
                  <a16:creationId xmlns:a16="http://schemas.microsoft.com/office/drawing/2014/main" id="{11714780-0A51-4FE1-8F42-DA2908154116}"/>
                </a:ext>
              </a:extLst>
            </p:cNvPr>
            <p:cNvGrpSpPr/>
            <p:nvPr/>
          </p:nvGrpSpPr>
          <p:grpSpPr>
            <a:xfrm rot="10800000">
              <a:off x="5292080" y="1268760"/>
              <a:ext cx="720080" cy="720080"/>
              <a:chOff x="792000" y="2529000"/>
              <a:chExt cx="360000" cy="360000"/>
            </a:xfrm>
          </p:grpSpPr>
          <p:sp>
            <p:nvSpPr>
              <p:cNvPr id="203" name="楕円 202">
                <a:extLst>
                  <a:ext uri="{FF2B5EF4-FFF2-40B4-BE49-F238E27FC236}">
                    <a16:creationId xmlns:a16="http://schemas.microsoft.com/office/drawing/2014/main" id="{07E70BBE-1006-4AB5-982F-46D3D4FF521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矢印: 下 203">
                <a:extLst>
                  <a:ext uri="{FF2B5EF4-FFF2-40B4-BE49-F238E27FC236}">
                    <a16:creationId xmlns:a16="http://schemas.microsoft.com/office/drawing/2014/main" id="{08CC6AAE-08B9-4510-BB67-3368EFD9740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3" name="グループ化 192">
              <a:extLst>
                <a:ext uri="{FF2B5EF4-FFF2-40B4-BE49-F238E27FC236}">
                  <a16:creationId xmlns:a16="http://schemas.microsoft.com/office/drawing/2014/main" id="{EB72AB21-5F97-4925-9089-DFAE68B16C14}"/>
                </a:ext>
              </a:extLst>
            </p:cNvPr>
            <p:cNvGrpSpPr/>
            <p:nvPr/>
          </p:nvGrpSpPr>
          <p:grpSpPr>
            <a:xfrm rot="10800000">
              <a:off x="5292080" y="2708920"/>
              <a:ext cx="720080" cy="720080"/>
              <a:chOff x="792000" y="2529000"/>
              <a:chExt cx="360000" cy="360000"/>
            </a:xfrm>
          </p:grpSpPr>
          <p:sp>
            <p:nvSpPr>
              <p:cNvPr id="201" name="楕円 200">
                <a:extLst>
                  <a:ext uri="{FF2B5EF4-FFF2-40B4-BE49-F238E27FC236}">
                    <a16:creationId xmlns:a16="http://schemas.microsoft.com/office/drawing/2014/main" id="{A97C64A3-6C2E-4C43-A43D-4A112C11D7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矢印: 下 201">
                <a:extLst>
                  <a:ext uri="{FF2B5EF4-FFF2-40B4-BE49-F238E27FC236}">
                    <a16:creationId xmlns:a16="http://schemas.microsoft.com/office/drawing/2014/main" id="{775BB4AC-1535-477D-A979-AB1D934D5E3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4" name="グループ化 193">
              <a:extLst>
                <a:ext uri="{FF2B5EF4-FFF2-40B4-BE49-F238E27FC236}">
                  <a16:creationId xmlns:a16="http://schemas.microsoft.com/office/drawing/2014/main" id="{22A17C58-6D94-4B82-B7A0-5CB782A78BCC}"/>
                </a:ext>
              </a:extLst>
            </p:cNvPr>
            <p:cNvGrpSpPr/>
            <p:nvPr/>
          </p:nvGrpSpPr>
          <p:grpSpPr>
            <a:xfrm rot="10800000">
              <a:off x="3851920" y="2708920"/>
              <a:ext cx="720080" cy="720080"/>
              <a:chOff x="792000" y="2529000"/>
              <a:chExt cx="360000" cy="360000"/>
            </a:xfrm>
          </p:grpSpPr>
          <p:sp>
            <p:nvSpPr>
              <p:cNvPr id="199" name="楕円 198">
                <a:extLst>
                  <a:ext uri="{FF2B5EF4-FFF2-40B4-BE49-F238E27FC236}">
                    <a16:creationId xmlns:a16="http://schemas.microsoft.com/office/drawing/2014/main" id="{86A6DBD3-CB94-4DE6-BD83-E928EF8F1DB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矢印: 下 199">
                <a:extLst>
                  <a:ext uri="{FF2B5EF4-FFF2-40B4-BE49-F238E27FC236}">
                    <a16:creationId xmlns:a16="http://schemas.microsoft.com/office/drawing/2014/main" id="{38206E74-FDA5-41AD-A94E-E1B2A1CCBD7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95" name="直線コネクタ 194">
              <a:extLst>
                <a:ext uri="{FF2B5EF4-FFF2-40B4-BE49-F238E27FC236}">
                  <a16:creationId xmlns:a16="http://schemas.microsoft.com/office/drawing/2014/main" id="{EAD9FC8E-4E14-436D-BFDD-E3891992816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直線コネクタ 195">
              <a:extLst>
                <a:ext uri="{FF2B5EF4-FFF2-40B4-BE49-F238E27FC236}">
                  <a16:creationId xmlns:a16="http://schemas.microsoft.com/office/drawing/2014/main" id="{2C5FAA16-441D-4E70-B643-BF313F2E34E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7" name="直線コネクタ 196">
              <a:extLst>
                <a:ext uri="{FF2B5EF4-FFF2-40B4-BE49-F238E27FC236}">
                  <a16:creationId xmlns:a16="http://schemas.microsoft.com/office/drawing/2014/main" id="{5203F5F9-CF57-4531-814B-553A4F3A4DA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D89B3832-9647-4459-A60A-F7994EBA54F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7" name="グループ化 206">
            <a:extLst>
              <a:ext uri="{FF2B5EF4-FFF2-40B4-BE49-F238E27FC236}">
                <a16:creationId xmlns:a16="http://schemas.microsoft.com/office/drawing/2014/main" id="{1BD92683-0FA8-442F-A6E0-A7F5EB5176CF}"/>
              </a:ext>
            </a:extLst>
          </p:cNvPr>
          <p:cNvGrpSpPr/>
          <p:nvPr/>
        </p:nvGrpSpPr>
        <p:grpSpPr>
          <a:xfrm>
            <a:off x="2051720" y="4869160"/>
            <a:ext cx="720080" cy="720080"/>
            <a:chOff x="3851920" y="1268760"/>
            <a:chExt cx="2160240" cy="2160240"/>
          </a:xfrm>
        </p:grpSpPr>
        <p:grpSp>
          <p:nvGrpSpPr>
            <p:cNvPr id="208" name="グループ化 207">
              <a:extLst>
                <a:ext uri="{FF2B5EF4-FFF2-40B4-BE49-F238E27FC236}">
                  <a16:creationId xmlns:a16="http://schemas.microsoft.com/office/drawing/2014/main" id="{CF22CE89-3903-48CA-B8BA-C50B6B2D6D8B}"/>
                </a:ext>
              </a:extLst>
            </p:cNvPr>
            <p:cNvGrpSpPr/>
            <p:nvPr/>
          </p:nvGrpSpPr>
          <p:grpSpPr>
            <a:xfrm rot="10800000">
              <a:off x="3851920" y="1268760"/>
              <a:ext cx="720080" cy="720080"/>
              <a:chOff x="792000" y="2529000"/>
              <a:chExt cx="360000" cy="360000"/>
            </a:xfrm>
          </p:grpSpPr>
          <p:sp>
            <p:nvSpPr>
              <p:cNvPr id="222" name="楕円 221">
                <a:extLst>
                  <a:ext uri="{FF2B5EF4-FFF2-40B4-BE49-F238E27FC236}">
                    <a16:creationId xmlns:a16="http://schemas.microsoft.com/office/drawing/2014/main" id="{ADA67532-3CC0-44A9-9770-671B47E097C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3" name="矢印: 下 222">
                <a:extLst>
                  <a:ext uri="{FF2B5EF4-FFF2-40B4-BE49-F238E27FC236}">
                    <a16:creationId xmlns:a16="http://schemas.microsoft.com/office/drawing/2014/main" id="{E31DF6F9-769A-4F30-9641-F991F2DBD5E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9" name="グループ化 208">
              <a:extLst>
                <a:ext uri="{FF2B5EF4-FFF2-40B4-BE49-F238E27FC236}">
                  <a16:creationId xmlns:a16="http://schemas.microsoft.com/office/drawing/2014/main" id="{0E95508B-99DA-4A96-BD74-65074F8B578E}"/>
                </a:ext>
              </a:extLst>
            </p:cNvPr>
            <p:cNvGrpSpPr/>
            <p:nvPr/>
          </p:nvGrpSpPr>
          <p:grpSpPr>
            <a:xfrm rot="10800000">
              <a:off x="5292080" y="1268760"/>
              <a:ext cx="720080" cy="720080"/>
              <a:chOff x="792000" y="2529000"/>
              <a:chExt cx="360000" cy="360000"/>
            </a:xfrm>
          </p:grpSpPr>
          <p:sp>
            <p:nvSpPr>
              <p:cNvPr id="220" name="楕円 219">
                <a:extLst>
                  <a:ext uri="{FF2B5EF4-FFF2-40B4-BE49-F238E27FC236}">
                    <a16:creationId xmlns:a16="http://schemas.microsoft.com/office/drawing/2014/main" id="{6D6E2E03-1706-466D-9A20-739DC015BDC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1" name="矢印: 下 220">
                <a:extLst>
                  <a:ext uri="{FF2B5EF4-FFF2-40B4-BE49-F238E27FC236}">
                    <a16:creationId xmlns:a16="http://schemas.microsoft.com/office/drawing/2014/main" id="{9A165DA7-281C-4CAD-B35A-EAA9BE21B1E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0" name="グループ化 209">
              <a:extLst>
                <a:ext uri="{FF2B5EF4-FFF2-40B4-BE49-F238E27FC236}">
                  <a16:creationId xmlns:a16="http://schemas.microsoft.com/office/drawing/2014/main" id="{CC361AC2-ED5B-4118-A34A-9AA9CD273BB5}"/>
                </a:ext>
              </a:extLst>
            </p:cNvPr>
            <p:cNvGrpSpPr/>
            <p:nvPr/>
          </p:nvGrpSpPr>
          <p:grpSpPr>
            <a:xfrm rot="10800000">
              <a:off x="5292080" y="2708920"/>
              <a:ext cx="720080" cy="720080"/>
              <a:chOff x="792000" y="2529000"/>
              <a:chExt cx="360000" cy="360000"/>
            </a:xfrm>
          </p:grpSpPr>
          <p:sp>
            <p:nvSpPr>
              <p:cNvPr id="218" name="楕円 217">
                <a:extLst>
                  <a:ext uri="{FF2B5EF4-FFF2-40B4-BE49-F238E27FC236}">
                    <a16:creationId xmlns:a16="http://schemas.microsoft.com/office/drawing/2014/main" id="{230959D7-DA34-425E-A7ED-362957CEE70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9" name="矢印: 下 218">
                <a:extLst>
                  <a:ext uri="{FF2B5EF4-FFF2-40B4-BE49-F238E27FC236}">
                    <a16:creationId xmlns:a16="http://schemas.microsoft.com/office/drawing/2014/main" id="{BC3CE71E-237B-45B3-869D-BC307460436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1" name="グループ化 210">
              <a:extLst>
                <a:ext uri="{FF2B5EF4-FFF2-40B4-BE49-F238E27FC236}">
                  <a16:creationId xmlns:a16="http://schemas.microsoft.com/office/drawing/2014/main" id="{AA920F4E-41BA-45DD-A882-2C8A6FB3C34F}"/>
                </a:ext>
              </a:extLst>
            </p:cNvPr>
            <p:cNvGrpSpPr/>
            <p:nvPr/>
          </p:nvGrpSpPr>
          <p:grpSpPr>
            <a:xfrm rot="10800000">
              <a:off x="3851920" y="2708920"/>
              <a:ext cx="720080" cy="720080"/>
              <a:chOff x="792000" y="2529000"/>
              <a:chExt cx="360000" cy="360000"/>
            </a:xfrm>
          </p:grpSpPr>
          <p:sp>
            <p:nvSpPr>
              <p:cNvPr id="216" name="楕円 215">
                <a:extLst>
                  <a:ext uri="{FF2B5EF4-FFF2-40B4-BE49-F238E27FC236}">
                    <a16:creationId xmlns:a16="http://schemas.microsoft.com/office/drawing/2014/main" id="{2B5343F9-6738-4FE7-AB57-79B2CD11D9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7" name="矢印: 下 216">
                <a:extLst>
                  <a:ext uri="{FF2B5EF4-FFF2-40B4-BE49-F238E27FC236}">
                    <a16:creationId xmlns:a16="http://schemas.microsoft.com/office/drawing/2014/main" id="{01DE316B-5ACE-4766-BAAD-37694578662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2" name="直線コネクタ 211">
              <a:extLst>
                <a:ext uri="{FF2B5EF4-FFF2-40B4-BE49-F238E27FC236}">
                  <a16:creationId xmlns:a16="http://schemas.microsoft.com/office/drawing/2014/main" id="{4D370EF3-DB27-4856-BB88-1F8A201F2D1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7C52F4A8-D98F-48D6-8837-90F93038AD5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99D51932-31D7-4F8F-B373-F21E933397A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7601EE3B-94AE-4093-8CE3-9CAEC46D62B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24" name="グループ化 223">
            <a:extLst>
              <a:ext uri="{FF2B5EF4-FFF2-40B4-BE49-F238E27FC236}">
                <a16:creationId xmlns:a16="http://schemas.microsoft.com/office/drawing/2014/main" id="{AD43F73A-B01E-4951-BF3F-63C84CAB5750}"/>
              </a:ext>
            </a:extLst>
          </p:cNvPr>
          <p:cNvGrpSpPr/>
          <p:nvPr/>
        </p:nvGrpSpPr>
        <p:grpSpPr>
          <a:xfrm rot="10800000">
            <a:off x="2915816" y="4869160"/>
            <a:ext cx="720080" cy="720080"/>
            <a:chOff x="3851920" y="1268760"/>
            <a:chExt cx="2160240" cy="2160240"/>
          </a:xfrm>
        </p:grpSpPr>
        <p:grpSp>
          <p:nvGrpSpPr>
            <p:cNvPr id="225" name="グループ化 224">
              <a:extLst>
                <a:ext uri="{FF2B5EF4-FFF2-40B4-BE49-F238E27FC236}">
                  <a16:creationId xmlns:a16="http://schemas.microsoft.com/office/drawing/2014/main" id="{E865D18D-9D06-4665-816E-D1CD4347EF17}"/>
                </a:ext>
              </a:extLst>
            </p:cNvPr>
            <p:cNvGrpSpPr/>
            <p:nvPr/>
          </p:nvGrpSpPr>
          <p:grpSpPr>
            <a:xfrm rot="10800000">
              <a:off x="3851920" y="1268760"/>
              <a:ext cx="720080" cy="720080"/>
              <a:chOff x="792000" y="2529000"/>
              <a:chExt cx="360000" cy="360000"/>
            </a:xfrm>
          </p:grpSpPr>
          <p:sp>
            <p:nvSpPr>
              <p:cNvPr id="239" name="楕円 238">
                <a:extLst>
                  <a:ext uri="{FF2B5EF4-FFF2-40B4-BE49-F238E27FC236}">
                    <a16:creationId xmlns:a16="http://schemas.microsoft.com/office/drawing/2014/main" id="{11DB1A9E-3D07-41C2-9498-16878299F5E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0" name="矢印: 下 239">
                <a:extLst>
                  <a:ext uri="{FF2B5EF4-FFF2-40B4-BE49-F238E27FC236}">
                    <a16:creationId xmlns:a16="http://schemas.microsoft.com/office/drawing/2014/main" id="{40210EFD-B1ED-41E9-9E61-509EB101E9F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6" name="グループ化 225">
              <a:extLst>
                <a:ext uri="{FF2B5EF4-FFF2-40B4-BE49-F238E27FC236}">
                  <a16:creationId xmlns:a16="http://schemas.microsoft.com/office/drawing/2014/main" id="{18246BD3-2968-4C54-BB0E-8C74611046E7}"/>
                </a:ext>
              </a:extLst>
            </p:cNvPr>
            <p:cNvGrpSpPr/>
            <p:nvPr/>
          </p:nvGrpSpPr>
          <p:grpSpPr>
            <a:xfrm rot="10800000">
              <a:off x="5292080" y="1268760"/>
              <a:ext cx="720080" cy="720080"/>
              <a:chOff x="792000" y="2529000"/>
              <a:chExt cx="360000" cy="360000"/>
            </a:xfrm>
          </p:grpSpPr>
          <p:sp>
            <p:nvSpPr>
              <p:cNvPr id="237" name="楕円 236">
                <a:extLst>
                  <a:ext uri="{FF2B5EF4-FFF2-40B4-BE49-F238E27FC236}">
                    <a16:creationId xmlns:a16="http://schemas.microsoft.com/office/drawing/2014/main" id="{F57AA959-9ED1-46DB-ABB5-2D2B30E463F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8" name="矢印: 下 237">
                <a:extLst>
                  <a:ext uri="{FF2B5EF4-FFF2-40B4-BE49-F238E27FC236}">
                    <a16:creationId xmlns:a16="http://schemas.microsoft.com/office/drawing/2014/main" id="{02F85BFF-F98F-4F49-833A-35ED50FE6D4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7" name="グループ化 226">
              <a:extLst>
                <a:ext uri="{FF2B5EF4-FFF2-40B4-BE49-F238E27FC236}">
                  <a16:creationId xmlns:a16="http://schemas.microsoft.com/office/drawing/2014/main" id="{47D1C9CD-6A4B-496C-915D-CB21E18D1256}"/>
                </a:ext>
              </a:extLst>
            </p:cNvPr>
            <p:cNvGrpSpPr/>
            <p:nvPr/>
          </p:nvGrpSpPr>
          <p:grpSpPr>
            <a:xfrm rot="10800000">
              <a:off x="5292080" y="2708920"/>
              <a:ext cx="720080" cy="720080"/>
              <a:chOff x="792000" y="2529000"/>
              <a:chExt cx="360000" cy="360000"/>
            </a:xfrm>
          </p:grpSpPr>
          <p:sp>
            <p:nvSpPr>
              <p:cNvPr id="235" name="楕円 234">
                <a:extLst>
                  <a:ext uri="{FF2B5EF4-FFF2-40B4-BE49-F238E27FC236}">
                    <a16:creationId xmlns:a16="http://schemas.microsoft.com/office/drawing/2014/main" id="{580A3A47-01D9-4C58-8C3A-C98B78A8C5E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6" name="矢印: 下 235">
                <a:extLst>
                  <a:ext uri="{FF2B5EF4-FFF2-40B4-BE49-F238E27FC236}">
                    <a16:creationId xmlns:a16="http://schemas.microsoft.com/office/drawing/2014/main" id="{425BC532-C007-4F6A-9650-D3AF447723C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8" name="グループ化 227">
              <a:extLst>
                <a:ext uri="{FF2B5EF4-FFF2-40B4-BE49-F238E27FC236}">
                  <a16:creationId xmlns:a16="http://schemas.microsoft.com/office/drawing/2014/main" id="{0CB22D10-2CDC-43D7-88AA-5FD5CAEB4A82}"/>
                </a:ext>
              </a:extLst>
            </p:cNvPr>
            <p:cNvGrpSpPr/>
            <p:nvPr/>
          </p:nvGrpSpPr>
          <p:grpSpPr>
            <a:xfrm rot="10800000">
              <a:off x="3851920" y="2708920"/>
              <a:ext cx="720080" cy="720080"/>
              <a:chOff x="792000" y="2529000"/>
              <a:chExt cx="360000" cy="360000"/>
            </a:xfrm>
          </p:grpSpPr>
          <p:sp>
            <p:nvSpPr>
              <p:cNvPr id="233" name="楕円 232">
                <a:extLst>
                  <a:ext uri="{FF2B5EF4-FFF2-40B4-BE49-F238E27FC236}">
                    <a16:creationId xmlns:a16="http://schemas.microsoft.com/office/drawing/2014/main" id="{8E1544AD-3A66-4AB0-8315-D54C179EF10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4" name="矢印: 下 233">
                <a:extLst>
                  <a:ext uri="{FF2B5EF4-FFF2-40B4-BE49-F238E27FC236}">
                    <a16:creationId xmlns:a16="http://schemas.microsoft.com/office/drawing/2014/main" id="{00D4C469-D740-4C0A-8FEB-ADA4B511F59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9" name="直線コネクタ 228">
              <a:extLst>
                <a:ext uri="{FF2B5EF4-FFF2-40B4-BE49-F238E27FC236}">
                  <a16:creationId xmlns:a16="http://schemas.microsoft.com/office/drawing/2014/main" id="{189D5491-95F6-48B8-87C0-C7582494D6A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0" name="直線コネクタ 229">
              <a:extLst>
                <a:ext uri="{FF2B5EF4-FFF2-40B4-BE49-F238E27FC236}">
                  <a16:creationId xmlns:a16="http://schemas.microsoft.com/office/drawing/2014/main" id="{EEACFED8-44C6-4000-8A1C-C55CBBBD23D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1" name="直線コネクタ 230">
              <a:extLst>
                <a:ext uri="{FF2B5EF4-FFF2-40B4-BE49-F238E27FC236}">
                  <a16:creationId xmlns:a16="http://schemas.microsoft.com/office/drawing/2014/main" id="{3109F60A-C3E3-4261-A587-32BE9D35B572}"/>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2" name="直線コネクタ 231">
              <a:extLst>
                <a:ext uri="{FF2B5EF4-FFF2-40B4-BE49-F238E27FC236}">
                  <a16:creationId xmlns:a16="http://schemas.microsoft.com/office/drawing/2014/main" id="{281FBEE4-CE49-469D-A7EA-EA860DA2BAE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1" name="グループ化 240">
            <a:extLst>
              <a:ext uri="{FF2B5EF4-FFF2-40B4-BE49-F238E27FC236}">
                <a16:creationId xmlns:a16="http://schemas.microsoft.com/office/drawing/2014/main" id="{7EDFC0D0-2E85-479E-9B34-2BF533CDFA9E}"/>
              </a:ext>
            </a:extLst>
          </p:cNvPr>
          <p:cNvGrpSpPr/>
          <p:nvPr/>
        </p:nvGrpSpPr>
        <p:grpSpPr>
          <a:xfrm>
            <a:off x="2051720" y="1988840"/>
            <a:ext cx="720080" cy="720080"/>
            <a:chOff x="3851920" y="1268760"/>
            <a:chExt cx="2160240" cy="2160240"/>
          </a:xfrm>
        </p:grpSpPr>
        <p:grpSp>
          <p:nvGrpSpPr>
            <p:cNvPr id="242" name="グループ化 241">
              <a:extLst>
                <a:ext uri="{FF2B5EF4-FFF2-40B4-BE49-F238E27FC236}">
                  <a16:creationId xmlns:a16="http://schemas.microsoft.com/office/drawing/2014/main" id="{DE6F2F45-17C4-40D1-90C3-A153380306BB}"/>
                </a:ext>
              </a:extLst>
            </p:cNvPr>
            <p:cNvGrpSpPr/>
            <p:nvPr/>
          </p:nvGrpSpPr>
          <p:grpSpPr>
            <a:xfrm rot="10800000">
              <a:off x="3851920" y="1268760"/>
              <a:ext cx="720080" cy="720080"/>
              <a:chOff x="792000" y="2529000"/>
              <a:chExt cx="360000" cy="360000"/>
            </a:xfrm>
          </p:grpSpPr>
          <p:sp>
            <p:nvSpPr>
              <p:cNvPr id="256" name="楕円 255">
                <a:extLst>
                  <a:ext uri="{FF2B5EF4-FFF2-40B4-BE49-F238E27FC236}">
                    <a16:creationId xmlns:a16="http://schemas.microsoft.com/office/drawing/2014/main" id="{73FABD60-B0A3-4771-A2F3-84309EA23C1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矢印: 下 256">
                <a:extLst>
                  <a:ext uri="{FF2B5EF4-FFF2-40B4-BE49-F238E27FC236}">
                    <a16:creationId xmlns:a16="http://schemas.microsoft.com/office/drawing/2014/main" id="{705420C6-3A91-4E9B-B7DD-6AE47C82FD0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3" name="グループ化 242">
              <a:extLst>
                <a:ext uri="{FF2B5EF4-FFF2-40B4-BE49-F238E27FC236}">
                  <a16:creationId xmlns:a16="http://schemas.microsoft.com/office/drawing/2014/main" id="{599FC267-0147-48A2-AAFD-9EEF346BC440}"/>
                </a:ext>
              </a:extLst>
            </p:cNvPr>
            <p:cNvGrpSpPr/>
            <p:nvPr/>
          </p:nvGrpSpPr>
          <p:grpSpPr>
            <a:xfrm rot="10800000">
              <a:off x="5292080" y="1268760"/>
              <a:ext cx="720080" cy="720080"/>
              <a:chOff x="792000" y="2529000"/>
              <a:chExt cx="360000" cy="360000"/>
            </a:xfrm>
          </p:grpSpPr>
          <p:sp>
            <p:nvSpPr>
              <p:cNvPr id="254" name="楕円 253">
                <a:extLst>
                  <a:ext uri="{FF2B5EF4-FFF2-40B4-BE49-F238E27FC236}">
                    <a16:creationId xmlns:a16="http://schemas.microsoft.com/office/drawing/2014/main" id="{8A7C003E-3770-484C-AF8B-7108691FA4E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矢印: 下 254">
                <a:extLst>
                  <a:ext uri="{FF2B5EF4-FFF2-40B4-BE49-F238E27FC236}">
                    <a16:creationId xmlns:a16="http://schemas.microsoft.com/office/drawing/2014/main" id="{103E7150-1A73-4B44-8A46-87913C3973D1}"/>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4" name="グループ化 243">
              <a:extLst>
                <a:ext uri="{FF2B5EF4-FFF2-40B4-BE49-F238E27FC236}">
                  <a16:creationId xmlns:a16="http://schemas.microsoft.com/office/drawing/2014/main" id="{EE2B26DD-85ED-426A-A536-B85C04EA6F95}"/>
                </a:ext>
              </a:extLst>
            </p:cNvPr>
            <p:cNvGrpSpPr/>
            <p:nvPr/>
          </p:nvGrpSpPr>
          <p:grpSpPr>
            <a:xfrm rot="10800000">
              <a:off x="5292080" y="2708920"/>
              <a:ext cx="720080" cy="720080"/>
              <a:chOff x="792000" y="2529000"/>
              <a:chExt cx="360000" cy="360000"/>
            </a:xfrm>
          </p:grpSpPr>
          <p:sp>
            <p:nvSpPr>
              <p:cNvPr id="252" name="楕円 251">
                <a:extLst>
                  <a:ext uri="{FF2B5EF4-FFF2-40B4-BE49-F238E27FC236}">
                    <a16:creationId xmlns:a16="http://schemas.microsoft.com/office/drawing/2014/main" id="{B7F668B0-DE26-4D07-A518-6669DAEA780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矢印: 下 252">
                <a:extLst>
                  <a:ext uri="{FF2B5EF4-FFF2-40B4-BE49-F238E27FC236}">
                    <a16:creationId xmlns:a16="http://schemas.microsoft.com/office/drawing/2014/main" id="{04FC9821-402E-4E66-94FB-0280041A46B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5" name="グループ化 244">
              <a:extLst>
                <a:ext uri="{FF2B5EF4-FFF2-40B4-BE49-F238E27FC236}">
                  <a16:creationId xmlns:a16="http://schemas.microsoft.com/office/drawing/2014/main" id="{5B5025F0-2C6A-4FAA-BAFF-3592D5B42ED8}"/>
                </a:ext>
              </a:extLst>
            </p:cNvPr>
            <p:cNvGrpSpPr/>
            <p:nvPr/>
          </p:nvGrpSpPr>
          <p:grpSpPr>
            <a:xfrm rot="10800000">
              <a:off x="3851920" y="2708920"/>
              <a:ext cx="720080" cy="720080"/>
              <a:chOff x="792000" y="2529000"/>
              <a:chExt cx="360000" cy="360000"/>
            </a:xfrm>
          </p:grpSpPr>
          <p:sp>
            <p:nvSpPr>
              <p:cNvPr id="250" name="楕円 249">
                <a:extLst>
                  <a:ext uri="{FF2B5EF4-FFF2-40B4-BE49-F238E27FC236}">
                    <a16:creationId xmlns:a16="http://schemas.microsoft.com/office/drawing/2014/main" id="{477A3F85-5042-41D7-BF71-C86DC0BFC2A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矢印: 下 250">
                <a:extLst>
                  <a:ext uri="{FF2B5EF4-FFF2-40B4-BE49-F238E27FC236}">
                    <a16:creationId xmlns:a16="http://schemas.microsoft.com/office/drawing/2014/main" id="{28E9F648-FC3E-4606-99F7-ADF93D719D3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6" name="直線コネクタ 245">
              <a:extLst>
                <a:ext uri="{FF2B5EF4-FFF2-40B4-BE49-F238E27FC236}">
                  <a16:creationId xmlns:a16="http://schemas.microsoft.com/office/drawing/2014/main" id="{179DB14E-C70A-445D-B340-416EFF47324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7" name="直線コネクタ 246">
              <a:extLst>
                <a:ext uri="{FF2B5EF4-FFF2-40B4-BE49-F238E27FC236}">
                  <a16:creationId xmlns:a16="http://schemas.microsoft.com/office/drawing/2014/main" id="{DB4ECCAF-9B9E-4DBC-ABAA-6A8E7B9AD2E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直線コネクタ 247">
              <a:extLst>
                <a:ext uri="{FF2B5EF4-FFF2-40B4-BE49-F238E27FC236}">
                  <a16:creationId xmlns:a16="http://schemas.microsoft.com/office/drawing/2014/main" id="{C119EC0F-613F-4CA8-8297-BF17FA9402A3}"/>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24C04FFB-FAFC-496C-8779-2BB1F4C3B4F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8" name="グループ化 257">
            <a:extLst>
              <a:ext uri="{FF2B5EF4-FFF2-40B4-BE49-F238E27FC236}">
                <a16:creationId xmlns:a16="http://schemas.microsoft.com/office/drawing/2014/main" id="{6B509BCA-0E12-4DF2-B045-854F8D52FF1D}"/>
              </a:ext>
            </a:extLst>
          </p:cNvPr>
          <p:cNvGrpSpPr/>
          <p:nvPr/>
        </p:nvGrpSpPr>
        <p:grpSpPr>
          <a:xfrm rot="10800000">
            <a:off x="2915816" y="1988840"/>
            <a:ext cx="720080" cy="720080"/>
            <a:chOff x="3851920" y="1268760"/>
            <a:chExt cx="2160240" cy="2160240"/>
          </a:xfrm>
        </p:grpSpPr>
        <p:grpSp>
          <p:nvGrpSpPr>
            <p:cNvPr id="259" name="グループ化 258">
              <a:extLst>
                <a:ext uri="{FF2B5EF4-FFF2-40B4-BE49-F238E27FC236}">
                  <a16:creationId xmlns:a16="http://schemas.microsoft.com/office/drawing/2014/main" id="{1E6C0881-001C-49DC-A84A-71155685A99F}"/>
                </a:ext>
              </a:extLst>
            </p:cNvPr>
            <p:cNvGrpSpPr/>
            <p:nvPr/>
          </p:nvGrpSpPr>
          <p:grpSpPr>
            <a:xfrm rot="10800000">
              <a:off x="3851920" y="1268760"/>
              <a:ext cx="720080" cy="720080"/>
              <a:chOff x="792000" y="2529000"/>
              <a:chExt cx="360000" cy="360000"/>
            </a:xfrm>
          </p:grpSpPr>
          <p:sp>
            <p:nvSpPr>
              <p:cNvPr id="273" name="楕円 272">
                <a:extLst>
                  <a:ext uri="{FF2B5EF4-FFF2-40B4-BE49-F238E27FC236}">
                    <a16:creationId xmlns:a16="http://schemas.microsoft.com/office/drawing/2014/main" id="{60E52F44-5C02-4B12-B315-C4AA37F6F03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4" name="矢印: 下 273">
                <a:extLst>
                  <a:ext uri="{FF2B5EF4-FFF2-40B4-BE49-F238E27FC236}">
                    <a16:creationId xmlns:a16="http://schemas.microsoft.com/office/drawing/2014/main" id="{C4EF8D7B-C228-4EEF-B68F-BF1D76FE32F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0" name="グループ化 259">
              <a:extLst>
                <a:ext uri="{FF2B5EF4-FFF2-40B4-BE49-F238E27FC236}">
                  <a16:creationId xmlns:a16="http://schemas.microsoft.com/office/drawing/2014/main" id="{97B68571-B253-4D84-8B3A-58B759EF84DC}"/>
                </a:ext>
              </a:extLst>
            </p:cNvPr>
            <p:cNvGrpSpPr/>
            <p:nvPr/>
          </p:nvGrpSpPr>
          <p:grpSpPr>
            <a:xfrm rot="10800000">
              <a:off x="5292080" y="1268760"/>
              <a:ext cx="720080" cy="720080"/>
              <a:chOff x="792000" y="2529000"/>
              <a:chExt cx="360000" cy="360000"/>
            </a:xfrm>
          </p:grpSpPr>
          <p:sp>
            <p:nvSpPr>
              <p:cNvPr id="271" name="楕円 270">
                <a:extLst>
                  <a:ext uri="{FF2B5EF4-FFF2-40B4-BE49-F238E27FC236}">
                    <a16:creationId xmlns:a16="http://schemas.microsoft.com/office/drawing/2014/main" id="{BF0A1D2C-9418-419D-ADF1-A731CC1C602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2" name="矢印: 下 271">
                <a:extLst>
                  <a:ext uri="{FF2B5EF4-FFF2-40B4-BE49-F238E27FC236}">
                    <a16:creationId xmlns:a16="http://schemas.microsoft.com/office/drawing/2014/main" id="{02F69B3C-B9E0-440D-B53B-4BEF4AE39A7B}"/>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1" name="グループ化 260">
              <a:extLst>
                <a:ext uri="{FF2B5EF4-FFF2-40B4-BE49-F238E27FC236}">
                  <a16:creationId xmlns:a16="http://schemas.microsoft.com/office/drawing/2014/main" id="{EBF7D991-2FAB-406D-83CA-D45064D6BF19}"/>
                </a:ext>
              </a:extLst>
            </p:cNvPr>
            <p:cNvGrpSpPr/>
            <p:nvPr/>
          </p:nvGrpSpPr>
          <p:grpSpPr>
            <a:xfrm rot="10800000">
              <a:off x="5292080" y="2708920"/>
              <a:ext cx="720080" cy="720080"/>
              <a:chOff x="792000" y="2529000"/>
              <a:chExt cx="360000" cy="360000"/>
            </a:xfrm>
          </p:grpSpPr>
          <p:sp>
            <p:nvSpPr>
              <p:cNvPr id="269" name="楕円 268">
                <a:extLst>
                  <a:ext uri="{FF2B5EF4-FFF2-40B4-BE49-F238E27FC236}">
                    <a16:creationId xmlns:a16="http://schemas.microsoft.com/office/drawing/2014/main" id="{712FC27B-71FB-4A96-9497-5CAD279CB9B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矢印: 下 269">
                <a:extLst>
                  <a:ext uri="{FF2B5EF4-FFF2-40B4-BE49-F238E27FC236}">
                    <a16:creationId xmlns:a16="http://schemas.microsoft.com/office/drawing/2014/main" id="{852056CE-73A7-41C2-BDB0-D1967EC65E9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2" name="グループ化 261">
              <a:extLst>
                <a:ext uri="{FF2B5EF4-FFF2-40B4-BE49-F238E27FC236}">
                  <a16:creationId xmlns:a16="http://schemas.microsoft.com/office/drawing/2014/main" id="{3F21A4AF-838C-48D9-AF6F-B3CCEF002DB1}"/>
                </a:ext>
              </a:extLst>
            </p:cNvPr>
            <p:cNvGrpSpPr/>
            <p:nvPr/>
          </p:nvGrpSpPr>
          <p:grpSpPr>
            <a:xfrm rot="10800000">
              <a:off x="3851920" y="2708920"/>
              <a:ext cx="720080" cy="720080"/>
              <a:chOff x="792000" y="2529000"/>
              <a:chExt cx="360000" cy="360000"/>
            </a:xfrm>
          </p:grpSpPr>
          <p:sp>
            <p:nvSpPr>
              <p:cNvPr id="267" name="楕円 266">
                <a:extLst>
                  <a:ext uri="{FF2B5EF4-FFF2-40B4-BE49-F238E27FC236}">
                    <a16:creationId xmlns:a16="http://schemas.microsoft.com/office/drawing/2014/main" id="{B2087610-BBF0-4BEF-9E7A-E56BFB035C8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矢印: 下 267">
                <a:extLst>
                  <a:ext uri="{FF2B5EF4-FFF2-40B4-BE49-F238E27FC236}">
                    <a16:creationId xmlns:a16="http://schemas.microsoft.com/office/drawing/2014/main" id="{66FE2269-5459-4D07-8FFA-881FCBFE830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3" name="直線コネクタ 262">
              <a:extLst>
                <a:ext uri="{FF2B5EF4-FFF2-40B4-BE49-F238E27FC236}">
                  <a16:creationId xmlns:a16="http://schemas.microsoft.com/office/drawing/2014/main" id="{0E07F5CA-297F-44F0-9184-5CC3FC39AD7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94466306-9022-46E0-95C7-34E85DBBFE9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5" name="直線コネクタ 264">
              <a:extLst>
                <a:ext uri="{FF2B5EF4-FFF2-40B4-BE49-F238E27FC236}">
                  <a16:creationId xmlns:a16="http://schemas.microsoft.com/office/drawing/2014/main" id="{1EF6A621-9A7B-4D46-A3A4-EA61EC57EFB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6" name="直線コネクタ 265">
              <a:extLst>
                <a:ext uri="{FF2B5EF4-FFF2-40B4-BE49-F238E27FC236}">
                  <a16:creationId xmlns:a16="http://schemas.microsoft.com/office/drawing/2014/main" id="{4632F916-37C1-4A2A-9696-A7A7C4E7F76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5" name="四角形: 角を丸くする 274">
            <a:extLst>
              <a:ext uri="{FF2B5EF4-FFF2-40B4-BE49-F238E27FC236}">
                <a16:creationId xmlns:a16="http://schemas.microsoft.com/office/drawing/2014/main" id="{91324601-1100-430B-A3E4-FF5671A5FACD}"/>
              </a:ext>
            </a:extLst>
          </p:cNvPr>
          <p:cNvSpPr/>
          <p:nvPr/>
        </p:nvSpPr>
        <p:spPr>
          <a:xfrm>
            <a:off x="107504" y="1844824"/>
            <a:ext cx="3744416" cy="3888432"/>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76" name="グループ化 275">
            <a:extLst>
              <a:ext uri="{FF2B5EF4-FFF2-40B4-BE49-F238E27FC236}">
                <a16:creationId xmlns:a16="http://schemas.microsoft.com/office/drawing/2014/main" id="{6129E409-9898-4B97-9170-0AEEF1340AD1}"/>
              </a:ext>
            </a:extLst>
          </p:cNvPr>
          <p:cNvGrpSpPr/>
          <p:nvPr/>
        </p:nvGrpSpPr>
        <p:grpSpPr>
          <a:xfrm>
            <a:off x="4644008" y="2852936"/>
            <a:ext cx="720080" cy="720080"/>
            <a:chOff x="3851920" y="1268760"/>
            <a:chExt cx="2160240" cy="2160240"/>
          </a:xfrm>
        </p:grpSpPr>
        <p:sp>
          <p:nvSpPr>
            <p:cNvPr id="291" name="楕円 290">
              <a:extLst>
                <a:ext uri="{FF2B5EF4-FFF2-40B4-BE49-F238E27FC236}">
                  <a16:creationId xmlns:a16="http://schemas.microsoft.com/office/drawing/2014/main" id="{C9D4860E-CC1A-431A-9CEB-C2DDE4F8C9E9}"/>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78" name="グループ化 277">
              <a:extLst>
                <a:ext uri="{FF2B5EF4-FFF2-40B4-BE49-F238E27FC236}">
                  <a16:creationId xmlns:a16="http://schemas.microsoft.com/office/drawing/2014/main" id="{6BB236E2-CA0D-48A8-9B8D-59CCAC861B0F}"/>
                </a:ext>
              </a:extLst>
            </p:cNvPr>
            <p:cNvGrpSpPr/>
            <p:nvPr/>
          </p:nvGrpSpPr>
          <p:grpSpPr>
            <a:xfrm rot="10800000">
              <a:off x="5292080" y="1268760"/>
              <a:ext cx="720080" cy="720080"/>
              <a:chOff x="792000" y="2529000"/>
              <a:chExt cx="360000" cy="360000"/>
            </a:xfrm>
          </p:grpSpPr>
          <p:sp>
            <p:nvSpPr>
              <p:cNvPr id="289" name="楕円 288">
                <a:extLst>
                  <a:ext uri="{FF2B5EF4-FFF2-40B4-BE49-F238E27FC236}">
                    <a16:creationId xmlns:a16="http://schemas.microsoft.com/office/drawing/2014/main" id="{47360979-10D6-4D85-BC78-F74C0D87F28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0" name="矢印: 下 289">
                <a:extLst>
                  <a:ext uri="{FF2B5EF4-FFF2-40B4-BE49-F238E27FC236}">
                    <a16:creationId xmlns:a16="http://schemas.microsoft.com/office/drawing/2014/main" id="{10E0BBCA-3570-4C48-B35F-D06BBBC926C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7" name="楕円 286">
              <a:extLst>
                <a:ext uri="{FF2B5EF4-FFF2-40B4-BE49-F238E27FC236}">
                  <a16:creationId xmlns:a16="http://schemas.microsoft.com/office/drawing/2014/main" id="{112FB894-924D-4CD7-BD7E-78ACD80D3133}"/>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80" name="グループ化 279">
              <a:extLst>
                <a:ext uri="{FF2B5EF4-FFF2-40B4-BE49-F238E27FC236}">
                  <a16:creationId xmlns:a16="http://schemas.microsoft.com/office/drawing/2014/main" id="{C0BF9E6E-42E0-47AE-8ED4-5A8140F657B6}"/>
                </a:ext>
              </a:extLst>
            </p:cNvPr>
            <p:cNvGrpSpPr/>
            <p:nvPr/>
          </p:nvGrpSpPr>
          <p:grpSpPr>
            <a:xfrm rot="10800000">
              <a:off x="3851920" y="2708920"/>
              <a:ext cx="720080" cy="720080"/>
              <a:chOff x="792000" y="2529000"/>
              <a:chExt cx="360000" cy="360000"/>
            </a:xfrm>
          </p:grpSpPr>
          <p:sp>
            <p:nvSpPr>
              <p:cNvPr id="285" name="楕円 284">
                <a:extLst>
                  <a:ext uri="{FF2B5EF4-FFF2-40B4-BE49-F238E27FC236}">
                    <a16:creationId xmlns:a16="http://schemas.microsoft.com/office/drawing/2014/main" id="{A123F73C-6E9C-48FD-97CB-557166CF9F5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6" name="矢印: 下 285">
                <a:extLst>
                  <a:ext uri="{FF2B5EF4-FFF2-40B4-BE49-F238E27FC236}">
                    <a16:creationId xmlns:a16="http://schemas.microsoft.com/office/drawing/2014/main" id="{67933BA1-D8A1-4737-9BB3-DCC8B890518E}"/>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1" name="直線コネクタ 280">
              <a:extLst>
                <a:ext uri="{FF2B5EF4-FFF2-40B4-BE49-F238E27FC236}">
                  <a16:creationId xmlns:a16="http://schemas.microsoft.com/office/drawing/2014/main" id="{0516DFDC-73E5-47B9-AF91-06A557737C1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直線コネクタ 281">
              <a:extLst>
                <a:ext uri="{FF2B5EF4-FFF2-40B4-BE49-F238E27FC236}">
                  <a16:creationId xmlns:a16="http://schemas.microsoft.com/office/drawing/2014/main" id="{43155AD5-6EB9-4ABE-82E7-1815AC25147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直線コネクタ 282">
              <a:extLst>
                <a:ext uri="{FF2B5EF4-FFF2-40B4-BE49-F238E27FC236}">
                  <a16:creationId xmlns:a16="http://schemas.microsoft.com/office/drawing/2014/main" id="{2FB92B7F-38FB-4E2A-B102-FF57266D762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4" name="直線コネクタ 283">
              <a:extLst>
                <a:ext uri="{FF2B5EF4-FFF2-40B4-BE49-F238E27FC236}">
                  <a16:creationId xmlns:a16="http://schemas.microsoft.com/office/drawing/2014/main" id="{28B0605D-520E-48EE-B403-FBE58644880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93" name="テキスト ボックス 292">
            <a:extLst>
              <a:ext uri="{FF2B5EF4-FFF2-40B4-BE49-F238E27FC236}">
                <a16:creationId xmlns:a16="http://schemas.microsoft.com/office/drawing/2014/main" id="{271C96CE-AF62-4295-89FA-E44F19ED4427}"/>
              </a:ext>
            </a:extLst>
          </p:cNvPr>
          <p:cNvSpPr txBox="1"/>
          <p:nvPr/>
        </p:nvSpPr>
        <p:spPr>
          <a:xfrm>
            <a:off x="1043608" y="1196752"/>
            <a:ext cx="2380780" cy="523220"/>
          </a:xfrm>
          <a:prstGeom prst="rect">
            <a:avLst/>
          </a:prstGeom>
          <a:noFill/>
        </p:spPr>
        <p:txBody>
          <a:bodyPr wrap="none" rtlCol="0">
            <a:spAutoFit/>
          </a:bodyPr>
          <a:lstStyle/>
          <a:p>
            <a:r>
              <a:rPr kumimoji="1" lang="en-US" altLang="ja-JP" sz="2800"/>
              <a:t>16</a:t>
            </a:r>
            <a:r>
              <a:rPr kumimoji="1" lang="ja-JP" altLang="en-US" sz="2800"/>
              <a:t>個の状態を</a:t>
            </a:r>
          </a:p>
        </p:txBody>
      </p:sp>
      <p:sp>
        <p:nvSpPr>
          <p:cNvPr id="294" name="テキスト ボックス 293">
            <a:extLst>
              <a:ext uri="{FF2B5EF4-FFF2-40B4-BE49-F238E27FC236}">
                <a16:creationId xmlns:a16="http://schemas.microsoft.com/office/drawing/2014/main" id="{34B1979F-AA84-4D8B-AC78-5FDD6346F7DF}"/>
              </a:ext>
            </a:extLst>
          </p:cNvPr>
          <p:cNvSpPr txBox="1"/>
          <p:nvPr/>
        </p:nvSpPr>
        <p:spPr>
          <a:xfrm>
            <a:off x="4788024" y="1196752"/>
            <a:ext cx="3996607" cy="523220"/>
          </a:xfrm>
          <a:prstGeom prst="rect">
            <a:avLst/>
          </a:prstGeom>
          <a:noFill/>
        </p:spPr>
        <p:txBody>
          <a:bodyPr wrap="none" rtlCol="0">
            <a:spAutoFit/>
          </a:bodyPr>
          <a:lstStyle/>
          <a:p>
            <a:r>
              <a:rPr kumimoji="1" lang="en-US" altLang="ja-JP" sz="2800"/>
              <a:t>4x4</a:t>
            </a:r>
            <a:r>
              <a:rPr kumimoji="1" lang="ja-JP" altLang="en-US" sz="2800"/>
              <a:t>個の状態に分離した</a:t>
            </a:r>
          </a:p>
        </p:txBody>
      </p:sp>
      <p:grpSp>
        <p:nvGrpSpPr>
          <p:cNvPr id="295" name="グループ化 294">
            <a:extLst>
              <a:ext uri="{FF2B5EF4-FFF2-40B4-BE49-F238E27FC236}">
                <a16:creationId xmlns:a16="http://schemas.microsoft.com/office/drawing/2014/main" id="{CBE8905F-2569-4ABB-BD43-5790585F4BC1}"/>
              </a:ext>
            </a:extLst>
          </p:cNvPr>
          <p:cNvGrpSpPr/>
          <p:nvPr/>
        </p:nvGrpSpPr>
        <p:grpSpPr>
          <a:xfrm>
            <a:off x="5580112" y="2852936"/>
            <a:ext cx="720080" cy="720080"/>
            <a:chOff x="3851920" y="1268760"/>
            <a:chExt cx="2160240" cy="2160240"/>
          </a:xfrm>
        </p:grpSpPr>
        <p:sp>
          <p:nvSpPr>
            <p:cNvPr id="296" name="楕円 295">
              <a:extLst>
                <a:ext uri="{FF2B5EF4-FFF2-40B4-BE49-F238E27FC236}">
                  <a16:creationId xmlns:a16="http://schemas.microsoft.com/office/drawing/2014/main" id="{A323ABD8-6F17-4FB0-B725-00DB1306885A}"/>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97" name="グループ化 296">
              <a:extLst>
                <a:ext uri="{FF2B5EF4-FFF2-40B4-BE49-F238E27FC236}">
                  <a16:creationId xmlns:a16="http://schemas.microsoft.com/office/drawing/2014/main" id="{30EF1EDC-83C9-43FB-BF91-8277B0217417}"/>
                </a:ext>
              </a:extLst>
            </p:cNvPr>
            <p:cNvGrpSpPr/>
            <p:nvPr/>
          </p:nvGrpSpPr>
          <p:grpSpPr>
            <a:xfrm rot="10800000">
              <a:off x="5292080" y="1268760"/>
              <a:ext cx="720080" cy="720080"/>
              <a:chOff x="792000" y="2529000"/>
              <a:chExt cx="360000" cy="360000"/>
            </a:xfrm>
          </p:grpSpPr>
          <p:sp>
            <p:nvSpPr>
              <p:cNvPr id="306" name="楕円 305">
                <a:extLst>
                  <a:ext uri="{FF2B5EF4-FFF2-40B4-BE49-F238E27FC236}">
                    <a16:creationId xmlns:a16="http://schemas.microsoft.com/office/drawing/2014/main" id="{9041CAE4-AC6E-4FC7-9943-08DD3A665F0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7" name="矢印: 下 306">
                <a:extLst>
                  <a:ext uri="{FF2B5EF4-FFF2-40B4-BE49-F238E27FC236}">
                    <a16:creationId xmlns:a16="http://schemas.microsoft.com/office/drawing/2014/main" id="{38F3EE87-89F1-4056-9372-3359860FAC2B}"/>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8" name="楕円 297">
              <a:extLst>
                <a:ext uri="{FF2B5EF4-FFF2-40B4-BE49-F238E27FC236}">
                  <a16:creationId xmlns:a16="http://schemas.microsoft.com/office/drawing/2014/main" id="{7BDF23B0-29DA-419A-99EF-917FBFADB016}"/>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99" name="グループ化 298">
              <a:extLst>
                <a:ext uri="{FF2B5EF4-FFF2-40B4-BE49-F238E27FC236}">
                  <a16:creationId xmlns:a16="http://schemas.microsoft.com/office/drawing/2014/main" id="{5095E055-57B7-478F-A121-03F29784BCAF}"/>
                </a:ext>
              </a:extLst>
            </p:cNvPr>
            <p:cNvGrpSpPr/>
            <p:nvPr/>
          </p:nvGrpSpPr>
          <p:grpSpPr>
            <a:xfrm rot="10800000">
              <a:off x="3851920" y="2708920"/>
              <a:ext cx="720080" cy="720080"/>
              <a:chOff x="792000" y="2529000"/>
              <a:chExt cx="360000" cy="360000"/>
            </a:xfrm>
          </p:grpSpPr>
          <p:sp>
            <p:nvSpPr>
              <p:cNvPr id="304" name="楕円 303">
                <a:extLst>
                  <a:ext uri="{FF2B5EF4-FFF2-40B4-BE49-F238E27FC236}">
                    <a16:creationId xmlns:a16="http://schemas.microsoft.com/office/drawing/2014/main" id="{E25DA7C2-5510-422A-A3A3-2F7FA22A101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5" name="矢印: 下 304">
                <a:extLst>
                  <a:ext uri="{FF2B5EF4-FFF2-40B4-BE49-F238E27FC236}">
                    <a16:creationId xmlns:a16="http://schemas.microsoft.com/office/drawing/2014/main" id="{C6603586-353B-4179-9B2D-4A3E6EF1A9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0" name="直線コネクタ 299">
              <a:extLst>
                <a:ext uri="{FF2B5EF4-FFF2-40B4-BE49-F238E27FC236}">
                  <a16:creationId xmlns:a16="http://schemas.microsoft.com/office/drawing/2014/main" id="{B6AC3368-DBDE-4737-AF91-983ECACDE1BD}"/>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1" name="直線コネクタ 300">
              <a:extLst>
                <a:ext uri="{FF2B5EF4-FFF2-40B4-BE49-F238E27FC236}">
                  <a16:creationId xmlns:a16="http://schemas.microsoft.com/office/drawing/2014/main" id="{ABE63554-278B-4D3B-8A2C-25271E714180}"/>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2" name="直線コネクタ 301">
              <a:extLst>
                <a:ext uri="{FF2B5EF4-FFF2-40B4-BE49-F238E27FC236}">
                  <a16:creationId xmlns:a16="http://schemas.microsoft.com/office/drawing/2014/main" id="{DC042691-B0EE-4B53-84AA-D1C8A93B34A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3" name="直線コネクタ 302">
              <a:extLst>
                <a:ext uri="{FF2B5EF4-FFF2-40B4-BE49-F238E27FC236}">
                  <a16:creationId xmlns:a16="http://schemas.microsoft.com/office/drawing/2014/main" id="{05A66481-38CE-426C-9064-D8F1B42C27E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08" name="グループ化 307">
            <a:extLst>
              <a:ext uri="{FF2B5EF4-FFF2-40B4-BE49-F238E27FC236}">
                <a16:creationId xmlns:a16="http://schemas.microsoft.com/office/drawing/2014/main" id="{C7CFB599-70E0-4096-B23D-0E12CA2DC126}"/>
              </a:ext>
            </a:extLst>
          </p:cNvPr>
          <p:cNvGrpSpPr/>
          <p:nvPr/>
        </p:nvGrpSpPr>
        <p:grpSpPr>
          <a:xfrm>
            <a:off x="4644008" y="3717032"/>
            <a:ext cx="720080" cy="720080"/>
            <a:chOff x="3851920" y="1268760"/>
            <a:chExt cx="2160240" cy="2160240"/>
          </a:xfrm>
        </p:grpSpPr>
        <p:sp>
          <p:nvSpPr>
            <p:cNvPr id="309" name="楕円 308">
              <a:extLst>
                <a:ext uri="{FF2B5EF4-FFF2-40B4-BE49-F238E27FC236}">
                  <a16:creationId xmlns:a16="http://schemas.microsoft.com/office/drawing/2014/main" id="{D8043CE5-5FEF-43B6-B2E6-AF55DB37CA61}"/>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10" name="グループ化 309">
              <a:extLst>
                <a:ext uri="{FF2B5EF4-FFF2-40B4-BE49-F238E27FC236}">
                  <a16:creationId xmlns:a16="http://schemas.microsoft.com/office/drawing/2014/main" id="{7E0F87EB-13B6-435A-A341-9CE429239394}"/>
                </a:ext>
              </a:extLst>
            </p:cNvPr>
            <p:cNvGrpSpPr/>
            <p:nvPr/>
          </p:nvGrpSpPr>
          <p:grpSpPr>
            <a:xfrm rot="10800000">
              <a:off x="5292080" y="1268760"/>
              <a:ext cx="720080" cy="720080"/>
              <a:chOff x="792000" y="2529000"/>
              <a:chExt cx="360000" cy="360000"/>
            </a:xfrm>
          </p:grpSpPr>
          <p:sp>
            <p:nvSpPr>
              <p:cNvPr id="319" name="楕円 318">
                <a:extLst>
                  <a:ext uri="{FF2B5EF4-FFF2-40B4-BE49-F238E27FC236}">
                    <a16:creationId xmlns:a16="http://schemas.microsoft.com/office/drawing/2014/main" id="{54FEA67E-7FCC-4E36-AF76-3E78B18AFDC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0" name="矢印: 下 319">
                <a:extLst>
                  <a:ext uri="{FF2B5EF4-FFF2-40B4-BE49-F238E27FC236}">
                    <a16:creationId xmlns:a16="http://schemas.microsoft.com/office/drawing/2014/main" id="{581659A8-B472-4CF3-802D-7554AC602BA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11" name="楕円 310">
              <a:extLst>
                <a:ext uri="{FF2B5EF4-FFF2-40B4-BE49-F238E27FC236}">
                  <a16:creationId xmlns:a16="http://schemas.microsoft.com/office/drawing/2014/main" id="{19C6280B-7755-4B53-9279-8FCE813D3B42}"/>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12" name="グループ化 311">
              <a:extLst>
                <a:ext uri="{FF2B5EF4-FFF2-40B4-BE49-F238E27FC236}">
                  <a16:creationId xmlns:a16="http://schemas.microsoft.com/office/drawing/2014/main" id="{F1356AC1-4BF9-4A27-A659-34575D215DE4}"/>
                </a:ext>
              </a:extLst>
            </p:cNvPr>
            <p:cNvGrpSpPr/>
            <p:nvPr/>
          </p:nvGrpSpPr>
          <p:grpSpPr>
            <a:xfrm rot="10800000">
              <a:off x="3851920" y="2708920"/>
              <a:ext cx="720080" cy="720080"/>
              <a:chOff x="792000" y="2529000"/>
              <a:chExt cx="360000" cy="360000"/>
            </a:xfrm>
          </p:grpSpPr>
          <p:sp>
            <p:nvSpPr>
              <p:cNvPr id="317" name="楕円 316">
                <a:extLst>
                  <a:ext uri="{FF2B5EF4-FFF2-40B4-BE49-F238E27FC236}">
                    <a16:creationId xmlns:a16="http://schemas.microsoft.com/office/drawing/2014/main" id="{72C24726-018F-416E-B7D2-6DDFD75FDE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8" name="矢印: 下 317">
                <a:extLst>
                  <a:ext uri="{FF2B5EF4-FFF2-40B4-BE49-F238E27FC236}">
                    <a16:creationId xmlns:a16="http://schemas.microsoft.com/office/drawing/2014/main" id="{B601F043-EECB-4E92-A01A-6428F7BB2E48}"/>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13" name="直線コネクタ 312">
              <a:extLst>
                <a:ext uri="{FF2B5EF4-FFF2-40B4-BE49-F238E27FC236}">
                  <a16:creationId xmlns:a16="http://schemas.microsoft.com/office/drawing/2014/main" id="{70E1F336-692E-4E01-AEDA-7DA5832F11A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 name="直線コネクタ 313">
              <a:extLst>
                <a:ext uri="{FF2B5EF4-FFF2-40B4-BE49-F238E27FC236}">
                  <a16:creationId xmlns:a16="http://schemas.microsoft.com/office/drawing/2014/main" id="{6CEEBD50-26DA-4DEB-8151-B3AF8B7564B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5" name="直線コネクタ 314">
              <a:extLst>
                <a:ext uri="{FF2B5EF4-FFF2-40B4-BE49-F238E27FC236}">
                  <a16:creationId xmlns:a16="http://schemas.microsoft.com/office/drawing/2014/main" id="{E548A6AD-2FA4-4ECD-B5DC-9C406638EC38}"/>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6" name="直線コネクタ 315">
              <a:extLst>
                <a:ext uri="{FF2B5EF4-FFF2-40B4-BE49-F238E27FC236}">
                  <a16:creationId xmlns:a16="http://schemas.microsoft.com/office/drawing/2014/main" id="{8A81493A-AA1D-497C-994F-D0E8935BCA3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21" name="グループ化 320">
            <a:extLst>
              <a:ext uri="{FF2B5EF4-FFF2-40B4-BE49-F238E27FC236}">
                <a16:creationId xmlns:a16="http://schemas.microsoft.com/office/drawing/2014/main" id="{DD1BCDCB-91D3-44FF-BFA7-DF9554FA8B92}"/>
              </a:ext>
            </a:extLst>
          </p:cNvPr>
          <p:cNvGrpSpPr/>
          <p:nvPr/>
        </p:nvGrpSpPr>
        <p:grpSpPr>
          <a:xfrm>
            <a:off x="5580112" y="3717032"/>
            <a:ext cx="720080" cy="720080"/>
            <a:chOff x="3851920" y="1268760"/>
            <a:chExt cx="2160240" cy="2160240"/>
          </a:xfrm>
        </p:grpSpPr>
        <p:sp>
          <p:nvSpPr>
            <p:cNvPr id="322" name="楕円 321">
              <a:extLst>
                <a:ext uri="{FF2B5EF4-FFF2-40B4-BE49-F238E27FC236}">
                  <a16:creationId xmlns:a16="http://schemas.microsoft.com/office/drawing/2014/main" id="{157B65DB-8352-4ED6-BFC5-561468E48C0A}"/>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23" name="グループ化 322">
              <a:extLst>
                <a:ext uri="{FF2B5EF4-FFF2-40B4-BE49-F238E27FC236}">
                  <a16:creationId xmlns:a16="http://schemas.microsoft.com/office/drawing/2014/main" id="{AC7F0410-0B41-4828-BF49-BE62D063E395}"/>
                </a:ext>
              </a:extLst>
            </p:cNvPr>
            <p:cNvGrpSpPr/>
            <p:nvPr/>
          </p:nvGrpSpPr>
          <p:grpSpPr>
            <a:xfrm rot="10800000">
              <a:off x="5292080" y="1268760"/>
              <a:ext cx="720080" cy="720080"/>
              <a:chOff x="792000" y="2529000"/>
              <a:chExt cx="360000" cy="360000"/>
            </a:xfrm>
          </p:grpSpPr>
          <p:sp>
            <p:nvSpPr>
              <p:cNvPr id="332" name="楕円 331">
                <a:extLst>
                  <a:ext uri="{FF2B5EF4-FFF2-40B4-BE49-F238E27FC236}">
                    <a16:creationId xmlns:a16="http://schemas.microsoft.com/office/drawing/2014/main" id="{AADA3B0B-97E1-490D-A79E-83038D1143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3" name="矢印: 下 332">
                <a:extLst>
                  <a:ext uri="{FF2B5EF4-FFF2-40B4-BE49-F238E27FC236}">
                    <a16:creationId xmlns:a16="http://schemas.microsoft.com/office/drawing/2014/main" id="{937A9548-0245-4ED9-9F85-E2F5CCF6A9A9}"/>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24" name="楕円 323">
              <a:extLst>
                <a:ext uri="{FF2B5EF4-FFF2-40B4-BE49-F238E27FC236}">
                  <a16:creationId xmlns:a16="http://schemas.microsoft.com/office/drawing/2014/main" id="{5A014363-6EE5-4985-AB32-3124A35E9884}"/>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25" name="グループ化 324">
              <a:extLst>
                <a:ext uri="{FF2B5EF4-FFF2-40B4-BE49-F238E27FC236}">
                  <a16:creationId xmlns:a16="http://schemas.microsoft.com/office/drawing/2014/main" id="{D0377E9D-0201-4147-B750-FACE75D76D3C}"/>
                </a:ext>
              </a:extLst>
            </p:cNvPr>
            <p:cNvGrpSpPr/>
            <p:nvPr/>
          </p:nvGrpSpPr>
          <p:grpSpPr>
            <a:xfrm rot="10800000">
              <a:off x="3851920" y="2708920"/>
              <a:ext cx="720080" cy="720080"/>
              <a:chOff x="792000" y="2529000"/>
              <a:chExt cx="360000" cy="360000"/>
            </a:xfrm>
          </p:grpSpPr>
          <p:sp>
            <p:nvSpPr>
              <p:cNvPr id="330" name="楕円 329">
                <a:extLst>
                  <a:ext uri="{FF2B5EF4-FFF2-40B4-BE49-F238E27FC236}">
                    <a16:creationId xmlns:a16="http://schemas.microsoft.com/office/drawing/2014/main" id="{D320A9C0-2B2D-498C-BE40-CED6455FF1A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1" name="矢印: 下 330">
                <a:extLst>
                  <a:ext uri="{FF2B5EF4-FFF2-40B4-BE49-F238E27FC236}">
                    <a16:creationId xmlns:a16="http://schemas.microsoft.com/office/drawing/2014/main" id="{D2860A94-61FE-47EA-B4D1-DC5DF41C2C5C}"/>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6" name="直線コネクタ 325">
              <a:extLst>
                <a:ext uri="{FF2B5EF4-FFF2-40B4-BE49-F238E27FC236}">
                  <a16:creationId xmlns:a16="http://schemas.microsoft.com/office/drawing/2014/main" id="{C6733D01-B238-4B3D-A1C5-A7342A9E4D3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7" name="直線コネクタ 326">
              <a:extLst>
                <a:ext uri="{FF2B5EF4-FFF2-40B4-BE49-F238E27FC236}">
                  <a16:creationId xmlns:a16="http://schemas.microsoft.com/office/drawing/2014/main" id="{D1866D51-87DB-4B4A-A26D-2BB46430E01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8" name="直線コネクタ 327">
              <a:extLst>
                <a:ext uri="{FF2B5EF4-FFF2-40B4-BE49-F238E27FC236}">
                  <a16:creationId xmlns:a16="http://schemas.microsoft.com/office/drawing/2014/main" id="{BE005FD6-7E52-4465-B001-03BA69949E45}"/>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9" name="直線コネクタ 328">
              <a:extLst>
                <a:ext uri="{FF2B5EF4-FFF2-40B4-BE49-F238E27FC236}">
                  <a16:creationId xmlns:a16="http://schemas.microsoft.com/office/drawing/2014/main" id="{C383B66F-6323-4698-A713-47DC387BFC9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6" name="グループ化 385">
            <a:extLst>
              <a:ext uri="{FF2B5EF4-FFF2-40B4-BE49-F238E27FC236}">
                <a16:creationId xmlns:a16="http://schemas.microsoft.com/office/drawing/2014/main" id="{7CA4C75A-E2DA-4347-8AA3-224CFD54E188}"/>
              </a:ext>
            </a:extLst>
          </p:cNvPr>
          <p:cNvGrpSpPr/>
          <p:nvPr/>
        </p:nvGrpSpPr>
        <p:grpSpPr>
          <a:xfrm>
            <a:off x="7020272" y="2852936"/>
            <a:ext cx="720080" cy="720080"/>
            <a:chOff x="3851920" y="1268760"/>
            <a:chExt cx="2160240" cy="2160240"/>
          </a:xfrm>
        </p:grpSpPr>
        <p:grpSp>
          <p:nvGrpSpPr>
            <p:cNvPr id="387" name="グループ化 386">
              <a:extLst>
                <a:ext uri="{FF2B5EF4-FFF2-40B4-BE49-F238E27FC236}">
                  <a16:creationId xmlns:a16="http://schemas.microsoft.com/office/drawing/2014/main" id="{2B0FF899-5BD4-4DAA-8751-D7A6AC16A0C7}"/>
                </a:ext>
              </a:extLst>
            </p:cNvPr>
            <p:cNvGrpSpPr/>
            <p:nvPr/>
          </p:nvGrpSpPr>
          <p:grpSpPr>
            <a:xfrm rot="10800000">
              <a:off x="3851920" y="1268760"/>
              <a:ext cx="720080" cy="720080"/>
              <a:chOff x="792000" y="2529000"/>
              <a:chExt cx="360000" cy="360000"/>
            </a:xfrm>
          </p:grpSpPr>
          <p:sp>
            <p:nvSpPr>
              <p:cNvPr id="401" name="楕円 400">
                <a:extLst>
                  <a:ext uri="{FF2B5EF4-FFF2-40B4-BE49-F238E27FC236}">
                    <a16:creationId xmlns:a16="http://schemas.microsoft.com/office/drawing/2014/main" id="{0AECCE33-A317-4109-B1E0-882DB9FF71C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2" name="矢印: 下 401">
                <a:extLst>
                  <a:ext uri="{FF2B5EF4-FFF2-40B4-BE49-F238E27FC236}">
                    <a16:creationId xmlns:a16="http://schemas.microsoft.com/office/drawing/2014/main" id="{74932B27-8D28-45C1-ACB7-0DA0EBB37BA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9" name="楕円 398">
              <a:extLst>
                <a:ext uri="{FF2B5EF4-FFF2-40B4-BE49-F238E27FC236}">
                  <a16:creationId xmlns:a16="http://schemas.microsoft.com/office/drawing/2014/main" id="{BF3EFCA9-C9D9-4AA4-9738-8B468421BCCF}"/>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89" name="グループ化 388">
              <a:extLst>
                <a:ext uri="{FF2B5EF4-FFF2-40B4-BE49-F238E27FC236}">
                  <a16:creationId xmlns:a16="http://schemas.microsoft.com/office/drawing/2014/main" id="{918722EA-DC89-45E1-A9B4-285392A4D30E}"/>
                </a:ext>
              </a:extLst>
            </p:cNvPr>
            <p:cNvGrpSpPr/>
            <p:nvPr/>
          </p:nvGrpSpPr>
          <p:grpSpPr>
            <a:xfrm rot="10800000">
              <a:off x="5292080" y="2708920"/>
              <a:ext cx="720080" cy="720080"/>
              <a:chOff x="792000" y="2529000"/>
              <a:chExt cx="360000" cy="360000"/>
            </a:xfrm>
          </p:grpSpPr>
          <p:sp>
            <p:nvSpPr>
              <p:cNvPr id="397" name="楕円 396">
                <a:extLst>
                  <a:ext uri="{FF2B5EF4-FFF2-40B4-BE49-F238E27FC236}">
                    <a16:creationId xmlns:a16="http://schemas.microsoft.com/office/drawing/2014/main" id="{F16DDE6F-7E01-41EA-B84B-0E9405B6787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8" name="矢印: 下 397">
                <a:extLst>
                  <a:ext uri="{FF2B5EF4-FFF2-40B4-BE49-F238E27FC236}">
                    <a16:creationId xmlns:a16="http://schemas.microsoft.com/office/drawing/2014/main" id="{56B0655C-1C24-487D-A0CD-89994105571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5" name="楕円 394">
              <a:extLst>
                <a:ext uri="{FF2B5EF4-FFF2-40B4-BE49-F238E27FC236}">
                  <a16:creationId xmlns:a16="http://schemas.microsoft.com/office/drawing/2014/main" id="{56BFE0BD-760F-4A25-8127-A5C23409A4C8}"/>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91" name="直線コネクタ 390">
              <a:extLst>
                <a:ext uri="{FF2B5EF4-FFF2-40B4-BE49-F238E27FC236}">
                  <a16:creationId xmlns:a16="http://schemas.microsoft.com/office/drawing/2014/main" id="{B30A62B2-5F30-45F3-85B6-AA8F3B7AD44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2" name="直線コネクタ 391">
              <a:extLst>
                <a:ext uri="{FF2B5EF4-FFF2-40B4-BE49-F238E27FC236}">
                  <a16:creationId xmlns:a16="http://schemas.microsoft.com/office/drawing/2014/main" id="{45EDCFB3-C937-430F-82F0-80C01DD0377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3" name="直線コネクタ 392">
              <a:extLst>
                <a:ext uri="{FF2B5EF4-FFF2-40B4-BE49-F238E27FC236}">
                  <a16:creationId xmlns:a16="http://schemas.microsoft.com/office/drawing/2014/main" id="{1DC8E95A-CF5C-48BA-9868-171536EEE6A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4" name="直線コネクタ 393">
              <a:extLst>
                <a:ext uri="{FF2B5EF4-FFF2-40B4-BE49-F238E27FC236}">
                  <a16:creationId xmlns:a16="http://schemas.microsoft.com/office/drawing/2014/main" id="{AB7F5C4E-408A-4D02-BAC0-3C56D2804B3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03" name="グループ化 402">
            <a:extLst>
              <a:ext uri="{FF2B5EF4-FFF2-40B4-BE49-F238E27FC236}">
                <a16:creationId xmlns:a16="http://schemas.microsoft.com/office/drawing/2014/main" id="{2A1C6454-1C78-4478-8FFB-A79378B30448}"/>
              </a:ext>
            </a:extLst>
          </p:cNvPr>
          <p:cNvGrpSpPr/>
          <p:nvPr/>
        </p:nvGrpSpPr>
        <p:grpSpPr>
          <a:xfrm>
            <a:off x="7956376" y="2852936"/>
            <a:ext cx="720080" cy="720080"/>
            <a:chOff x="3851920" y="1268760"/>
            <a:chExt cx="2160240" cy="2160240"/>
          </a:xfrm>
        </p:grpSpPr>
        <p:grpSp>
          <p:nvGrpSpPr>
            <p:cNvPr id="404" name="グループ化 403">
              <a:extLst>
                <a:ext uri="{FF2B5EF4-FFF2-40B4-BE49-F238E27FC236}">
                  <a16:creationId xmlns:a16="http://schemas.microsoft.com/office/drawing/2014/main" id="{0761379C-8FF2-46B5-B80A-EB21593D68F6}"/>
                </a:ext>
              </a:extLst>
            </p:cNvPr>
            <p:cNvGrpSpPr/>
            <p:nvPr/>
          </p:nvGrpSpPr>
          <p:grpSpPr>
            <a:xfrm rot="10800000">
              <a:off x="3851920" y="1268760"/>
              <a:ext cx="720080" cy="720080"/>
              <a:chOff x="792000" y="2529000"/>
              <a:chExt cx="360000" cy="360000"/>
            </a:xfrm>
          </p:grpSpPr>
          <p:sp>
            <p:nvSpPr>
              <p:cNvPr id="414" name="楕円 413">
                <a:extLst>
                  <a:ext uri="{FF2B5EF4-FFF2-40B4-BE49-F238E27FC236}">
                    <a16:creationId xmlns:a16="http://schemas.microsoft.com/office/drawing/2014/main" id="{77AAF1FB-E333-4BAB-86B8-AD9AC5BFFF8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5" name="矢印: 下 414">
                <a:extLst>
                  <a:ext uri="{FF2B5EF4-FFF2-40B4-BE49-F238E27FC236}">
                    <a16:creationId xmlns:a16="http://schemas.microsoft.com/office/drawing/2014/main" id="{8B22C313-2DFA-4199-AA6E-1626DFD629C5}"/>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5" name="楕円 404">
              <a:extLst>
                <a:ext uri="{FF2B5EF4-FFF2-40B4-BE49-F238E27FC236}">
                  <a16:creationId xmlns:a16="http://schemas.microsoft.com/office/drawing/2014/main" id="{4DAC126F-C50E-4FE6-A8BC-C53C3028783B}"/>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06" name="グループ化 405">
              <a:extLst>
                <a:ext uri="{FF2B5EF4-FFF2-40B4-BE49-F238E27FC236}">
                  <a16:creationId xmlns:a16="http://schemas.microsoft.com/office/drawing/2014/main" id="{97EC3E5D-ACD3-4EB4-9C93-68FFC6144C86}"/>
                </a:ext>
              </a:extLst>
            </p:cNvPr>
            <p:cNvGrpSpPr/>
            <p:nvPr/>
          </p:nvGrpSpPr>
          <p:grpSpPr>
            <a:xfrm rot="10800000">
              <a:off x="5292080" y="2708920"/>
              <a:ext cx="720080" cy="720080"/>
              <a:chOff x="792000" y="2529000"/>
              <a:chExt cx="360000" cy="360000"/>
            </a:xfrm>
          </p:grpSpPr>
          <p:sp>
            <p:nvSpPr>
              <p:cNvPr id="412" name="楕円 411">
                <a:extLst>
                  <a:ext uri="{FF2B5EF4-FFF2-40B4-BE49-F238E27FC236}">
                    <a16:creationId xmlns:a16="http://schemas.microsoft.com/office/drawing/2014/main" id="{4E3D9966-EB8C-4135-B824-FBD7B1298F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3" name="矢印: 下 412">
                <a:extLst>
                  <a:ext uri="{FF2B5EF4-FFF2-40B4-BE49-F238E27FC236}">
                    <a16:creationId xmlns:a16="http://schemas.microsoft.com/office/drawing/2014/main" id="{D84E61B9-18FD-450E-BEAF-066EC0A1579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7" name="楕円 406">
              <a:extLst>
                <a:ext uri="{FF2B5EF4-FFF2-40B4-BE49-F238E27FC236}">
                  <a16:creationId xmlns:a16="http://schemas.microsoft.com/office/drawing/2014/main" id="{169BD5D1-A34F-4C36-82A7-A7AC145E5A31}"/>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08" name="直線コネクタ 407">
              <a:extLst>
                <a:ext uri="{FF2B5EF4-FFF2-40B4-BE49-F238E27FC236}">
                  <a16:creationId xmlns:a16="http://schemas.microsoft.com/office/drawing/2014/main" id="{BA14C0E3-1503-418E-8963-4857AC59C69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9" name="直線コネクタ 408">
              <a:extLst>
                <a:ext uri="{FF2B5EF4-FFF2-40B4-BE49-F238E27FC236}">
                  <a16:creationId xmlns:a16="http://schemas.microsoft.com/office/drawing/2014/main" id="{982D2D67-5A11-4C7D-B7B9-F12489E8F15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0" name="直線コネクタ 409">
              <a:extLst>
                <a:ext uri="{FF2B5EF4-FFF2-40B4-BE49-F238E27FC236}">
                  <a16:creationId xmlns:a16="http://schemas.microsoft.com/office/drawing/2014/main" id="{922CAE72-65B8-4AD9-B338-F9DFDAB4420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1" name="直線コネクタ 410">
              <a:extLst>
                <a:ext uri="{FF2B5EF4-FFF2-40B4-BE49-F238E27FC236}">
                  <a16:creationId xmlns:a16="http://schemas.microsoft.com/office/drawing/2014/main" id="{8516D697-83E9-4D36-B2A4-EC9048DACC6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6" name="グループ化 415">
            <a:extLst>
              <a:ext uri="{FF2B5EF4-FFF2-40B4-BE49-F238E27FC236}">
                <a16:creationId xmlns:a16="http://schemas.microsoft.com/office/drawing/2014/main" id="{35B7D716-090C-40E0-B1AA-7FF78F783FF7}"/>
              </a:ext>
            </a:extLst>
          </p:cNvPr>
          <p:cNvGrpSpPr/>
          <p:nvPr/>
        </p:nvGrpSpPr>
        <p:grpSpPr>
          <a:xfrm>
            <a:off x="7020272" y="3717032"/>
            <a:ext cx="720080" cy="720080"/>
            <a:chOff x="3851920" y="1268760"/>
            <a:chExt cx="2160240" cy="2160240"/>
          </a:xfrm>
        </p:grpSpPr>
        <p:grpSp>
          <p:nvGrpSpPr>
            <p:cNvPr id="417" name="グループ化 416">
              <a:extLst>
                <a:ext uri="{FF2B5EF4-FFF2-40B4-BE49-F238E27FC236}">
                  <a16:creationId xmlns:a16="http://schemas.microsoft.com/office/drawing/2014/main" id="{2DEE9F75-87BC-4BF1-8699-19F2E922C60E}"/>
                </a:ext>
              </a:extLst>
            </p:cNvPr>
            <p:cNvGrpSpPr/>
            <p:nvPr/>
          </p:nvGrpSpPr>
          <p:grpSpPr>
            <a:xfrm rot="10800000">
              <a:off x="3851920" y="1268760"/>
              <a:ext cx="720080" cy="720080"/>
              <a:chOff x="792000" y="2529000"/>
              <a:chExt cx="360000" cy="360000"/>
            </a:xfrm>
          </p:grpSpPr>
          <p:sp>
            <p:nvSpPr>
              <p:cNvPr id="427" name="楕円 426">
                <a:extLst>
                  <a:ext uri="{FF2B5EF4-FFF2-40B4-BE49-F238E27FC236}">
                    <a16:creationId xmlns:a16="http://schemas.microsoft.com/office/drawing/2014/main" id="{59D1EE21-7FAF-483C-9664-21911025B33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8" name="矢印: 下 427">
                <a:extLst>
                  <a:ext uri="{FF2B5EF4-FFF2-40B4-BE49-F238E27FC236}">
                    <a16:creationId xmlns:a16="http://schemas.microsoft.com/office/drawing/2014/main" id="{1663E3BB-207B-4A9B-9C05-F6D1130B553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18" name="楕円 417">
              <a:extLst>
                <a:ext uri="{FF2B5EF4-FFF2-40B4-BE49-F238E27FC236}">
                  <a16:creationId xmlns:a16="http://schemas.microsoft.com/office/drawing/2014/main" id="{187CF1FA-3F04-46FA-821E-3911D6089AF6}"/>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19" name="グループ化 418">
              <a:extLst>
                <a:ext uri="{FF2B5EF4-FFF2-40B4-BE49-F238E27FC236}">
                  <a16:creationId xmlns:a16="http://schemas.microsoft.com/office/drawing/2014/main" id="{92430FB7-3ADE-4A70-BE0E-8282B4C6D800}"/>
                </a:ext>
              </a:extLst>
            </p:cNvPr>
            <p:cNvGrpSpPr/>
            <p:nvPr/>
          </p:nvGrpSpPr>
          <p:grpSpPr>
            <a:xfrm rot="10800000">
              <a:off x="5292080" y="2708920"/>
              <a:ext cx="720080" cy="720080"/>
              <a:chOff x="792000" y="2529000"/>
              <a:chExt cx="360000" cy="360000"/>
            </a:xfrm>
          </p:grpSpPr>
          <p:sp>
            <p:nvSpPr>
              <p:cNvPr id="425" name="楕円 424">
                <a:extLst>
                  <a:ext uri="{FF2B5EF4-FFF2-40B4-BE49-F238E27FC236}">
                    <a16:creationId xmlns:a16="http://schemas.microsoft.com/office/drawing/2014/main" id="{E77982EC-2C31-4004-AAA1-1D1A17CE42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6" name="矢印: 下 425">
                <a:extLst>
                  <a:ext uri="{FF2B5EF4-FFF2-40B4-BE49-F238E27FC236}">
                    <a16:creationId xmlns:a16="http://schemas.microsoft.com/office/drawing/2014/main" id="{DE9C43DF-70AD-4643-A627-531535AF6B58}"/>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20" name="楕円 419">
              <a:extLst>
                <a:ext uri="{FF2B5EF4-FFF2-40B4-BE49-F238E27FC236}">
                  <a16:creationId xmlns:a16="http://schemas.microsoft.com/office/drawing/2014/main" id="{7C225A68-888F-4507-9493-371308901C09}"/>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21" name="直線コネクタ 420">
              <a:extLst>
                <a:ext uri="{FF2B5EF4-FFF2-40B4-BE49-F238E27FC236}">
                  <a16:creationId xmlns:a16="http://schemas.microsoft.com/office/drawing/2014/main" id="{82254775-A8AF-490E-9820-CE759F1BA90D}"/>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2" name="直線コネクタ 421">
              <a:extLst>
                <a:ext uri="{FF2B5EF4-FFF2-40B4-BE49-F238E27FC236}">
                  <a16:creationId xmlns:a16="http://schemas.microsoft.com/office/drawing/2014/main" id="{45651C03-921C-49F7-94E3-85A4F8B6CC7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3" name="直線コネクタ 422">
              <a:extLst>
                <a:ext uri="{FF2B5EF4-FFF2-40B4-BE49-F238E27FC236}">
                  <a16:creationId xmlns:a16="http://schemas.microsoft.com/office/drawing/2014/main" id="{142A0E3C-E489-4DC5-8AF6-D2F883D2F892}"/>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4" name="直線コネクタ 423">
              <a:extLst>
                <a:ext uri="{FF2B5EF4-FFF2-40B4-BE49-F238E27FC236}">
                  <a16:creationId xmlns:a16="http://schemas.microsoft.com/office/drawing/2014/main" id="{AA74FD4E-0012-4854-9290-33F176429A4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29" name="グループ化 428">
            <a:extLst>
              <a:ext uri="{FF2B5EF4-FFF2-40B4-BE49-F238E27FC236}">
                <a16:creationId xmlns:a16="http://schemas.microsoft.com/office/drawing/2014/main" id="{9707EC26-6A7C-4D77-AB7D-58811FD049F0}"/>
              </a:ext>
            </a:extLst>
          </p:cNvPr>
          <p:cNvGrpSpPr/>
          <p:nvPr/>
        </p:nvGrpSpPr>
        <p:grpSpPr>
          <a:xfrm>
            <a:off x="7956376" y="3717032"/>
            <a:ext cx="720080" cy="720080"/>
            <a:chOff x="3851920" y="1268760"/>
            <a:chExt cx="2160240" cy="2160240"/>
          </a:xfrm>
        </p:grpSpPr>
        <p:grpSp>
          <p:nvGrpSpPr>
            <p:cNvPr id="430" name="グループ化 429">
              <a:extLst>
                <a:ext uri="{FF2B5EF4-FFF2-40B4-BE49-F238E27FC236}">
                  <a16:creationId xmlns:a16="http://schemas.microsoft.com/office/drawing/2014/main" id="{4FD7EA9C-2822-4236-99E9-C4F534EF5B5A}"/>
                </a:ext>
              </a:extLst>
            </p:cNvPr>
            <p:cNvGrpSpPr/>
            <p:nvPr/>
          </p:nvGrpSpPr>
          <p:grpSpPr>
            <a:xfrm rot="10800000">
              <a:off x="3851920" y="1268760"/>
              <a:ext cx="720080" cy="720080"/>
              <a:chOff x="792000" y="2529000"/>
              <a:chExt cx="360000" cy="360000"/>
            </a:xfrm>
          </p:grpSpPr>
          <p:sp>
            <p:nvSpPr>
              <p:cNvPr id="440" name="楕円 439">
                <a:extLst>
                  <a:ext uri="{FF2B5EF4-FFF2-40B4-BE49-F238E27FC236}">
                    <a16:creationId xmlns:a16="http://schemas.microsoft.com/office/drawing/2014/main" id="{395B1318-7BFD-4631-9DAA-0F09FF4277C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1" name="矢印: 下 440">
                <a:extLst>
                  <a:ext uri="{FF2B5EF4-FFF2-40B4-BE49-F238E27FC236}">
                    <a16:creationId xmlns:a16="http://schemas.microsoft.com/office/drawing/2014/main" id="{099005F0-C7F0-4889-848E-FB647950E531}"/>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1" name="楕円 430">
              <a:extLst>
                <a:ext uri="{FF2B5EF4-FFF2-40B4-BE49-F238E27FC236}">
                  <a16:creationId xmlns:a16="http://schemas.microsoft.com/office/drawing/2014/main" id="{E40E1E4A-1630-4564-9459-44DF63B0A053}"/>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32" name="グループ化 431">
              <a:extLst>
                <a:ext uri="{FF2B5EF4-FFF2-40B4-BE49-F238E27FC236}">
                  <a16:creationId xmlns:a16="http://schemas.microsoft.com/office/drawing/2014/main" id="{CEF8E57A-9924-4FFF-B300-90659EB0144B}"/>
                </a:ext>
              </a:extLst>
            </p:cNvPr>
            <p:cNvGrpSpPr/>
            <p:nvPr/>
          </p:nvGrpSpPr>
          <p:grpSpPr>
            <a:xfrm rot="10800000">
              <a:off x="5292080" y="2708920"/>
              <a:ext cx="720080" cy="720080"/>
              <a:chOff x="792000" y="2529000"/>
              <a:chExt cx="360000" cy="360000"/>
            </a:xfrm>
          </p:grpSpPr>
          <p:sp>
            <p:nvSpPr>
              <p:cNvPr id="438" name="楕円 437">
                <a:extLst>
                  <a:ext uri="{FF2B5EF4-FFF2-40B4-BE49-F238E27FC236}">
                    <a16:creationId xmlns:a16="http://schemas.microsoft.com/office/drawing/2014/main" id="{8ADFFBD7-1A5B-4CC3-80D3-AA16E427456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9" name="矢印: 下 438">
                <a:extLst>
                  <a:ext uri="{FF2B5EF4-FFF2-40B4-BE49-F238E27FC236}">
                    <a16:creationId xmlns:a16="http://schemas.microsoft.com/office/drawing/2014/main" id="{3B23A8FC-E898-40CF-AB13-7BF6734D0491}"/>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3" name="楕円 432">
              <a:extLst>
                <a:ext uri="{FF2B5EF4-FFF2-40B4-BE49-F238E27FC236}">
                  <a16:creationId xmlns:a16="http://schemas.microsoft.com/office/drawing/2014/main" id="{C700B76B-05AD-4C2A-9A06-BC3BF62E50E8}"/>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34" name="直線コネクタ 433">
              <a:extLst>
                <a:ext uri="{FF2B5EF4-FFF2-40B4-BE49-F238E27FC236}">
                  <a16:creationId xmlns:a16="http://schemas.microsoft.com/office/drawing/2014/main" id="{27A54E43-DD23-4484-A6AF-6148DF85626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5" name="直線コネクタ 434">
              <a:extLst>
                <a:ext uri="{FF2B5EF4-FFF2-40B4-BE49-F238E27FC236}">
                  <a16:creationId xmlns:a16="http://schemas.microsoft.com/office/drawing/2014/main" id="{8FF37E8A-2AD8-49F3-A34D-71E532C922F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6" name="直線コネクタ 435">
              <a:extLst>
                <a:ext uri="{FF2B5EF4-FFF2-40B4-BE49-F238E27FC236}">
                  <a16:creationId xmlns:a16="http://schemas.microsoft.com/office/drawing/2014/main" id="{4E20FFF4-D6D6-4954-9786-EEA02F11F29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7" name="直線コネクタ 436">
              <a:extLst>
                <a:ext uri="{FF2B5EF4-FFF2-40B4-BE49-F238E27FC236}">
                  <a16:creationId xmlns:a16="http://schemas.microsoft.com/office/drawing/2014/main" id="{1BBDE285-1106-4D63-BC13-54B44047C2A3}"/>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42" name="四角形: 角を丸くする 441">
            <a:extLst>
              <a:ext uri="{FF2B5EF4-FFF2-40B4-BE49-F238E27FC236}">
                <a16:creationId xmlns:a16="http://schemas.microsoft.com/office/drawing/2014/main" id="{28114CA1-73F9-49CC-B6C1-A74C1C475892}"/>
              </a:ext>
            </a:extLst>
          </p:cNvPr>
          <p:cNvSpPr/>
          <p:nvPr/>
        </p:nvSpPr>
        <p:spPr>
          <a:xfrm>
            <a:off x="4572000" y="2708920"/>
            <a:ext cx="1872208" cy="1872208"/>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3" name="四角形: 角を丸くする 442">
            <a:extLst>
              <a:ext uri="{FF2B5EF4-FFF2-40B4-BE49-F238E27FC236}">
                <a16:creationId xmlns:a16="http://schemas.microsoft.com/office/drawing/2014/main" id="{1DC4F1EA-3217-4F94-9EBE-B3B23CA5F4B6}"/>
              </a:ext>
            </a:extLst>
          </p:cNvPr>
          <p:cNvSpPr/>
          <p:nvPr/>
        </p:nvSpPr>
        <p:spPr>
          <a:xfrm>
            <a:off x="6876256" y="2708920"/>
            <a:ext cx="1872208" cy="1872208"/>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4" name="テキスト ボックス 443">
            <a:extLst>
              <a:ext uri="{FF2B5EF4-FFF2-40B4-BE49-F238E27FC236}">
                <a16:creationId xmlns:a16="http://schemas.microsoft.com/office/drawing/2014/main" id="{2C68D188-AD77-4416-94A8-969B54D103DA}"/>
              </a:ext>
            </a:extLst>
          </p:cNvPr>
          <p:cNvSpPr txBox="1"/>
          <p:nvPr/>
        </p:nvSpPr>
        <p:spPr>
          <a:xfrm>
            <a:off x="6444208" y="3284984"/>
            <a:ext cx="389850" cy="584775"/>
          </a:xfrm>
          <a:prstGeom prst="rect">
            <a:avLst/>
          </a:prstGeom>
          <a:noFill/>
        </p:spPr>
        <p:txBody>
          <a:bodyPr wrap="none" rtlCol="0">
            <a:spAutoFit/>
          </a:bodyPr>
          <a:lstStyle/>
          <a:p>
            <a:r>
              <a:rPr kumimoji="1" lang="en-US" altLang="ja-JP" sz="3200"/>
              <a:t>x</a:t>
            </a:r>
            <a:endParaRPr kumimoji="1" lang="ja-JP" altLang="en-US" sz="3200"/>
          </a:p>
        </p:txBody>
      </p:sp>
      <p:sp>
        <p:nvSpPr>
          <p:cNvPr id="445" name="テキスト ボックス 444">
            <a:extLst>
              <a:ext uri="{FF2B5EF4-FFF2-40B4-BE49-F238E27FC236}">
                <a16:creationId xmlns:a16="http://schemas.microsoft.com/office/drawing/2014/main" id="{76FC0EC4-4442-4ACB-A421-10E4054AB76B}"/>
              </a:ext>
            </a:extLst>
          </p:cNvPr>
          <p:cNvSpPr txBox="1"/>
          <p:nvPr/>
        </p:nvSpPr>
        <p:spPr>
          <a:xfrm>
            <a:off x="3995936" y="3356992"/>
            <a:ext cx="425116" cy="584775"/>
          </a:xfrm>
          <a:prstGeom prst="rect">
            <a:avLst/>
          </a:prstGeom>
          <a:noFill/>
        </p:spPr>
        <p:txBody>
          <a:bodyPr wrap="none" rtlCol="0">
            <a:spAutoFit/>
          </a:bodyPr>
          <a:lstStyle/>
          <a:p>
            <a:r>
              <a:rPr kumimoji="1" lang="en-US" altLang="ja-JP" sz="3200"/>
              <a:t>=</a:t>
            </a:r>
            <a:endParaRPr kumimoji="1" lang="ja-JP" altLang="en-US" sz="3200"/>
          </a:p>
        </p:txBody>
      </p:sp>
    </p:spTree>
    <p:extLst>
      <p:ext uri="{BB962C8B-B14F-4D97-AF65-F5344CB8AC3E}">
        <p14:creationId xmlns:p14="http://schemas.microsoft.com/office/powerpoint/2010/main" val="669787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0E7D178-5EC7-482A-A76B-DDD760770F51}"/>
              </a:ext>
            </a:extLst>
          </p:cNvPr>
          <p:cNvSpPr>
            <a:spLocks noGrp="1"/>
          </p:cNvSpPr>
          <p:nvPr>
            <p:ph type="body" sz="quarter" idx="10"/>
          </p:nvPr>
        </p:nvSpPr>
        <p:spPr/>
        <p:txBody>
          <a:bodyPr/>
          <a:lstStyle/>
          <a:p>
            <a:r>
              <a:rPr kumimoji="1" lang="ja-JP" altLang="en-US"/>
              <a:t>分配関数による表現</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8697CD1-3FAC-4EAB-BFFB-53785BFF698E}"/>
                  </a:ext>
                </a:extLst>
              </p:cNvPr>
              <p:cNvSpPr txBox="1"/>
              <p:nvPr/>
            </p:nvSpPr>
            <p:spPr>
              <a:xfrm>
                <a:off x="1331640" y="1196752"/>
                <a:ext cx="5479129" cy="1036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m:rPr>
                              <m:brk m:alnAt="7"/>
                            </m:rP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𝜎</m:t>
                          </m:r>
                          <m:r>
                            <a:rPr kumimoji="1" lang="en-US" altLang="ja-JP" sz="2400" b="0" i="1" smtClean="0">
                              <a:latin typeface="Cambria Math" panose="02040503050406030204" pitchFamily="18" charset="0"/>
                            </a:rPr>
                            <m:t>}</m:t>
                          </m:r>
                        </m:sub>
                        <m:sup/>
                        <m:e>
                          <m:r>
                            <m:rPr>
                              <m:sty m:val="p"/>
                            </m:rPr>
                            <a:rPr kumimoji="1" lang="en-US" altLang="ja-JP" sz="2400" b="0" i="0" smtClean="0">
                              <a:latin typeface="Cambria Math" panose="02040503050406030204" pitchFamily="18" charset="0"/>
                            </a:rPr>
                            <m:t>exp</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i="1">
                                  <a:latin typeface="Cambria Math" panose="02040503050406030204" pitchFamily="18" charset="0"/>
                                </a:rPr>
                                <m:t>𝜎</m:t>
                              </m:r>
                            </m:e>
                            <m:sub>
                              <m:r>
                                <a:rPr lang="en-US" altLang="ja-JP" sz="2400" b="0" i="1" smtClean="0">
                                  <a:latin typeface="Cambria Math" panose="02040503050406030204" pitchFamily="18" charset="0"/>
                                </a:rPr>
                                <m:t>𝐴</m:t>
                              </m:r>
                            </m:sub>
                          </m:sSub>
                          <m:r>
                            <a:rPr lang="en-US" altLang="ja-JP" sz="2400" i="1">
                              <a:latin typeface="Cambria Math" panose="02040503050406030204" pitchFamily="18" charset="0"/>
                            </a:rPr>
                            <m:t>}</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m:rPr>
                                      <m:brk m:alnAt="7"/>
                                    </m:rPr>
                                    <a:rPr lang="en-US" altLang="ja-JP" sz="2400" b="0" i="1" smtClean="0">
                                      <a:latin typeface="Cambria Math" panose="02040503050406030204" pitchFamily="18" charset="0"/>
                                    </a:rPr>
                                    <m:t>𝜎</m:t>
                                  </m:r>
                                </m:e>
                                <m:sub>
                                  <m:r>
                                    <m:rPr>
                                      <m:brk m:alnAt="7"/>
                                    </m:rPr>
                                    <a:rPr lang="en-US" altLang="ja-JP" sz="2400" b="0" i="1" smtClean="0">
                                      <a:latin typeface="Cambria Math" panose="02040503050406030204" pitchFamily="18" charset="0"/>
                                    </a:rPr>
                                    <m:t>𝐵</m:t>
                                  </m:r>
                                </m:sub>
                              </m:sSub>
                              <m:r>
                                <m:rPr>
                                  <m:brk m:alnAt="7"/>
                                </m:rPr>
                                <a:rPr lang="en-US" altLang="ja-JP" sz="2400" b="0" i="1" smtClean="0">
                                  <a:latin typeface="Cambria Math" panose="02040503050406030204" pitchFamily="18" charset="0"/>
                                </a:rPr>
                                <m:t>}</m:t>
                              </m:r>
                            </m:sub>
                            <m:sup/>
                            <m:e>
                              <m:r>
                                <m:rPr>
                                  <m:sty m:val="p"/>
                                </m:rPr>
                                <a:rPr lang="en-US" altLang="ja-JP" sz="2400">
                                  <a:latin typeface="Cambria Math" panose="02040503050406030204" pitchFamily="18" charset="0"/>
                                </a:rPr>
                                <m:t>exp</m:t>
                              </m:r>
                              <m:r>
                                <a:rPr lang="en-US" altLang="ja-JP" sz="2400" i="1">
                                  <a:latin typeface="Cambria Math" panose="02040503050406030204" pitchFamily="18" charset="0"/>
                                </a:rPr>
                                <m:t>⁡(−</m:t>
                              </m:r>
                              <m:r>
                                <a:rPr lang="en-US" altLang="ja-JP" sz="2400" i="1">
                                  <a:latin typeface="Cambria Math" panose="02040503050406030204" pitchFamily="18" charset="0"/>
                                </a:rPr>
                                <m:t>𝛽</m:t>
                              </m:r>
                              <m:r>
                                <a:rPr lang="en-US" altLang="ja-JP" sz="2400" i="1">
                                  <a:latin typeface="Cambria Math" panose="02040503050406030204" pitchFamily="18" charset="0"/>
                                </a:rPr>
                                <m:t>𝐻</m:t>
                              </m:r>
                              <m:r>
                                <a:rPr lang="en-US" altLang="ja-JP" sz="2400" i="1">
                                  <a:latin typeface="Cambria Math" panose="02040503050406030204" pitchFamily="18" charset="0"/>
                                </a:rPr>
                                <m:t>)</m:t>
                              </m:r>
                            </m:e>
                          </m:nary>
                        </m:e>
                      </m:nary>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08697CD1-3FAC-4EAB-BFFB-53785BFF698E}"/>
                  </a:ext>
                </a:extLst>
              </p:cNvPr>
              <p:cNvSpPr txBox="1">
                <a:spLocks noRot="1" noChangeAspect="1" noMove="1" noResize="1" noEditPoints="1" noAdjustHandles="1" noChangeArrowheads="1" noChangeShapeType="1" noTextEdit="1"/>
              </p:cNvSpPr>
              <p:nvPr/>
            </p:nvSpPr>
            <p:spPr>
              <a:xfrm>
                <a:off x="1331640" y="1196752"/>
                <a:ext cx="5479129" cy="103682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E884BEF-A7FD-4CEA-ABD1-996B5D22CEF0}"/>
                  </a:ext>
                </a:extLst>
              </p:cNvPr>
              <p:cNvSpPr txBox="1"/>
              <p:nvPr/>
            </p:nvSpPr>
            <p:spPr>
              <a:xfrm>
                <a:off x="251520" y="2564904"/>
                <a:ext cx="3647152" cy="646331"/>
              </a:xfrm>
              <a:prstGeom prst="rect">
                <a:avLst/>
              </a:prstGeom>
              <a:noFill/>
            </p:spPr>
            <p:txBody>
              <a:bodyPr wrap="none" rtlCol="0">
                <a:spAutoFit/>
              </a:bodyPr>
              <a:lstStyle/>
              <a:p>
                <a:r>
                  <a:rPr lang="ja-JP" altLang="en-US"/>
                  <a:t>全てのスピンの状態についての和</a:t>
                </a:r>
                <a:endParaRPr lang="en-US" altLang="ja-JP"/>
              </a:p>
              <a:p>
                <a:pPr/>
                <a14:m>
                  <m:oMathPara xmlns:m="http://schemas.openxmlformats.org/officeDocument/2006/math">
                    <m:oMathParaPr>
                      <m:jc m:val="centerGroup"/>
                    </m:oMathParaPr>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𝑁</m:t>
                          </m:r>
                        </m:sup>
                      </m:sSup>
                      <m:r>
                        <a:rPr lang="ja-JP" altLang="en-US" i="1">
                          <a:latin typeface="Cambria Math" panose="02040503050406030204" pitchFamily="18" charset="0"/>
                        </a:rPr>
                        <m:t>通り</m:t>
                      </m:r>
                    </m:oMath>
                  </m:oMathPara>
                </a14:m>
                <a:endParaRPr lang="en-US" altLang="ja-JP"/>
              </a:p>
            </p:txBody>
          </p:sp>
        </mc:Choice>
        <mc:Fallback xmlns="">
          <p:sp>
            <p:nvSpPr>
              <p:cNvPr id="4" name="テキスト ボックス 3">
                <a:extLst>
                  <a:ext uri="{FF2B5EF4-FFF2-40B4-BE49-F238E27FC236}">
                    <a16:creationId xmlns:a16="http://schemas.microsoft.com/office/drawing/2014/main" id="{7E884BEF-A7FD-4CEA-ABD1-996B5D22CEF0}"/>
                  </a:ext>
                </a:extLst>
              </p:cNvPr>
              <p:cNvSpPr txBox="1">
                <a:spLocks noRot="1" noChangeAspect="1" noMove="1" noResize="1" noEditPoints="1" noAdjustHandles="1" noChangeArrowheads="1" noChangeShapeType="1" noTextEdit="1"/>
              </p:cNvSpPr>
              <p:nvPr/>
            </p:nvSpPr>
            <p:spPr>
              <a:xfrm>
                <a:off x="251520" y="2564904"/>
                <a:ext cx="3647152" cy="646331"/>
              </a:xfrm>
              <a:prstGeom prst="rect">
                <a:avLst/>
              </a:prstGeom>
              <a:blipFill>
                <a:blip r:embed="rId3"/>
                <a:stretch>
                  <a:fillRect l="-1336" t="-7547" r="-334" b="-47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3C95064-C957-4E4F-A7F8-60D931E74E32}"/>
                  </a:ext>
                </a:extLst>
              </p:cNvPr>
              <p:cNvSpPr txBox="1"/>
              <p:nvPr/>
            </p:nvSpPr>
            <p:spPr>
              <a:xfrm>
                <a:off x="4572000" y="2420888"/>
                <a:ext cx="4185761" cy="933654"/>
              </a:xfrm>
              <a:prstGeom prst="rect">
                <a:avLst/>
              </a:prstGeom>
              <a:noFill/>
            </p:spPr>
            <p:txBody>
              <a:bodyPr wrap="none" rtlCol="0">
                <a:spAutoFit/>
              </a:bodyPr>
              <a:lstStyle/>
              <a:p>
                <a:r>
                  <a:rPr lang="en-US" altLang="ja-JP"/>
                  <a:t>A</a:t>
                </a:r>
                <a:r>
                  <a:rPr lang="ja-JP" altLang="en-US"/>
                  <a:t>、</a:t>
                </a:r>
                <a:r>
                  <a:rPr lang="en-US" altLang="ja-JP"/>
                  <a:t>B</a:t>
                </a:r>
                <a:r>
                  <a:rPr lang="ja-JP" altLang="en-US"/>
                  <a:t>サイトそれぞれのスピンの状態に</a:t>
                </a:r>
                <a:endParaRPr lang="en-US" altLang="ja-JP"/>
              </a:p>
              <a:p>
                <a:r>
                  <a:rPr lang="ja-JP" altLang="en-US"/>
                  <a:t>ついての和</a:t>
                </a:r>
                <a:endParaRPr lang="en-US" altLang="ja-JP"/>
              </a:p>
              <a:p>
                <a:pPr/>
                <a14:m>
                  <m:oMathPara xmlns:m="http://schemas.openxmlformats.org/officeDocument/2006/math">
                    <m:oMathParaPr>
                      <m:jc m:val="centerGroup"/>
                    </m:oMathParaPr>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𝑁</m:t>
                          </m:r>
                          <m:r>
                            <a:rPr lang="en-US" altLang="ja-JP" b="0" i="1" smtClean="0">
                              <a:latin typeface="Cambria Math" panose="02040503050406030204" pitchFamily="18" charset="0"/>
                            </a:rPr>
                            <m:t>/2</m:t>
                          </m:r>
                        </m:sup>
                      </m:sSup>
                      <m:r>
                        <a:rPr lang="ja-JP" altLang="en-US" i="1">
                          <a:latin typeface="Cambria Math" panose="02040503050406030204" pitchFamily="18" charset="0"/>
                        </a:rPr>
                        <m:t>通り</m:t>
                      </m:r>
                    </m:oMath>
                  </m:oMathPara>
                </a14:m>
                <a:endParaRPr lang="en-US" altLang="ja-JP"/>
              </a:p>
            </p:txBody>
          </p:sp>
        </mc:Choice>
        <mc:Fallback xmlns="">
          <p:sp>
            <p:nvSpPr>
              <p:cNvPr id="5" name="テキスト ボックス 4">
                <a:extLst>
                  <a:ext uri="{FF2B5EF4-FFF2-40B4-BE49-F238E27FC236}">
                    <a16:creationId xmlns:a16="http://schemas.microsoft.com/office/drawing/2014/main" id="{D3C95064-C957-4E4F-A7F8-60D931E74E32}"/>
                  </a:ext>
                </a:extLst>
              </p:cNvPr>
              <p:cNvSpPr txBox="1">
                <a:spLocks noRot="1" noChangeAspect="1" noMove="1" noResize="1" noEditPoints="1" noAdjustHandles="1" noChangeArrowheads="1" noChangeShapeType="1" noTextEdit="1"/>
              </p:cNvSpPr>
              <p:nvPr/>
            </p:nvSpPr>
            <p:spPr>
              <a:xfrm>
                <a:off x="4572000" y="2420888"/>
                <a:ext cx="4185761" cy="933654"/>
              </a:xfrm>
              <a:prstGeom prst="rect">
                <a:avLst/>
              </a:prstGeom>
              <a:blipFill>
                <a:blip r:embed="rId4"/>
                <a:stretch>
                  <a:fillRect l="-1164" t="-4575" r="-582" b="-326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29FBF0F-B842-43A1-A69E-CC055D0403F6}"/>
                  </a:ext>
                </a:extLst>
              </p:cNvPr>
              <p:cNvSpPr txBox="1"/>
              <p:nvPr/>
            </p:nvSpPr>
            <p:spPr>
              <a:xfrm>
                <a:off x="3203848" y="3861048"/>
                <a:ext cx="2281009" cy="10307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𝐽</m:t>
                      </m:r>
                      <m:nary>
                        <m:naryPr>
                          <m:chr m:val="∑"/>
                          <m:supHide m:val="on"/>
                          <m:ctrlPr>
                            <a:rPr kumimoji="1" lang="en-US" altLang="ja-JP" sz="2400" b="0" i="1" smtClean="0">
                              <a:latin typeface="Cambria Math" panose="02040503050406030204" pitchFamily="18" charset="0"/>
                            </a:rPr>
                          </m:ctrlPr>
                        </m:naryPr>
                        <m:sub>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e>
                          </m:d>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𝑖</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𝑗</m:t>
                              </m:r>
                            </m:sub>
                          </m:sSub>
                        </m:e>
                      </m:nary>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D29FBF0F-B842-43A1-A69E-CC055D0403F6}"/>
                  </a:ext>
                </a:extLst>
              </p:cNvPr>
              <p:cNvSpPr txBox="1">
                <a:spLocks noRot="1" noChangeAspect="1" noMove="1" noResize="1" noEditPoints="1" noAdjustHandles="1" noChangeArrowheads="1" noChangeShapeType="1" noTextEdit="1"/>
              </p:cNvSpPr>
              <p:nvPr/>
            </p:nvSpPr>
            <p:spPr>
              <a:xfrm>
                <a:off x="3203848" y="3861048"/>
                <a:ext cx="2281009" cy="1030731"/>
              </a:xfrm>
              <a:prstGeom prst="rect">
                <a:avLst/>
              </a:prstGeom>
              <a:blipFill>
                <a:blip r:embed="rId5"/>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A4FDA6CE-4499-4F7A-B6F7-80F1734F5A87}"/>
              </a:ext>
            </a:extLst>
          </p:cNvPr>
          <p:cNvSpPr txBox="1"/>
          <p:nvPr/>
        </p:nvSpPr>
        <p:spPr>
          <a:xfrm>
            <a:off x="971600" y="3501008"/>
            <a:ext cx="2954655" cy="369332"/>
          </a:xfrm>
          <a:prstGeom prst="rect">
            <a:avLst/>
          </a:prstGeom>
          <a:noFill/>
        </p:spPr>
        <p:txBody>
          <a:bodyPr wrap="none" rtlCol="0">
            <a:spAutoFit/>
          </a:bodyPr>
          <a:lstStyle/>
          <a:p>
            <a:r>
              <a:rPr lang="ja-JP" altLang="en-US"/>
              <a:t>ハミルトニアンを代入する</a:t>
            </a: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2E63B09-105F-4040-AFF9-E1445728D4ED}"/>
                  </a:ext>
                </a:extLst>
              </p:cNvPr>
              <p:cNvSpPr txBox="1"/>
              <p:nvPr/>
            </p:nvSpPr>
            <p:spPr>
              <a:xfrm>
                <a:off x="2915816" y="5229200"/>
                <a:ext cx="3738716"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i="1">
                                  <a:latin typeface="Cambria Math" panose="02040503050406030204" pitchFamily="18" charset="0"/>
                                </a:rPr>
                                <m:t>𝜎</m:t>
                              </m:r>
                            </m:e>
                            <m:sub>
                              <m:r>
                                <a:rPr lang="en-US" altLang="ja-JP" sz="2400" b="0" i="1" smtClean="0">
                                  <a:latin typeface="Cambria Math" panose="02040503050406030204" pitchFamily="18" charset="0"/>
                                </a:rPr>
                                <m:t>𝐴</m:t>
                              </m:r>
                            </m:sub>
                          </m:sSub>
                          <m:r>
                            <a:rPr lang="en-US" altLang="ja-JP" sz="2400" i="1">
                              <a:latin typeface="Cambria Math" panose="02040503050406030204" pitchFamily="18" charset="0"/>
                            </a:rPr>
                            <m:t>}</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m:rPr>
                                      <m:brk m:alnAt="7"/>
                                    </m:rPr>
                                    <a:rPr lang="en-US" altLang="ja-JP" sz="2400" b="0" i="1" smtClean="0">
                                      <a:latin typeface="Cambria Math" panose="02040503050406030204" pitchFamily="18" charset="0"/>
                                    </a:rPr>
                                    <m:t>𝜎</m:t>
                                  </m:r>
                                </m:e>
                                <m:sub>
                                  <m:r>
                                    <m:rPr>
                                      <m:brk m:alnAt="7"/>
                                    </m:rPr>
                                    <a:rPr lang="en-US" altLang="ja-JP" sz="2400" b="0" i="1" smtClean="0">
                                      <a:latin typeface="Cambria Math" panose="02040503050406030204" pitchFamily="18" charset="0"/>
                                    </a:rPr>
                                    <m:t>𝐵</m:t>
                                  </m:r>
                                </m:sub>
                              </m:sSub>
                              <m:r>
                                <m:rPr>
                                  <m:brk m:alnAt="7"/>
                                </m:rPr>
                                <a:rPr lang="en-US" altLang="ja-JP" sz="2400" b="0" i="1" smtClean="0">
                                  <a:latin typeface="Cambria Math" panose="02040503050406030204" pitchFamily="18" charset="0"/>
                                </a:rPr>
                                <m:t>}</m:t>
                              </m:r>
                            </m:sub>
                            <m:sup/>
                            <m:e>
                              <m:r>
                                <m:rPr>
                                  <m:sty m:val="p"/>
                                </m:rPr>
                                <a:rPr lang="en-US" altLang="ja-JP" sz="2400">
                                  <a:latin typeface="Cambria Math" panose="02040503050406030204" pitchFamily="18" charset="0"/>
                                </a:rPr>
                                <m:t>exp</m:t>
                              </m:r>
                              <m:r>
                                <a:rPr lang="en-US" altLang="ja-JP" sz="2400" i="1">
                                  <a:latin typeface="Cambria Math" panose="02040503050406030204" pitchFamily="18" charset="0"/>
                                </a:rPr>
                                <m:t>⁡</m:t>
                              </m:r>
                              <m:d>
                                <m:dPr>
                                  <m:ctrlPr>
                                    <a:rPr lang="en-US" altLang="ja-JP" sz="2400" i="1" smtClean="0">
                                      <a:latin typeface="Cambria Math" panose="02040503050406030204" pitchFamily="18" charset="0"/>
                                    </a:rPr>
                                  </m:ctrlPr>
                                </m:dPr>
                                <m:e>
                                  <m:nary>
                                    <m:naryPr>
                                      <m:chr m:val="∑"/>
                                      <m:supHide m:val="on"/>
                                      <m:ctrlPr>
                                        <a:rPr lang="en-US" altLang="ja-JP" sz="2400" b="0" i="1" smtClean="0">
                                          <a:latin typeface="Cambria Math" panose="02040503050406030204" pitchFamily="18" charset="0"/>
                                        </a:rPr>
                                      </m:ctrlPr>
                                    </m:naryPr>
                                    <m:sub>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e>
                                      </m:d>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𝜎</m:t>
                                          </m:r>
                                        </m:e>
                                        <m:sub>
                                          <m:r>
                                            <a:rPr lang="en-US" altLang="ja-JP" sz="2400" b="0" i="1" smtClean="0">
                                              <a:latin typeface="Cambria Math" panose="02040503050406030204" pitchFamily="18" charset="0"/>
                                            </a:rPr>
                                            <m:t>𝑖</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𝜎</m:t>
                                          </m:r>
                                        </m:e>
                                        <m:sub>
                                          <m:r>
                                            <a:rPr lang="en-US" altLang="ja-JP" sz="2400" b="0" i="1" smtClean="0">
                                              <a:latin typeface="Cambria Math" panose="02040503050406030204" pitchFamily="18" charset="0"/>
                                            </a:rPr>
                                            <m:t>𝑗</m:t>
                                          </m:r>
                                        </m:sub>
                                      </m:sSub>
                                    </m:e>
                                  </m:nary>
                                </m:e>
                              </m:d>
                            </m:e>
                          </m:nary>
                        </m:e>
                      </m:nary>
                    </m:oMath>
                  </m:oMathPara>
                </a14:m>
                <a:endParaRPr kumimoji="1" lang="ja-JP" altLang="en-US" sz="2400"/>
              </a:p>
            </p:txBody>
          </p:sp>
        </mc:Choice>
        <mc:Fallback xmlns="">
          <p:sp>
            <p:nvSpPr>
              <p:cNvPr id="8" name="テキスト ボックス 7">
                <a:extLst>
                  <a:ext uri="{FF2B5EF4-FFF2-40B4-BE49-F238E27FC236}">
                    <a16:creationId xmlns:a16="http://schemas.microsoft.com/office/drawing/2014/main" id="{02E63B09-105F-4040-AFF9-E1445728D4ED}"/>
                  </a:ext>
                </a:extLst>
              </p:cNvPr>
              <p:cNvSpPr txBox="1">
                <a:spLocks noRot="1" noChangeAspect="1" noMove="1" noResize="1" noEditPoints="1" noAdjustHandles="1" noChangeArrowheads="1" noChangeShapeType="1" noTextEdit="1"/>
              </p:cNvSpPr>
              <p:nvPr/>
            </p:nvSpPr>
            <p:spPr>
              <a:xfrm>
                <a:off x="2915816" y="5229200"/>
                <a:ext cx="3738716" cy="1046890"/>
              </a:xfrm>
              <a:prstGeom prst="rect">
                <a:avLst/>
              </a:prstGeom>
              <a:blipFill>
                <a:blip r:embed="rId6"/>
                <a:stretch>
                  <a:fillRect/>
                </a:stretch>
              </a:blipFill>
            </p:spPr>
            <p:txBody>
              <a:bodyPr/>
              <a:lstStyle/>
              <a:p>
                <a:r>
                  <a:rPr lang="ja-JP" altLang="en-US">
                    <a:noFill/>
                  </a:rPr>
                  <a:t> </a:t>
                </a:r>
              </a:p>
            </p:txBody>
          </p:sp>
        </mc:Fallback>
      </mc:AlternateContent>
      <p:sp>
        <p:nvSpPr>
          <p:cNvPr id="9" name="矢印: 右 8">
            <a:extLst>
              <a:ext uri="{FF2B5EF4-FFF2-40B4-BE49-F238E27FC236}">
                <a16:creationId xmlns:a16="http://schemas.microsoft.com/office/drawing/2014/main" id="{5B299565-A3C2-4205-805D-1E1FFB295672}"/>
              </a:ext>
            </a:extLst>
          </p:cNvPr>
          <p:cNvSpPr/>
          <p:nvPr/>
        </p:nvSpPr>
        <p:spPr>
          <a:xfrm>
            <a:off x="2123728" y="5445224"/>
            <a:ext cx="576064"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18343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C0FC5A7-F59B-46E9-918F-96C84B426DBF}"/>
              </a:ext>
            </a:extLst>
          </p:cNvPr>
          <p:cNvSpPr>
            <a:spLocks noGrp="1"/>
          </p:cNvSpPr>
          <p:nvPr>
            <p:ph type="body" sz="quarter" idx="10"/>
          </p:nvPr>
        </p:nvSpPr>
        <p:spPr/>
        <p:txBody>
          <a:bodyPr/>
          <a:lstStyle/>
          <a:p>
            <a:r>
              <a:rPr kumimoji="1" lang="ja-JP" altLang="en-US"/>
              <a:t>分配関数による表現</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91272A0-01E2-43D5-ACD4-946FFDC43494}"/>
                  </a:ext>
                </a:extLst>
              </p:cNvPr>
              <p:cNvSpPr txBox="1"/>
              <p:nvPr/>
            </p:nvSpPr>
            <p:spPr>
              <a:xfrm>
                <a:off x="2627784" y="1196752"/>
                <a:ext cx="3738716"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m:t>
                          </m:r>
                          <m:sSub>
                            <m:sSubPr>
                              <m:ctrlPr>
                                <a:rPr lang="en-US" altLang="ja-JP" sz="2400" b="0" i="1" smtClean="0">
                                  <a:solidFill>
                                    <a:srgbClr val="FFC000"/>
                                  </a:solidFill>
                                  <a:latin typeface="Cambria Math" panose="02040503050406030204" pitchFamily="18" charset="0"/>
                                </a:rPr>
                              </m:ctrlPr>
                            </m:sSubPr>
                            <m:e>
                              <m:r>
                                <a:rPr lang="en-US" altLang="ja-JP" sz="2400" i="1">
                                  <a:solidFill>
                                    <a:srgbClr val="FFC000"/>
                                  </a:solidFill>
                                  <a:latin typeface="Cambria Math" panose="02040503050406030204" pitchFamily="18" charset="0"/>
                                </a:rPr>
                                <m:t>𝜎</m:t>
                              </m:r>
                            </m:e>
                            <m:sub>
                              <m:r>
                                <a:rPr lang="en-US" altLang="ja-JP" sz="2400" b="0" i="1" smtClean="0">
                                  <a:solidFill>
                                    <a:srgbClr val="FFC000"/>
                                  </a:solidFill>
                                  <a:latin typeface="Cambria Math" panose="02040503050406030204" pitchFamily="18" charset="0"/>
                                </a:rPr>
                                <m:t>𝐴</m:t>
                              </m:r>
                            </m:sub>
                          </m:sSub>
                          <m:r>
                            <a:rPr lang="en-US" altLang="ja-JP" sz="2400" i="1">
                              <a:latin typeface="Cambria Math" panose="02040503050406030204" pitchFamily="18" charset="0"/>
                            </a:rPr>
                            <m:t>}</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m:t>
                              </m:r>
                              <m:sSub>
                                <m:sSubPr>
                                  <m:ctrlPr>
                                    <a:rPr lang="en-US" altLang="ja-JP" sz="2400" b="0" i="1" smtClean="0">
                                      <a:solidFill>
                                        <a:srgbClr val="00B050"/>
                                      </a:solidFill>
                                      <a:latin typeface="Cambria Math" panose="02040503050406030204" pitchFamily="18" charset="0"/>
                                    </a:rPr>
                                  </m:ctrlPr>
                                </m:sSubPr>
                                <m:e>
                                  <m:r>
                                    <m:rPr>
                                      <m:brk m:alnAt="7"/>
                                    </m:rPr>
                                    <a:rPr lang="en-US" altLang="ja-JP" sz="2400" b="0" i="1" smtClean="0">
                                      <a:solidFill>
                                        <a:srgbClr val="00B050"/>
                                      </a:solidFill>
                                      <a:latin typeface="Cambria Math" panose="02040503050406030204" pitchFamily="18" charset="0"/>
                                    </a:rPr>
                                    <m:t>𝜎</m:t>
                                  </m:r>
                                </m:e>
                                <m:sub>
                                  <m:r>
                                    <m:rPr>
                                      <m:brk m:alnAt="7"/>
                                    </m:rPr>
                                    <a:rPr lang="en-US" altLang="ja-JP" sz="2400" b="0" i="1" smtClean="0">
                                      <a:solidFill>
                                        <a:srgbClr val="00B050"/>
                                      </a:solidFill>
                                      <a:latin typeface="Cambria Math" panose="02040503050406030204" pitchFamily="18" charset="0"/>
                                    </a:rPr>
                                    <m:t>𝐵</m:t>
                                  </m:r>
                                </m:sub>
                              </m:sSub>
                              <m:r>
                                <m:rPr>
                                  <m:brk m:alnAt="7"/>
                                </m:rPr>
                                <a:rPr lang="en-US" altLang="ja-JP" sz="2400" b="0" i="1" smtClean="0">
                                  <a:latin typeface="Cambria Math" panose="02040503050406030204" pitchFamily="18" charset="0"/>
                                </a:rPr>
                                <m:t>}</m:t>
                              </m:r>
                            </m:sub>
                            <m:sup/>
                            <m:e>
                              <m:r>
                                <m:rPr>
                                  <m:sty m:val="p"/>
                                </m:rPr>
                                <a:rPr lang="en-US" altLang="ja-JP" sz="2400">
                                  <a:latin typeface="Cambria Math" panose="02040503050406030204" pitchFamily="18" charset="0"/>
                                </a:rPr>
                                <m:t>exp</m:t>
                              </m:r>
                              <m:r>
                                <a:rPr lang="en-US" altLang="ja-JP" sz="2400" i="1">
                                  <a:latin typeface="Cambria Math" panose="02040503050406030204" pitchFamily="18" charset="0"/>
                                </a:rPr>
                                <m:t>⁡</m:t>
                              </m:r>
                              <m:d>
                                <m:dPr>
                                  <m:ctrlPr>
                                    <a:rPr lang="en-US" altLang="ja-JP" sz="2400" i="1" smtClean="0">
                                      <a:latin typeface="Cambria Math" panose="02040503050406030204" pitchFamily="18" charset="0"/>
                                    </a:rPr>
                                  </m:ctrlPr>
                                </m:dPr>
                                <m:e>
                                  <m:nary>
                                    <m:naryPr>
                                      <m:chr m:val="∑"/>
                                      <m:supHide m:val="on"/>
                                      <m:ctrlPr>
                                        <a:rPr lang="en-US" altLang="ja-JP" sz="2400" b="0" i="1" smtClean="0">
                                          <a:latin typeface="Cambria Math" panose="02040503050406030204" pitchFamily="18" charset="0"/>
                                        </a:rPr>
                                      </m:ctrlPr>
                                    </m:naryPr>
                                    <m:sub>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e>
                                      </m:d>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𝜎</m:t>
                                          </m:r>
                                        </m:e>
                                        <m:sub>
                                          <m:r>
                                            <a:rPr lang="en-US" altLang="ja-JP" sz="2400" b="0" i="1" smtClean="0">
                                              <a:latin typeface="Cambria Math" panose="02040503050406030204" pitchFamily="18" charset="0"/>
                                            </a:rPr>
                                            <m:t>𝑖</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𝜎</m:t>
                                          </m:r>
                                        </m:e>
                                        <m:sub>
                                          <m:r>
                                            <a:rPr lang="en-US" altLang="ja-JP" sz="2400" b="0" i="1" smtClean="0">
                                              <a:latin typeface="Cambria Math" panose="02040503050406030204" pitchFamily="18" charset="0"/>
                                            </a:rPr>
                                            <m:t>𝑗</m:t>
                                          </m:r>
                                        </m:sub>
                                      </m:sSub>
                                    </m:e>
                                  </m:nary>
                                </m:e>
                              </m:d>
                            </m:e>
                          </m:nary>
                        </m:e>
                      </m:nary>
                    </m:oMath>
                  </m:oMathPara>
                </a14:m>
                <a:endParaRPr kumimoji="1" lang="ja-JP" altLang="en-US" sz="2400"/>
              </a:p>
            </p:txBody>
          </p:sp>
        </mc:Choice>
        <mc:Fallback xmlns="">
          <p:sp>
            <p:nvSpPr>
              <p:cNvPr id="3" name="テキスト ボックス 2">
                <a:extLst>
                  <a:ext uri="{FF2B5EF4-FFF2-40B4-BE49-F238E27FC236}">
                    <a16:creationId xmlns:a16="http://schemas.microsoft.com/office/drawing/2014/main" id="{C91272A0-01E2-43D5-ACD4-946FFDC43494}"/>
                  </a:ext>
                </a:extLst>
              </p:cNvPr>
              <p:cNvSpPr txBox="1">
                <a:spLocks noRot="1" noChangeAspect="1" noMove="1" noResize="1" noEditPoints="1" noAdjustHandles="1" noChangeArrowheads="1" noChangeShapeType="1" noTextEdit="1"/>
              </p:cNvSpPr>
              <p:nvPr/>
            </p:nvSpPr>
            <p:spPr>
              <a:xfrm>
                <a:off x="2627784" y="1196752"/>
                <a:ext cx="3738716" cy="1046890"/>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3BBB9D03-F96C-46B1-9B81-E38719D5637D}"/>
              </a:ext>
            </a:extLst>
          </p:cNvPr>
          <p:cNvSpPr txBox="1"/>
          <p:nvPr/>
        </p:nvSpPr>
        <p:spPr>
          <a:xfrm>
            <a:off x="1619672" y="2564904"/>
            <a:ext cx="1800493" cy="369332"/>
          </a:xfrm>
          <a:prstGeom prst="rect">
            <a:avLst/>
          </a:prstGeom>
          <a:noFill/>
        </p:spPr>
        <p:txBody>
          <a:bodyPr wrap="none" rtlCol="0">
            <a:spAutoFit/>
          </a:bodyPr>
          <a:lstStyle/>
          <a:p>
            <a:r>
              <a:rPr lang="ja-JP" altLang="en-US">
                <a:solidFill>
                  <a:srgbClr val="FFC000"/>
                </a:solidFill>
              </a:rPr>
              <a:t>外側</a:t>
            </a:r>
            <a:r>
              <a:rPr lang="ja-JP" altLang="en-US"/>
              <a:t>を固定して</a:t>
            </a:r>
            <a:endParaRPr kumimoji="1" lang="ja-JP" altLang="en-US"/>
          </a:p>
        </p:txBody>
      </p:sp>
      <p:sp>
        <p:nvSpPr>
          <p:cNvPr id="5" name="テキスト ボックス 4">
            <a:extLst>
              <a:ext uri="{FF2B5EF4-FFF2-40B4-BE49-F238E27FC236}">
                <a16:creationId xmlns:a16="http://schemas.microsoft.com/office/drawing/2014/main" id="{33F96EE9-4011-4065-B9B5-9751EEFF349B}"/>
              </a:ext>
            </a:extLst>
          </p:cNvPr>
          <p:cNvSpPr txBox="1"/>
          <p:nvPr/>
        </p:nvSpPr>
        <p:spPr>
          <a:xfrm>
            <a:off x="4355976" y="2564904"/>
            <a:ext cx="4339650" cy="369332"/>
          </a:xfrm>
          <a:prstGeom prst="rect">
            <a:avLst/>
          </a:prstGeom>
          <a:noFill/>
        </p:spPr>
        <p:txBody>
          <a:bodyPr wrap="none" rtlCol="0">
            <a:spAutoFit/>
          </a:bodyPr>
          <a:lstStyle/>
          <a:p>
            <a:r>
              <a:rPr kumimoji="1" lang="ja-JP" altLang="en-US">
                <a:solidFill>
                  <a:srgbClr val="00B050"/>
                </a:solidFill>
              </a:rPr>
              <a:t>内側</a:t>
            </a:r>
            <a:r>
              <a:rPr kumimoji="1" lang="ja-JP" altLang="en-US"/>
              <a:t>の和についてのみサンプリングする</a:t>
            </a:r>
          </a:p>
        </p:txBody>
      </p:sp>
      <p:cxnSp>
        <p:nvCxnSpPr>
          <p:cNvPr id="7" name="直線矢印コネクタ 6">
            <a:extLst>
              <a:ext uri="{FF2B5EF4-FFF2-40B4-BE49-F238E27FC236}">
                <a16:creationId xmlns:a16="http://schemas.microsoft.com/office/drawing/2014/main" id="{0727AFC1-055D-428A-A336-F8786DF1E726}"/>
              </a:ext>
            </a:extLst>
          </p:cNvPr>
          <p:cNvCxnSpPr>
            <a:stCxn id="4" idx="0"/>
          </p:cNvCxnSpPr>
          <p:nvPr/>
        </p:nvCxnSpPr>
        <p:spPr>
          <a:xfrm flipV="1">
            <a:off x="2519919" y="2276872"/>
            <a:ext cx="971961" cy="28803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3F843798-D544-4898-A08D-2DAC3EC9E41A}"/>
              </a:ext>
            </a:extLst>
          </p:cNvPr>
          <p:cNvCxnSpPr/>
          <p:nvPr/>
        </p:nvCxnSpPr>
        <p:spPr>
          <a:xfrm flipH="1" flipV="1">
            <a:off x="4211960" y="2276872"/>
            <a:ext cx="72008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1" name="グループ化 10">
            <a:extLst>
              <a:ext uri="{FF2B5EF4-FFF2-40B4-BE49-F238E27FC236}">
                <a16:creationId xmlns:a16="http://schemas.microsoft.com/office/drawing/2014/main" id="{94D8494E-AE55-4EA9-9C2C-17B94D08A655}"/>
              </a:ext>
            </a:extLst>
          </p:cNvPr>
          <p:cNvGrpSpPr/>
          <p:nvPr/>
        </p:nvGrpSpPr>
        <p:grpSpPr>
          <a:xfrm rot="10800000">
            <a:off x="1230829" y="4552325"/>
            <a:ext cx="489654" cy="489654"/>
            <a:chOff x="792000" y="2529000"/>
            <a:chExt cx="360000" cy="360000"/>
          </a:xfrm>
        </p:grpSpPr>
        <p:sp>
          <p:nvSpPr>
            <p:cNvPr id="28" name="楕円 27">
              <a:extLst>
                <a:ext uri="{FF2B5EF4-FFF2-40B4-BE49-F238E27FC236}">
                  <a16:creationId xmlns:a16="http://schemas.microsoft.com/office/drawing/2014/main" id="{7B8AB85D-70C3-4A14-9DDB-447754D0499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矢印: 下 28">
              <a:extLst>
                <a:ext uri="{FF2B5EF4-FFF2-40B4-BE49-F238E27FC236}">
                  <a16:creationId xmlns:a16="http://schemas.microsoft.com/office/drawing/2014/main" id="{AB3FED81-00FE-4599-A85D-B53C563E8DD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8BF6B61D-17D4-43BB-9CFF-626312D23865}"/>
              </a:ext>
            </a:extLst>
          </p:cNvPr>
          <p:cNvGrpSpPr/>
          <p:nvPr/>
        </p:nvGrpSpPr>
        <p:grpSpPr>
          <a:xfrm rot="10800000">
            <a:off x="1230829" y="3573016"/>
            <a:ext cx="489654" cy="489654"/>
            <a:chOff x="792000" y="2529000"/>
            <a:chExt cx="360000" cy="360000"/>
          </a:xfrm>
          <a:solidFill>
            <a:srgbClr val="FFC000"/>
          </a:solidFill>
        </p:grpSpPr>
        <p:sp>
          <p:nvSpPr>
            <p:cNvPr id="26" name="楕円 25">
              <a:extLst>
                <a:ext uri="{FF2B5EF4-FFF2-40B4-BE49-F238E27FC236}">
                  <a16:creationId xmlns:a16="http://schemas.microsoft.com/office/drawing/2014/main" id="{75E5C830-419D-41B9-8914-632FBF2BA724}"/>
                </a:ext>
              </a:extLst>
            </p:cNvPr>
            <p:cNvSpPr/>
            <p:nvPr/>
          </p:nvSpPr>
          <p:spPr>
            <a:xfrm>
              <a:off x="792000" y="2529000"/>
              <a:ext cx="360000" cy="36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下 26">
              <a:extLst>
                <a:ext uri="{FF2B5EF4-FFF2-40B4-BE49-F238E27FC236}">
                  <a16:creationId xmlns:a16="http://schemas.microsoft.com/office/drawing/2014/main" id="{D639465B-FA87-436B-8A31-BB50B3C6E82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a:extLst>
              <a:ext uri="{FF2B5EF4-FFF2-40B4-BE49-F238E27FC236}">
                <a16:creationId xmlns:a16="http://schemas.microsoft.com/office/drawing/2014/main" id="{00D94DEE-A7D2-408B-88DA-2BA2D02A4AF4}"/>
              </a:ext>
            </a:extLst>
          </p:cNvPr>
          <p:cNvGrpSpPr/>
          <p:nvPr/>
        </p:nvGrpSpPr>
        <p:grpSpPr>
          <a:xfrm>
            <a:off x="251520" y="4552325"/>
            <a:ext cx="489654" cy="489654"/>
            <a:chOff x="792000" y="2529000"/>
            <a:chExt cx="360000" cy="360000"/>
          </a:xfrm>
          <a:solidFill>
            <a:srgbClr val="FFC000"/>
          </a:solidFill>
        </p:grpSpPr>
        <p:sp>
          <p:nvSpPr>
            <p:cNvPr id="24" name="楕円 23">
              <a:extLst>
                <a:ext uri="{FF2B5EF4-FFF2-40B4-BE49-F238E27FC236}">
                  <a16:creationId xmlns:a16="http://schemas.microsoft.com/office/drawing/2014/main" id="{651ED190-B1E3-4967-807D-F54FCC2DA98F}"/>
                </a:ext>
              </a:extLst>
            </p:cNvPr>
            <p:cNvSpPr/>
            <p:nvPr/>
          </p:nvSpPr>
          <p:spPr>
            <a:xfrm>
              <a:off x="792000" y="2529000"/>
              <a:ext cx="360000" cy="36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矢印: 下 24">
              <a:extLst>
                <a:ext uri="{FF2B5EF4-FFF2-40B4-BE49-F238E27FC236}">
                  <a16:creationId xmlns:a16="http://schemas.microsoft.com/office/drawing/2014/main" id="{99522683-84CF-4DCC-AEE9-6D7B6D0CA4D1}"/>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3F8AF2A5-55FB-4355-AF2C-ED3463188ACC}"/>
              </a:ext>
            </a:extLst>
          </p:cNvPr>
          <p:cNvGrpSpPr/>
          <p:nvPr/>
        </p:nvGrpSpPr>
        <p:grpSpPr>
          <a:xfrm rot="10800000">
            <a:off x="2210138" y="4552325"/>
            <a:ext cx="489654" cy="489654"/>
            <a:chOff x="792000" y="2529000"/>
            <a:chExt cx="360000" cy="360000"/>
          </a:xfrm>
          <a:solidFill>
            <a:srgbClr val="FFC000"/>
          </a:solidFill>
        </p:grpSpPr>
        <p:sp>
          <p:nvSpPr>
            <p:cNvPr id="22" name="楕円 21">
              <a:extLst>
                <a:ext uri="{FF2B5EF4-FFF2-40B4-BE49-F238E27FC236}">
                  <a16:creationId xmlns:a16="http://schemas.microsoft.com/office/drawing/2014/main" id="{CFEB4EA4-7DDE-4050-AFB5-D5BFCDBA9014}"/>
                </a:ext>
              </a:extLst>
            </p:cNvPr>
            <p:cNvSpPr/>
            <p:nvPr/>
          </p:nvSpPr>
          <p:spPr>
            <a:xfrm>
              <a:off x="792000" y="2529000"/>
              <a:ext cx="360000" cy="36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C715C319-46C8-40CF-9A15-99AB6D1A3E4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CD0FDF4C-EEE9-40B8-8235-BC67F357916A}"/>
              </a:ext>
            </a:extLst>
          </p:cNvPr>
          <p:cNvGrpSpPr/>
          <p:nvPr/>
        </p:nvGrpSpPr>
        <p:grpSpPr>
          <a:xfrm rot="10800000">
            <a:off x="1230829" y="5531634"/>
            <a:ext cx="489654" cy="489654"/>
            <a:chOff x="792000" y="2529000"/>
            <a:chExt cx="360000" cy="360000"/>
          </a:xfrm>
          <a:solidFill>
            <a:srgbClr val="FFC000"/>
          </a:solidFill>
        </p:grpSpPr>
        <p:sp>
          <p:nvSpPr>
            <p:cNvPr id="20" name="楕円 19">
              <a:extLst>
                <a:ext uri="{FF2B5EF4-FFF2-40B4-BE49-F238E27FC236}">
                  <a16:creationId xmlns:a16="http://schemas.microsoft.com/office/drawing/2014/main" id="{EF8E2FEA-E6A4-44A6-BDD9-C52C5069EB57}"/>
                </a:ext>
              </a:extLst>
            </p:cNvPr>
            <p:cNvSpPr/>
            <p:nvPr/>
          </p:nvSpPr>
          <p:spPr>
            <a:xfrm>
              <a:off x="792000" y="2529000"/>
              <a:ext cx="360000" cy="36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矢印: 下 20">
              <a:extLst>
                <a:ext uri="{FF2B5EF4-FFF2-40B4-BE49-F238E27FC236}">
                  <a16:creationId xmlns:a16="http://schemas.microsoft.com/office/drawing/2014/main" id="{508BEB29-D160-438C-A42F-3DE2D1037B0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 name="直線コネクタ 15">
            <a:extLst>
              <a:ext uri="{FF2B5EF4-FFF2-40B4-BE49-F238E27FC236}">
                <a16:creationId xmlns:a16="http://schemas.microsoft.com/office/drawing/2014/main" id="{32957CE6-18A5-40D3-8087-6F500D5A6341}"/>
              </a:ext>
            </a:extLst>
          </p:cNvPr>
          <p:cNvCxnSpPr>
            <a:cxnSpLocks/>
          </p:cNvCxnSpPr>
          <p:nvPr/>
        </p:nvCxnSpPr>
        <p:spPr>
          <a:xfrm>
            <a:off x="1720483" y="4797152"/>
            <a:ext cx="489654"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D4E7960A-8EBA-4ABE-AD20-FE3EB65833DA}"/>
              </a:ext>
            </a:extLst>
          </p:cNvPr>
          <p:cNvCxnSpPr>
            <a:cxnSpLocks/>
          </p:cNvCxnSpPr>
          <p:nvPr/>
        </p:nvCxnSpPr>
        <p:spPr>
          <a:xfrm>
            <a:off x="741174" y="4797152"/>
            <a:ext cx="489654"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385F62F6-85AC-4908-A204-403D09C021F0}"/>
              </a:ext>
            </a:extLst>
          </p:cNvPr>
          <p:cNvCxnSpPr>
            <a:cxnSpLocks/>
          </p:cNvCxnSpPr>
          <p:nvPr/>
        </p:nvCxnSpPr>
        <p:spPr>
          <a:xfrm>
            <a:off x="1475656" y="4062670"/>
            <a:ext cx="0" cy="48965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090F188E-E561-4DCA-9071-73187843B0CD}"/>
              </a:ext>
            </a:extLst>
          </p:cNvPr>
          <p:cNvCxnSpPr>
            <a:cxnSpLocks/>
          </p:cNvCxnSpPr>
          <p:nvPr/>
        </p:nvCxnSpPr>
        <p:spPr>
          <a:xfrm>
            <a:off x="1475656" y="5041979"/>
            <a:ext cx="0" cy="48965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5A97B035-2A0D-43DD-9DFB-B77EA7FCB8A7}"/>
                  </a:ext>
                </a:extLst>
              </p:cNvPr>
              <p:cNvSpPr txBox="1"/>
              <p:nvPr/>
            </p:nvSpPr>
            <p:spPr>
              <a:xfrm>
                <a:off x="3275856" y="3501008"/>
                <a:ext cx="5709127" cy="5622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𝜎</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𝜎</m:t>
                          </m:r>
                        </m:e>
                        <m: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𝑗</m:t>
                              </m:r>
                            </m:e>
                            <m:sub>
                              <m:r>
                                <a:rPr kumimoji="1" lang="en-US" altLang="ja-JP" sz="2800" b="0" i="1" smtClean="0">
                                  <a:latin typeface="Cambria Math" panose="02040503050406030204" pitchFamily="18" charset="0"/>
                                </a:rPr>
                                <m:t>1</m:t>
                              </m:r>
                            </m:sub>
                          </m:sSub>
                        </m:sub>
                      </m:sSub>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2</m:t>
                              </m:r>
                            </m:sub>
                          </m:sSub>
                        </m:sub>
                      </m:sSub>
                      <m:r>
                        <a:rPr lang="en-US" altLang="ja-JP" sz="2800" b="0" i="0"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3</m:t>
                              </m:r>
                            </m:sub>
                          </m:sSub>
                        </m:sub>
                      </m:sSub>
                      <m:r>
                        <a:rPr lang="en-US" altLang="ja-JP" sz="2800" b="0" i="0"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4</m:t>
                              </m:r>
                            </m:sub>
                          </m:sSub>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h</m:t>
                          </m:r>
                        </m:e>
                        <m:sub>
                          <m:r>
                            <a:rPr lang="en-US" altLang="ja-JP" sz="2800" b="0" i="1" smtClean="0">
                              <a:latin typeface="Cambria Math" panose="02040503050406030204" pitchFamily="18" charset="0"/>
                            </a:rPr>
                            <m:t>𝑖</m:t>
                          </m:r>
                        </m:sub>
                      </m:s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oMath>
                  </m:oMathPara>
                </a14:m>
                <a:endParaRPr kumimoji="1" lang="en-US" altLang="ja-JP" sz="2800"/>
              </a:p>
            </p:txBody>
          </p:sp>
        </mc:Choice>
        <mc:Fallback xmlns="">
          <p:sp>
            <p:nvSpPr>
              <p:cNvPr id="30" name="テキスト ボックス 29">
                <a:extLst>
                  <a:ext uri="{FF2B5EF4-FFF2-40B4-BE49-F238E27FC236}">
                    <a16:creationId xmlns:a16="http://schemas.microsoft.com/office/drawing/2014/main" id="{5A97B035-2A0D-43DD-9DFB-B77EA7FCB8A7}"/>
                  </a:ext>
                </a:extLst>
              </p:cNvPr>
              <p:cNvSpPr txBox="1">
                <a:spLocks noRot="1" noChangeAspect="1" noMove="1" noResize="1" noEditPoints="1" noAdjustHandles="1" noChangeArrowheads="1" noChangeShapeType="1" noTextEdit="1"/>
              </p:cNvSpPr>
              <p:nvPr/>
            </p:nvSpPr>
            <p:spPr>
              <a:xfrm>
                <a:off x="3275856" y="3501008"/>
                <a:ext cx="5709127" cy="56220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E20A9B4E-CC2A-4440-88DA-8AB63061DF0D}"/>
                  </a:ext>
                </a:extLst>
              </p:cNvPr>
              <p:cNvSpPr txBox="1"/>
              <p:nvPr/>
            </p:nvSpPr>
            <p:spPr>
              <a:xfrm>
                <a:off x="1547664" y="4149080"/>
                <a:ext cx="44133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𝑖</m:t>
                      </m:r>
                    </m:oMath>
                  </m:oMathPara>
                </a14:m>
                <a:endParaRPr kumimoji="1" lang="ja-JP" altLang="en-US" sz="3200"/>
              </a:p>
            </p:txBody>
          </p:sp>
        </mc:Choice>
        <mc:Fallback xmlns="">
          <p:sp>
            <p:nvSpPr>
              <p:cNvPr id="31" name="テキスト ボックス 30">
                <a:extLst>
                  <a:ext uri="{FF2B5EF4-FFF2-40B4-BE49-F238E27FC236}">
                    <a16:creationId xmlns:a16="http://schemas.microsoft.com/office/drawing/2014/main" id="{E20A9B4E-CC2A-4440-88DA-8AB63061DF0D}"/>
                  </a:ext>
                </a:extLst>
              </p:cNvPr>
              <p:cNvSpPr txBox="1">
                <a:spLocks noRot="1" noChangeAspect="1" noMove="1" noResize="1" noEditPoints="1" noAdjustHandles="1" noChangeArrowheads="1" noChangeShapeType="1" noTextEdit="1"/>
              </p:cNvSpPr>
              <p:nvPr/>
            </p:nvSpPr>
            <p:spPr>
              <a:xfrm>
                <a:off x="1547664" y="4149080"/>
                <a:ext cx="441338" cy="58477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473A91B5-040B-4FB3-8251-9A7C0E99F5D7}"/>
                  </a:ext>
                </a:extLst>
              </p:cNvPr>
              <p:cNvSpPr txBox="1"/>
              <p:nvPr/>
            </p:nvSpPr>
            <p:spPr>
              <a:xfrm>
                <a:off x="1619672" y="3140968"/>
                <a:ext cx="62209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𝑗</m:t>
                          </m:r>
                        </m:e>
                        <m:sub>
                          <m:r>
                            <a:rPr kumimoji="1" lang="en-US" altLang="ja-JP" sz="3200" b="0" i="1" smtClean="0">
                              <a:latin typeface="Cambria Math" panose="02040503050406030204" pitchFamily="18" charset="0"/>
                            </a:rPr>
                            <m:t>3</m:t>
                          </m:r>
                        </m:sub>
                      </m:sSub>
                    </m:oMath>
                  </m:oMathPara>
                </a14:m>
                <a:endParaRPr kumimoji="1" lang="ja-JP" altLang="en-US" sz="3200"/>
              </a:p>
            </p:txBody>
          </p:sp>
        </mc:Choice>
        <mc:Fallback xmlns="">
          <p:sp>
            <p:nvSpPr>
              <p:cNvPr id="32" name="テキスト ボックス 31">
                <a:extLst>
                  <a:ext uri="{FF2B5EF4-FFF2-40B4-BE49-F238E27FC236}">
                    <a16:creationId xmlns:a16="http://schemas.microsoft.com/office/drawing/2014/main" id="{473A91B5-040B-4FB3-8251-9A7C0E99F5D7}"/>
                  </a:ext>
                </a:extLst>
              </p:cNvPr>
              <p:cNvSpPr txBox="1">
                <a:spLocks noRot="1" noChangeAspect="1" noMove="1" noResize="1" noEditPoints="1" noAdjustHandles="1" noChangeArrowheads="1" noChangeShapeType="1" noTextEdit="1"/>
              </p:cNvSpPr>
              <p:nvPr/>
            </p:nvSpPr>
            <p:spPr>
              <a:xfrm>
                <a:off x="1619672" y="3140968"/>
                <a:ext cx="622093" cy="58477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1E4106D6-C6D9-4EFD-9D61-F71EEE429A80}"/>
                  </a:ext>
                </a:extLst>
              </p:cNvPr>
              <p:cNvSpPr txBox="1"/>
              <p:nvPr/>
            </p:nvSpPr>
            <p:spPr>
              <a:xfrm>
                <a:off x="2627784" y="4005064"/>
                <a:ext cx="62209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𝑗</m:t>
                          </m:r>
                        </m:e>
                        <m:sub>
                          <m:r>
                            <a:rPr kumimoji="1" lang="en-US" altLang="ja-JP" sz="3200" b="0" i="1" smtClean="0">
                              <a:latin typeface="Cambria Math" panose="02040503050406030204" pitchFamily="18" charset="0"/>
                            </a:rPr>
                            <m:t>2</m:t>
                          </m:r>
                        </m:sub>
                      </m:sSub>
                    </m:oMath>
                  </m:oMathPara>
                </a14:m>
                <a:endParaRPr kumimoji="1" lang="ja-JP" altLang="en-US" sz="3200"/>
              </a:p>
            </p:txBody>
          </p:sp>
        </mc:Choice>
        <mc:Fallback xmlns="">
          <p:sp>
            <p:nvSpPr>
              <p:cNvPr id="33" name="テキスト ボックス 32">
                <a:extLst>
                  <a:ext uri="{FF2B5EF4-FFF2-40B4-BE49-F238E27FC236}">
                    <a16:creationId xmlns:a16="http://schemas.microsoft.com/office/drawing/2014/main" id="{1E4106D6-C6D9-4EFD-9D61-F71EEE429A80}"/>
                  </a:ext>
                </a:extLst>
              </p:cNvPr>
              <p:cNvSpPr txBox="1">
                <a:spLocks noRot="1" noChangeAspect="1" noMove="1" noResize="1" noEditPoints="1" noAdjustHandles="1" noChangeArrowheads="1" noChangeShapeType="1" noTextEdit="1"/>
              </p:cNvSpPr>
              <p:nvPr/>
            </p:nvSpPr>
            <p:spPr>
              <a:xfrm>
                <a:off x="2627784" y="4005064"/>
                <a:ext cx="622093" cy="58477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7CA8BBBD-8481-4575-8554-06FED5D98645}"/>
                  </a:ext>
                </a:extLst>
              </p:cNvPr>
              <p:cNvSpPr txBox="1"/>
              <p:nvPr/>
            </p:nvSpPr>
            <p:spPr>
              <a:xfrm>
                <a:off x="1691680" y="5517232"/>
                <a:ext cx="61260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𝑗</m:t>
                          </m:r>
                        </m:e>
                        <m:sub>
                          <m:r>
                            <a:rPr kumimoji="1" lang="en-US" altLang="ja-JP" sz="3200" b="0" i="1" smtClean="0">
                              <a:latin typeface="Cambria Math" panose="02040503050406030204" pitchFamily="18" charset="0"/>
                            </a:rPr>
                            <m:t>4</m:t>
                          </m:r>
                        </m:sub>
                      </m:sSub>
                    </m:oMath>
                  </m:oMathPara>
                </a14:m>
                <a:endParaRPr kumimoji="1" lang="ja-JP" altLang="en-US" sz="3200"/>
              </a:p>
            </p:txBody>
          </p:sp>
        </mc:Choice>
        <mc:Fallback xmlns="">
          <p:sp>
            <p:nvSpPr>
              <p:cNvPr id="34" name="テキスト ボックス 33">
                <a:extLst>
                  <a:ext uri="{FF2B5EF4-FFF2-40B4-BE49-F238E27FC236}">
                    <a16:creationId xmlns:a16="http://schemas.microsoft.com/office/drawing/2014/main" id="{7CA8BBBD-8481-4575-8554-06FED5D98645}"/>
                  </a:ext>
                </a:extLst>
              </p:cNvPr>
              <p:cNvSpPr txBox="1">
                <a:spLocks noRot="1" noChangeAspect="1" noMove="1" noResize="1" noEditPoints="1" noAdjustHandles="1" noChangeArrowheads="1" noChangeShapeType="1" noTextEdit="1"/>
              </p:cNvSpPr>
              <p:nvPr/>
            </p:nvSpPr>
            <p:spPr>
              <a:xfrm>
                <a:off x="1691680" y="5517232"/>
                <a:ext cx="612604" cy="58477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00835F12-E22F-432B-BE2A-D45CE8E82E4F}"/>
                  </a:ext>
                </a:extLst>
              </p:cNvPr>
              <p:cNvSpPr txBox="1"/>
              <p:nvPr/>
            </p:nvSpPr>
            <p:spPr>
              <a:xfrm>
                <a:off x="323528" y="3933056"/>
                <a:ext cx="61260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𝑗</m:t>
                          </m:r>
                        </m:e>
                        <m:sub>
                          <m:r>
                            <a:rPr kumimoji="1" lang="en-US" altLang="ja-JP" sz="3200" b="0" i="1" smtClean="0">
                              <a:latin typeface="Cambria Math" panose="02040503050406030204" pitchFamily="18" charset="0"/>
                            </a:rPr>
                            <m:t>1</m:t>
                          </m:r>
                        </m:sub>
                      </m:sSub>
                    </m:oMath>
                  </m:oMathPara>
                </a14:m>
                <a:endParaRPr kumimoji="1" lang="ja-JP" altLang="en-US" sz="3200"/>
              </a:p>
            </p:txBody>
          </p:sp>
        </mc:Choice>
        <mc:Fallback xmlns="">
          <p:sp>
            <p:nvSpPr>
              <p:cNvPr id="35" name="テキスト ボックス 34">
                <a:extLst>
                  <a:ext uri="{FF2B5EF4-FFF2-40B4-BE49-F238E27FC236}">
                    <a16:creationId xmlns:a16="http://schemas.microsoft.com/office/drawing/2014/main" id="{00835F12-E22F-432B-BE2A-D45CE8E82E4F}"/>
                  </a:ext>
                </a:extLst>
              </p:cNvPr>
              <p:cNvSpPr txBox="1">
                <a:spLocks noRot="1" noChangeAspect="1" noMove="1" noResize="1" noEditPoints="1" noAdjustHandles="1" noChangeArrowheads="1" noChangeShapeType="1" noTextEdit="1"/>
              </p:cNvSpPr>
              <p:nvPr/>
            </p:nvSpPr>
            <p:spPr>
              <a:xfrm>
                <a:off x="323528" y="3933056"/>
                <a:ext cx="612604" cy="584775"/>
              </a:xfrm>
              <a:prstGeom prst="rect">
                <a:avLst/>
              </a:prstGeom>
              <a:blipFill>
                <a:blip r:embed="rId8"/>
                <a:stretch>
                  <a:fillRect/>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4F3E6B16-C7D0-4915-B011-8F2B3A266830}"/>
              </a:ext>
            </a:extLst>
          </p:cNvPr>
          <p:cNvSpPr txBox="1"/>
          <p:nvPr/>
        </p:nvSpPr>
        <p:spPr>
          <a:xfrm>
            <a:off x="3563888" y="4509120"/>
            <a:ext cx="4544834" cy="707886"/>
          </a:xfrm>
          <a:prstGeom prst="rect">
            <a:avLst/>
          </a:prstGeom>
          <a:noFill/>
        </p:spPr>
        <p:txBody>
          <a:bodyPr wrap="none" rtlCol="0">
            <a:spAutoFit/>
          </a:bodyPr>
          <a:lstStyle/>
          <a:p>
            <a:r>
              <a:rPr lang="ja-JP" altLang="en-US" sz="2000"/>
              <a:t>外側のスピンが固定されているので、</a:t>
            </a:r>
            <a:endParaRPr lang="en-US" altLang="ja-JP" sz="2000"/>
          </a:p>
          <a:p>
            <a:r>
              <a:rPr lang="ja-JP" altLang="en-US" sz="2000"/>
              <a:t>それをまとめてしまう</a:t>
            </a:r>
            <a:endParaRPr lang="en-US" altLang="ja-JP" sz="2000"/>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33F4E9CC-E493-48E1-B6CA-4968DAE5D49B}"/>
                  </a:ext>
                </a:extLst>
              </p:cNvPr>
              <p:cNvSpPr txBox="1"/>
              <p:nvPr/>
            </p:nvSpPr>
            <p:spPr>
              <a:xfrm>
                <a:off x="3707904" y="5445224"/>
                <a:ext cx="3960440" cy="562205"/>
              </a:xfrm>
              <a:prstGeom prst="rect">
                <a:avLst/>
              </a:prstGeom>
              <a:noFill/>
            </p:spPr>
            <p:txBody>
              <a:bodyPr wrap="square">
                <a:spAutoFit/>
              </a:bodyPr>
              <a:lstStyle/>
              <a:p>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h</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i="1">
                                <a:latin typeface="Cambria Math" panose="02040503050406030204" pitchFamily="18" charset="0"/>
                              </a:rPr>
                              <m:t>1</m:t>
                            </m:r>
                          </m:sub>
                        </m:sSub>
                      </m:sub>
                    </m:sSub>
                    <m:r>
                      <a:rPr lang="en-US" altLang="ja-JP" sz="2800" i="1">
                        <a:latin typeface="Cambria Math" panose="02040503050406030204" pitchFamily="18" charset="0"/>
                      </a:rPr>
                      <m:t>+</m:t>
                    </m:r>
                  </m:oMath>
                </a14:m>
                <a:r>
                  <a:rPr lang="en-US" altLang="ja-JP" sz="2800"/>
                  <a:t>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2</m:t>
                            </m:r>
                          </m:sub>
                        </m:sSub>
                      </m:sub>
                    </m:sSub>
                    <m:r>
                      <a:rPr lang="en-US" altLang="ja-JP" sz="2800" i="1">
                        <a:latin typeface="Cambria Math" panose="02040503050406030204" pitchFamily="18" charset="0"/>
                      </a:rPr>
                      <m:t>+</m:t>
                    </m:r>
                  </m:oMath>
                </a14:m>
                <a:r>
                  <a:rPr lang="en-US" altLang="ja-JP" sz="2800"/>
                  <a:t>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3</m:t>
                            </m:r>
                          </m:sub>
                        </m:sSub>
                      </m:sub>
                    </m:sSub>
                    <m:r>
                      <a:rPr lang="en-US" altLang="ja-JP" sz="2800" i="1">
                        <a:latin typeface="Cambria Math" panose="02040503050406030204" pitchFamily="18" charset="0"/>
                      </a:rPr>
                      <m:t>+</m:t>
                    </m:r>
                  </m:oMath>
                </a14:m>
                <a:r>
                  <a:rPr lang="en-US" altLang="ja-JP" sz="2800"/>
                  <a:t>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4</m:t>
                            </m:r>
                          </m:sub>
                        </m:sSub>
                      </m:sub>
                    </m:sSub>
                  </m:oMath>
                </a14:m>
                <a:endParaRPr lang="ja-JP" altLang="en-US" sz="2800"/>
              </a:p>
            </p:txBody>
          </p:sp>
        </mc:Choice>
        <mc:Fallback xmlns="">
          <p:sp>
            <p:nvSpPr>
              <p:cNvPr id="38" name="テキスト ボックス 37">
                <a:extLst>
                  <a:ext uri="{FF2B5EF4-FFF2-40B4-BE49-F238E27FC236}">
                    <a16:creationId xmlns:a16="http://schemas.microsoft.com/office/drawing/2014/main" id="{33F4E9CC-E493-48E1-B6CA-4968DAE5D49B}"/>
                  </a:ext>
                </a:extLst>
              </p:cNvPr>
              <p:cNvSpPr txBox="1">
                <a:spLocks noRot="1" noChangeAspect="1" noMove="1" noResize="1" noEditPoints="1" noAdjustHandles="1" noChangeArrowheads="1" noChangeShapeType="1" noTextEdit="1"/>
              </p:cNvSpPr>
              <p:nvPr/>
            </p:nvSpPr>
            <p:spPr>
              <a:xfrm>
                <a:off x="3707904" y="5445224"/>
                <a:ext cx="3960440" cy="562205"/>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64706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CAA5B64-4887-4812-A6C5-8621F2DDAEB8}"/>
              </a:ext>
            </a:extLst>
          </p:cNvPr>
          <p:cNvSpPr>
            <a:spLocks noGrp="1"/>
          </p:cNvSpPr>
          <p:nvPr>
            <p:ph type="body" sz="quarter" idx="10"/>
          </p:nvPr>
        </p:nvSpPr>
        <p:spPr/>
        <p:txBody>
          <a:bodyPr/>
          <a:lstStyle/>
          <a:p>
            <a:r>
              <a:rPr kumimoji="1" lang="ja-JP" altLang="en-US"/>
              <a:t>イジング模型</a:t>
            </a:r>
          </a:p>
        </p:txBody>
      </p:sp>
      <p:sp>
        <p:nvSpPr>
          <p:cNvPr id="3" name="テキスト ボックス 2">
            <a:extLst>
              <a:ext uri="{FF2B5EF4-FFF2-40B4-BE49-F238E27FC236}">
                <a16:creationId xmlns:a16="http://schemas.microsoft.com/office/drawing/2014/main" id="{E135249D-5154-407E-AE36-D1691BB1F322}"/>
              </a:ext>
            </a:extLst>
          </p:cNvPr>
          <p:cNvSpPr txBox="1"/>
          <p:nvPr/>
        </p:nvSpPr>
        <p:spPr>
          <a:xfrm>
            <a:off x="290294" y="1268760"/>
            <a:ext cx="8443337" cy="1569660"/>
          </a:xfrm>
          <a:prstGeom prst="rect">
            <a:avLst/>
          </a:prstGeom>
          <a:noFill/>
        </p:spPr>
        <p:txBody>
          <a:bodyPr wrap="none" rtlCol="0">
            <a:spAutoFit/>
          </a:bodyPr>
          <a:lstStyle/>
          <a:p>
            <a:pPr marL="457200" indent="-457200">
              <a:buFont typeface="Arial" panose="020B0604020202020204" pitchFamily="34" charset="0"/>
              <a:buChar char="•"/>
            </a:pPr>
            <a:r>
              <a:rPr kumimoji="1" lang="ja-JP" altLang="en-US" sz="3200"/>
              <a:t>格子の各点に</a:t>
            </a:r>
            <a:r>
              <a:rPr kumimoji="1" lang="ja-JP" altLang="en-US" sz="3200">
                <a:solidFill>
                  <a:srgbClr val="011893"/>
                </a:solidFill>
              </a:rPr>
              <a:t>スピン</a:t>
            </a:r>
            <a:r>
              <a:rPr kumimoji="1" lang="en-US" altLang="ja-JP" sz="3200"/>
              <a:t>(</a:t>
            </a:r>
            <a:r>
              <a:rPr kumimoji="1" lang="ja-JP" altLang="en-US" sz="3200"/>
              <a:t>小さな磁石</a:t>
            </a:r>
            <a:r>
              <a:rPr kumimoji="1" lang="en-US" altLang="ja-JP" sz="3200"/>
              <a:t>)</a:t>
            </a:r>
            <a:r>
              <a:rPr kumimoji="1" lang="ja-JP" altLang="en-US" sz="3200"/>
              <a:t>がある</a:t>
            </a:r>
            <a:endParaRPr kumimoji="1" lang="en-US" altLang="ja-JP" sz="3200"/>
          </a:p>
          <a:p>
            <a:pPr marL="457200" indent="-457200">
              <a:buFont typeface="Arial" panose="020B0604020202020204" pitchFamily="34" charset="0"/>
              <a:buChar char="•"/>
            </a:pPr>
            <a:r>
              <a:rPr kumimoji="1" lang="ja-JP" altLang="en-US" sz="3200"/>
              <a:t>スピンは「上」と「下」の状態がある</a:t>
            </a:r>
            <a:endParaRPr kumimoji="1" lang="en-US" altLang="ja-JP" sz="3200"/>
          </a:p>
          <a:p>
            <a:pPr marL="457200" indent="-457200">
              <a:buFont typeface="Arial" panose="020B0604020202020204" pitchFamily="34" charset="0"/>
              <a:buChar char="•"/>
            </a:pPr>
            <a:r>
              <a:rPr lang="ja-JP" altLang="en-US" sz="3200"/>
              <a:t>隣り合うスピンをつなぐ線を</a:t>
            </a:r>
            <a:r>
              <a:rPr lang="ja-JP" altLang="en-US" sz="3200">
                <a:solidFill>
                  <a:srgbClr val="011893"/>
                </a:solidFill>
              </a:rPr>
              <a:t>ボンド</a:t>
            </a:r>
            <a:r>
              <a:rPr lang="ja-JP" altLang="en-US" sz="3200"/>
              <a:t>と呼ぶ</a:t>
            </a:r>
            <a:endParaRPr kumimoji="1" lang="en-US" altLang="ja-JP" sz="3200"/>
          </a:p>
        </p:txBody>
      </p:sp>
      <p:grpSp>
        <p:nvGrpSpPr>
          <p:cNvPr id="4" name="グループ化 3">
            <a:extLst>
              <a:ext uri="{FF2B5EF4-FFF2-40B4-BE49-F238E27FC236}">
                <a16:creationId xmlns:a16="http://schemas.microsoft.com/office/drawing/2014/main" id="{5FF5B089-DD95-489D-A9D7-B98005CEAA6C}"/>
              </a:ext>
            </a:extLst>
          </p:cNvPr>
          <p:cNvGrpSpPr/>
          <p:nvPr/>
        </p:nvGrpSpPr>
        <p:grpSpPr>
          <a:xfrm rot="10800000">
            <a:off x="3707904" y="3789040"/>
            <a:ext cx="720080" cy="720080"/>
            <a:chOff x="792000" y="2529000"/>
            <a:chExt cx="360000" cy="360000"/>
          </a:xfrm>
        </p:grpSpPr>
        <p:sp>
          <p:nvSpPr>
            <p:cNvPr id="5" name="楕円 4">
              <a:extLst>
                <a:ext uri="{FF2B5EF4-FFF2-40B4-BE49-F238E27FC236}">
                  <a16:creationId xmlns:a16="http://schemas.microsoft.com/office/drawing/2014/main" id="{D5AFFE1A-55BF-4DFF-8AF9-21EB14916DF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矢印: 下 5">
              <a:extLst>
                <a:ext uri="{FF2B5EF4-FFF2-40B4-BE49-F238E27FC236}">
                  <a16:creationId xmlns:a16="http://schemas.microsoft.com/office/drawing/2014/main" id="{77723D2D-FD36-4A37-A19E-45ACEEA2191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 name="直線コネクタ 9">
            <a:extLst>
              <a:ext uri="{FF2B5EF4-FFF2-40B4-BE49-F238E27FC236}">
                <a16:creationId xmlns:a16="http://schemas.microsoft.com/office/drawing/2014/main" id="{DF9C8AAB-6C9C-45ED-8F08-58A9EB87382E}"/>
              </a:ext>
            </a:extLst>
          </p:cNvPr>
          <p:cNvCxnSpPr>
            <a:cxnSpLocks/>
          </p:cNvCxnSpPr>
          <p:nvPr/>
        </p:nvCxnSpPr>
        <p:spPr>
          <a:xfrm>
            <a:off x="4427984" y="4149080"/>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 name="グループ化 11">
            <a:extLst>
              <a:ext uri="{FF2B5EF4-FFF2-40B4-BE49-F238E27FC236}">
                <a16:creationId xmlns:a16="http://schemas.microsoft.com/office/drawing/2014/main" id="{F07EFC70-C88B-46F3-9512-8F4FCBFDCACD}"/>
              </a:ext>
            </a:extLst>
          </p:cNvPr>
          <p:cNvGrpSpPr/>
          <p:nvPr/>
        </p:nvGrpSpPr>
        <p:grpSpPr>
          <a:xfrm rot="10800000">
            <a:off x="5148064" y="3789040"/>
            <a:ext cx="720080" cy="720080"/>
            <a:chOff x="792000" y="2529000"/>
            <a:chExt cx="360000" cy="360000"/>
          </a:xfrm>
        </p:grpSpPr>
        <p:sp>
          <p:nvSpPr>
            <p:cNvPr id="13" name="楕円 12">
              <a:extLst>
                <a:ext uri="{FF2B5EF4-FFF2-40B4-BE49-F238E27FC236}">
                  <a16:creationId xmlns:a16="http://schemas.microsoft.com/office/drawing/2014/main" id="{E4835B4E-DCDE-4457-81B2-A26B5A25752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14D54C59-C8A0-4618-B444-B3854AB6746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C013C1DD-9727-4A29-AA18-D5235E259B8C}"/>
              </a:ext>
            </a:extLst>
          </p:cNvPr>
          <p:cNvGrpSpPr/>
          <p:nvPr/>
        </p:nvGrpSpPr>
        <p:grpSpPr>
          <a:xfrm rot="10800000">
            <a:off x="6660232" y="3789040"/>
            <a:ext cx="720080" cy="720080"/>
            <a:chOff x="792000" y="2529000"/>
            <a:chExt cx="360000" cy="360000"/>
          </a:xfrm>
        </p:grpSpPr>
        <p:sp>
          <p:nvSpPr>
            <p:cNvPr id="18" name="楕円 17">
              <a:extLst>
                <a:ext uri="{FF2B5EF4-FFF2-40B4-BE49-F238E27FC236}">
                  <a16:creationId xmlns:a16="http://schemas.microsoft.com/office/drawing/2014/main" id="{3D3A9A4C-053B-4E91-8DDF-E5DFD44A61D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2C57166D-9E69-4293-86F4-9E50FC33579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 name="直線コネクタ 19">
            <a:extLst>
              <a:ext uri="{FF2B5EF4-FFF2-40B4-BE49-F238E27FC236}">
                <a16:creationId xmlns:a16="http://schemas.microsoft.com/office/drawing/2014/main" id="{A793B173-B8F9-46F4-ADF9-2B6EBF425925}"/>
              </a:ext>
            </a:extLst>
          </p:cNvPr>
          <p:cNvCxnSpPr>
            <a:cxnSpLocks/>
            <a:stCxn id="18" idx="2"/>
            <a:endCxn id="23" idx="2"/>
          </p:cNvCxnSpPr>
          <p:nvPr/>
        </p:nvCxnSpPr>
        <p:spPr>
          <a:xfrm>
            <a:off x="7380312" y="414908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 name="グループ化 21">
            <a:extLst>
              <a:ext uri="{FF2B5EF4-FFF2-40B4-BE49-F238E27FC236}">
                <a16:creationId xmlns:a16="http://schemas.microsoft.com/office/drawing/2014/main" id="{3A06710C-917E-4FD2-9607-81A97BA0D971}"/>
              </a:ext>
            </a:extLst>
          </p:cNvPr>
          <p:cNvGrpSpPr/>
          <p:nvPr/>
        </p:nvGrpSpPr>
        <p:grpSpPr>
          <a:xfrm>
            <a:off x="8100392" y="3789040"/>
            <a:ext cx="720080" cy="720080"/>
            <a:chOff x="792000" y="2529000"/>
            <a:chExt cx="360000" cy="360000"/>
          </a:xfrm>
        </p:grpSpPr>
        <p:sp>
          <p:nvSpPr>
            <p:cNvPr id="23" name="楕円 22">
              <a:extLst>
                <a:ext uri="{FF2B5EF4-FFF2-40B4-BE49-F238E27FC236}">
                  <a16:creationId xmlns:a16="http://schemas.microsoft.com/office/drawing/2014/main" id="{3F7A79D0-2187-40B0-82D5-7D2362FAB62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矢印: 下 23">
              <a:extLst>
                <a:ext uri="{FF2B5EF4-FFF2-40B4-BE49-F238E27FC236}">
                  <a16:creationId xmlns:a16="http://schemas.microsoft.com/office/drawing/2014/main" id="{E4FE9A90-3173-4DA6-92D6-AD07B792318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 name="テキスト ボックス 27">
            <a:extLst>
              <a:ext uri="{FF2B5EF4-FFF2-40B4-BE49-F238E27FC236}">
                <a16:creationId xmlns:a16="http://schemas.microsoft.com/office/drawing/2014/main" id="{1FCC7726-813A-44C3-87E1-FE14FB762EDE}"/>
              </a:ext>
            </a:extLst>
          </p:cNvPr>
          <p:cNvSpPr txBox="1"/>
          <p:nvPr/>
        </p:nvSpPr>
        <p:spPr>
          <a:xfrm>
            <a:off x="251520" y="3284984"/>
            <a:ext cx="3240360" cy="1077218"/>
          </a:xfrm>
          <a:prstGeom prst="rect">
            <a:avLst/>
          </a:prstGeom>
          <a:noFill/>
        </p:spPr>
        <p:txBody>
          <a:bodyPr wrap="square">
            <a:spAutoFit/>
          </a:bodyPr>
          <a:lstStyle/>
          <a:p>
            <a:r>
              <a:rPr lang="ja-JP" altLang="en-US" sz="3200"/>
              <a:t>ボンドの両側の</a:t>
            </a:r>
            <a:endParaRPr lang="en-US" altLang="ja-JP" sz="3200"/>
          </a:p>
          <a:p>
            <a:r>
              <a:rPr lang="ja-JP" altLang="en-US" sz="3200"/>
              <a:t>スピンの向き</a:t>
            </a:r>
            <a:endParaRPr lang="en-US" altLang="ja-JP" sz="3200"/>
          </a:p>
        </p:txBody>
      </p:sp>
      <p:sp>
        <p:nvSpPr>
          <p:cNvPr id="29" name="テキスト ボックス 28">
            <a:extLst>
              <a:ext uri="{FF2B5EF4-FFF2-40B4-BE49-F238E27FC236}">
                <a16:creationId xmlns:a16="http://schemas.microsoft.com/office/drawing/2014/main" id="{A836AD8D-7B00-476B-9AE6-27E8F0AE42FF}"/>
              </a:ext>
            </a:extLst>
          </p:cNvPr>
          <p:cNvSpPr txBox="1"/>
          <p:nvPr/>
        </p:nvSpPr>
        <p:spPr>
          <a:xfrm>
            <a:off x="4259018" y="3099048"/>
            <a:ext cx="1107996" cy="646331"/>
          </a:xfrm>
          <a:prstGeom prst="rect">
            <a:avLst/>
          </a:prstGeom>
          <a:noFill/>
        </p:spPr>
        <p:txBody>
          <a:bodyPr wrap="none" rtlCol="0">
            <a:spAutoFit/>
          </a:bodyPr>
          <a:lstStyle/>
          <a:p>
            <a:r>
              <a:rPr kumimoji="1" lang="ja-JP" altLang="en-US" sz="3600"/>
              <a:t>同じ</a:t>
            </a:r>
          </a:p>
        </p:txBody>
      </p:sp>
      <p:sp>
        <p:nvSpPr>
          <p:cNvPr id="30" name="テキスト ボックス 29">
            <a:extLst>
              <a:ext uri="{FF2B5EF4-FFF2-40B4-BE49-F238E27FC236}">
                <a16:creationId xmlns:a16="http://schemas.microsoft.com/office/drawing/2014/main" id="{AF88DF27-5261-4AE4-AFA3-6F33E473BD49}"/>
              </a:ext>
            </a:extLst>
          </p:cNvPr>
          <p:cNvSpPr txBox="1"/>
          <p:nvPr/>
        </p:nvSpPr>
        <p:spPr>
          <a:xfrm>
            <a:off x="7380312" y="3068960"/>
            <a:ext cx="646331" cy="646331"/>
          </a:xfrm>
          <a:prstGeom prst="rect">
            <a:avLst/>
          </a:prstGeom>
          <a:noFill/>
        </p:spPr>
        <p:txBody>
          <a:bodyPr wrap="none" rtlCol="0">
            <a:spAutoFit/>
          </a:bodyPr>
          <a:lstStyle/>
          <a:p>
            <a:r>
              <a:rPr kumimoji="1" lang="ja-JP" altLang="en-US" sz="3600"/>
              <a:t>逆</a:t>
            </a:r>
          </a:p>
        </p:txBody>
      </p:sp>
      <p:sp>
        <p:nvSpPr>
          <p:cNvPr id="32" name="テキスト ボックス 31">
            <a:extLst>
              <a:ext uri="{FF2B5EF4-FFF2-40B4-BE49-F238E27FC236}">
                <a16:creationId xmlns:a16="http://schemas.microsoft.com/office/drawing/2014/main" id="{0C8B23FF-930D-4F8B-A96B-1ECE151DFD5D}"/>
              </a:ext>
            </a:extLst>
          </p:cNvPr>
          <p:cNvSpPr txBox="1"/>
          <p:nvPr/>
        </p:nvSpPr>
        <p:spPr>
          <a:xfrm>
            <a:off x="395536" y="4869160"/>
            <a:ext cx="2520280" cy="584775"/>
          </a:xfrm>
          <a:prstGeom prst="rect">
            <a:avLst/>
          </a:prstGeom>
          <a:noFill/>
        </p:spPr>
        <p:txBody>
          <a:bodyPr wrap="square">
            <a:spAutoFit/>
          </a:bodyPr>
          <a:lstStyle/>
          <a:p>
            <a:r>
              <a:rPr lang="ja-JP" altLang="en-US" sz="3200"/>
              <a:t>エネルギー</a:t>
            </a:r>
            <a:endParaRPr lang="en-US" altLang="ja-JP" sz="3200"/>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9A82F268-16CE-46CA-864A-F7A3D1B1CF6A}"/>
                  </a:ext>
                </a:extLst>
              </p:cNvPr>
              <p:cNvSpPr txBox="1"/>
              <p:nvPr/>
            </p:nvSpPr>
            <p:spPr>
              <a:xfrm>
                <a:off x="4211960" y="4725144"/>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33" name="テキスト ボックス 32">
                <a:extLst>
                  <a:ext uri="{FF2B5EF4-FFF2-40B4-BE49-F238E27FC236}">
                    <a16:creationId xmlns:a16="http://schemas.microsoft.com/office/drawing/2014/main" id="{9A82F268-16CE-46CA-864A-F7A3D1B1CF6A}"/>
                  </a:ext>
                </a:extLst>
              </p:cNvPr>
              <p:cNvSpPr txBox="1">
                <a:spLocks noRot="1" noChangeAspect="1" noMove="1" noResize="1" noEditPoints="1" noAdjustHandles="1" noChangeArrowheads="1" noChangeShapeType="1" noTextEdit="1"/>
              </p:cNvSpPr>
              <p:nvPr/>
            </p:nvSpPr>
            <p:spPr>
              <a:xfrm>
                <a:off x="4211960" y="4725144"/>
                <a:ext cx="909329" cy="70788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BFA9C308-E22F-484E-A210-3C319EEADD58}"/>
                  </a:ext>
                </a:extLst>
              </p:cNvPr>
              <p:cNvSpPr txBox="1"/>
              <p:nvPr/>
            </p:nvSpPr>
            <p:spPr>
              <a:xfrm>
                <a:off x="7236296" y="4653136"/>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34" name="テキスト ボックス 33">
                <a:extLst>
                  <a:ext uri="{FF2B5EF4-FFF2-40B4-BE49-F238E27FC236}">
                    <a16:creationId xmlns:a16="http://schemas.microsoft.com/office/drawing/2014/main" id="{BFA9C308-E22F-484E-A210-3C319EEADD58}"/>
                  </a:ext>
                </a:extLst>
              </p:cNvPr>
              <p:cNvSpPr txBox="1">
                <a:spLocks noRot="1" noChangeAspect="1" noMove="1" noResize="1" noEditPoints="1" noAdjustHandles="1" noChangeArrowheads="1" noChangeShapeType="1" noTextEdit="1"/>
              </p:cNvSpPr>
              <p:nvPr/>
            </p:nvSpPr>
            <p:spPr>
              <a:xfrm>
                <a:off x="7236296" y="4653136"/>
                <a:ext cx="909329" cy="70788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51783B99-0D27-4C0F-AB86-98FD2B77E1D1}"/>
                  </a:ext>
                </a:extLst>
              </p:cNvPr>
              <p:cNvSpPr txBox="1"/>
              <p:nvPr/>
            </p:nvSpPr>
            <p:spPr>
              <a:xfrm>
                <a:off x="827584" y="5733256"/>
                <a:ext cx="7200800" cy="954107"/>
              </a:xfrm>
              <a:prstGeom prst="rect">
                <a:avLst/>
              </a:prstGeom>
              <a:noFill/>
              <a:ln>
                <a:solidFill>
                  <a:schemeClr val="tx1"/>
                </a:solidFill>
              </a:ln>
            </p:spPr>
            <p:txBody>
              <a:bodyPr wrap="square" rtlCol="0">
                <a:spAutoFit/>
              </a:bodyPr>
              <a:lstStyle/>
              <a:p>
                <a14:m>
                  <m:oMath xmlns:m="http://schemas.openxmlformats.org/officeDocument/2006/math">
                    <m:r>
                      <a:rPr kumimoji="1" lang="en-US" altLang="ja-JP" sz="2800" b="0" i="1" smtClean="0">
                        <a:latin typeface="Cambria Math" panose="02040503050406030204" pitchFamily="18" charset="0"/>
                      </a:rPr>
                      <m:t>𝐽</m:t>
                    </m:r>
                    <m:r>
                      <a:rPr kumimoji="1" lang="en-US" altLang="ja-JP" sz="2800" b="0" i="1" smtClean="0">
                        <a:latin typeface="Cambria Math" panose="02040503050406030204" pitchFamily="18" charset="0"/>
                      </a:rPr>
                      <m:t>&gt;0</m:t>
                    </m:r>
                  </m:oMath>
                </a14:m>
                <a:r>
                  <a:rPr kumimoji="1" lang="ja-JP" altLang="en-US" sz="2800"/>
                  <a:t>ならスピンは揃いたがる</a:t>
                </a:r>
                <a:r>
                  <a:rPr kumimoji="1" lang="en-US" altLang="ja-JP" sz="2800"/>
                  <a:t>(</a:t>
                </a:r>
                <a:r>
                  <a:rPr kumimoji="1" lang="ja-JP" altLang="en-US" sz="2800"/>
                  <a:t>強磁性的</a:t>
                </a:r>
                <a:r>
                  <a:rPr kumimoji="1" lang="en-US" altLang="ja-JP" sz="2800"/>
                  <a:t>)</a:t>
                </a:r>
              </a:p>
              <a:p>
                <a14:m>
                  <m:oMath xmlns:m="http://schemas.openxmlformats.org/officeDocument/2006/math">
                    <m:r>
                      <a:rPr kumimoji="1" lang="en-US" altLang="ja-JP" sz="2800" b="0" i="1" smtClean="0">
                        <a:latin typeface="Cambria Math" panose="02040503050406030204" pitchFamily="18" charset="0"/>
                      </a:rPr>
                      <m:t>𝐽</m:t>
                    </m:r>
                    <m:r>
                      <a:rPr kumimoji="1" lang="en-US" altLang="ja-JP" sz="2800" b="0" i="1" smtClean="0">
                        <a:latin typeface="Cambria Math" panose="02040503050406030204" pitchFamily="18" charset="0"/>
                      </a:rPr>
                      <m:t>&lt;0</m:t>
                    </m:r>
                  </m:oMath>
                </a14:m>
                <a:r>
                  <a:rPr kumimoji="1" lang="ja-JP" altLang="en-US" sz="2800"/>
                  <a:t>ならスピンは逆向きを好む</a:t>
                </a:r>
                <a:r>
                  <a:rPr kumimoji="1" lang="en-US" altLang="ja-JP" sz="2800"/>
                  <a:t>(</a:t>
                </a:r>
                <a:r>
                  <a:rPr kumimoji="1" lang="ja-JP" altLang="en-US" sz="2800"/>
                  <a:t>反強磁性</a:t>
                </a:r>
                <a:r>
                  <a:rPr kumimoji="1" lang="en-US" altLang="ja-JP" sz="2800"/>
                  <a:t>)</a:t>
                </a:r>
              </a:p>
            </p:txBody>
          </p:sp>
        </mc:Choice>
        <mc:Fallback xmlns="">
          <p:sp>
            <p:nvSpPr>
              <p:cNvPr id="35" name="テキスト ボックス 34">
                <a:extLst>
                  <a:ext uri="{FF2B5EF4-FFF2-40B4-BE49-F238E27FC236}">
                    <a16:creationId xmlns:a16="http://schemas.microsoft.com/office/drawing/2014/main" id="{51783B99-0D27-4C0F-AB86-98FD2B77E1D1}"/>
                  </a:ext>
                </a:extLst>
              </p:cNvPr>
              <p:cNvSpPr txBox="1">
                <a:spLocks noRot="1" noChangeAspect="1" noMove="1" noResize="1" noEditPoints="1" noAdjustHandles="1" noChangeArrowheads="1" noChangeShapeType="1" noTextEdit="1"/>
              </p:cNvSpPr>
              <p:nvPr/>
            </p:nvSpPr>
            <p:spPr>
              <a:xfrm>
                <a:off x="827584" y="5733256"/>
                <a:ext cx="7200800" cy="954107"/>
              </a:xfrm>
              <a:prstGeom prst="rect">
                <a:avLst/>
              </a:prstGeom>
              <a:blipFill>
                <a:blip r:embed="rId4"/>
                <a:stretch>
                  <a:fillRect t="-7547" b="-15723"/>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7570941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7D48734-3367-4AA7-A66F-CCF525564A76}"/>
              </a:ext>
            </a:extLst>
          </p:cNvPr>
          <p:cNvSpPr>
            <a:spLocks noGrp="1"/>
          </p:cNvSpPr>
          <p:nvPr>
            <p:ph type="body" sz="quarter" idx="10"/>
          </p:nvPr>
        </p:nvSpPr>
        <p:spPr/>
        <p:txBody>
          <a:bodyPr/>
          <a:lstStyle/>
          <a:p>
            <a:r>
              <a:rPr kumimoji="1" lang="ja-JP" altLang="en-US"/>
              <a:t>分配関数による表現</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2484DD4-BD75-41AD-9FA6-1C7B7802BDB5}"/>
                  </a:ext>
                </a:extLst>
              </p:cNvPr>
              <p:cNvSpPr txBox="1"/>
              <p:nvPr/>
            </p:nvSpPr>
            <p:spPr>
              <a:xfrm>
                <a:off x="467544" y="1196752"/>
                <a:ext cx="8175187" cy="12982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b="0" i="1" smtClean="0">
                                  <a:solidFill>
                                    <a:srgbClr val="FFC000"/>
                                  </a:solidFill>
                                  <a:latin typeface="Cambria Math" panose="02040503050406030204" pitchFamily="18" charset="0"/>
                                </a:rPr>
                              </m:ctrlPr>
                            </m:sSubPr>
                            <m:e>
                              <m:r>
                                <a:rPr lang="en-US" altLang="ja-JP" sz="2800" i="1">
                                  <a:solidFill>
                                    <a:srgbClr val="FFC000"/>
                                  </a:solidFill>
                                  <a:latin typeface="Cambria Math" panose="02040503050406030204" pitchFamily="18" charset="0"/>
                                </a:rPr>
                                <m:t>𝜎</m:t>
                              </m:r>
                            </m:e>
                            <m:sub>
                              <m:r>
                                <a:rPr lang="en-US" altLang="ja-JP" sz="2800" b="0" i="1" smtClean="0">
                                  <a:solidFill>
                                    <a:srgbClr val="FFC000"/>
                                  </a:solidFill>
                                  <a:latin typeface="Cambria Math" panose="02040503050406030204" pitchFamily="18" charset="0"/>
                                </a:rPr>
                                <m:t>𝐴</m:t>
                              </m:r>
                            </m:sub>
                          </m:sSub>
                          <m:r>
                            <a:rPr lang="en-US" altLang="ja-JP" sz="2800" i="1">
                              <a:latin typeface="Cambria Math" panose="02040503050406030204" pitchFamily="18" charset="0"/>
                            </a:rPr>
                            <m:t>}</m:t>
                          </m:r>
                        </m:sub>
                        <m:sup/>
                        <m:e>
                          <m:nary>
                            <m:naryPr>
                              <m:chr m:val="∑"/>
                              <m:supHide m:val="on"/>
                              <m:ctrlPr>
                                <a:rPr lang="en-US" altLang="ja-JP" sz="2800" b="0" i="1" smtClean="0">
                                  <a:latin typeface="Cambria Math" panose="02040503050406030204" pitchFamily="18" charset="0"/>
                                </a:rPr>
                              </m:ctrlPr>
                            </m:naryPr>
                            <m:sub>
                              <m:r>
                                <m:rPr>
                                  <m:brk m:alnAt="7"/>
                                </m:rPr>
                                <a:rPr lang="en-US" altLang="ja-JP" sz="2800" b="0" i="1" smtClean="0">
                                  <a:latin typeface="Cambria Math" panose="02040503050406030204" pitchFamily="18" charset="0"/>
                                </a:rPr>
                                <m:t>{</m:t>
                              </m:r>
                              <m:sSub>
                                <m:sSubPr>
                                  <m:ctrlPr>
                                    <a:rPr lang="en-US" altLang="ja-JP" sz="2800" b="0" i="1" smtClean="0">
                                      <a:solidFill>
                                        <a:srgbClr val="00B050"/>
                                      </a:solidFill>
                                      <a:latin typeface="Cambria Math" panose="02040503050406030204" pitchFamily="18" charset="0"/>
                                    </a:rPr>
                                  </m:ctrlPr>
                                </m:sSubPr>
                                <m:e>
                                  <m:r>
                                    <m:rPr>
                                      <m:brk m:alnAt="7"/>
                                    </m:rPr>
                                    <a:rPr lang="en-US" altLang="ja-JP" sz="2800" b="0" i="1" smtClean="0">
                                      <a:solidFill>
                                        <a:srgbClr val="00B050"/>
                                      </a:solidFill>
                                      <a:latin typeface="Cambria Math" panose="02040503050406030204" pitchFamily="18" charset="0"/>
                                    </a:rPr>
                                    <m:t>𝜎</m:t>
                                  </m:r>
                                </m:e>
                                <m:sub>
                                  <m:r>
                                    <m:rPr>
                                      <m:brk m:alnAt="7"/>
                                    </m:rPr>
                                    <a:rPr lang="en-US" altLang="ja-JP" sz="2800" b="0" i="1" smtClean="0">
                                      <a:solidFill>
                                        <a:srgbClr val="00B050"/>
                                      </a:solidFill>
                                      <a:latin typeface="Cambria Math" panose="02040503050406030204" pitchFamily="18" charset="0"/>
                                    </a:rPr>
                                    <m:t>𝐵</m:t>
                                  </m:r>
                                </m:sub>
                              </m:sSub>
                              <m:r>
                                <m:rPr>
                                  <m:brk m:alnAt="7"/>
                                </m:rPr>
                                <a:rPr lang="en-US" altLang="ja-JP" sz="2800" b="0" i="1" smtClean="0">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d>
                                <m:dPr>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d>
                                        <m:dPr>
                                          <m:begChr m:val="⟨"/>
                                          <m:endChr m:val="⟩"/>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𝑖</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𝑗</m:t>
                                          </m:r>
                                        </m:e>
                                      </m:d>
                                    </m:sub>
                                    <m:sup/>
                                    <m:e>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e>
                                  </m:nary>
                                </m:e>
                              </m:d>
                            </m:e>
                          </m:nary>
                        </m:e>
                      </m:nary>
                      <m:r>
                        <a:rPr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i="1">
                                  <a:solidFill>
                                    <a:srgbClr val="FFC000"/>
                                  </a:solidFill>
                                  <a:latin typeface="Cambria Math" panose="02040503050406030204" pitchFamily="18" charset="0"/>
                                </a:rPr>
                              </m:ctrlPr>
                            </m:sSubPr>
                            <m:e>
                              <m:r>
                                <a:rPr lang="en-US" altLang="ja-JP" sz="2800" i="1">
                                  <a:solidFill>
                                    <a:srgbClr val="FFC000"/>
                                  </a:solidFill>
                                  <a:latin typeface="Cambria Math" panose="02040503050406030204" pitchFamily="18" charset="0"/>
                                </a:rPr>
                                <m:t>𝜎</m:t>
                              </m:r>
                            </m:e>
                            <m:sub>
                              <m:r>
                                <a:rPr lang="en-US" altLang="ja-JP" sz="2800" i="1">
                                  <a:solidFill>
                                    <a:srgbClr val="FFC000"/>
                                  </a:solidFill>
                                  <a:latin typeface="Cambria Math" panose="02040503050406030204" pitchFamily="18" charset="0"/>
                                </a:rPr>
                                <m:t>𝐴</m:t>
                              </m:r>
                            </m:sub>
                          </m:sSub>
                          <m:r>
                            <a:rPr lang="en-US" altLang="ja-JP" sz="2800" i="1">
                              <a:latin typeface="Cambria Math" panose="02040503050406030204" pitchFamily="18" charset="0"/>
                            </a:rPr>
                            <m:t>}</m:t>
                          </m:r>
                        </m:sub>
                        <m:sup/>
                        <m:e>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i="1">
                                      <a:solidFill>
                                        <a:srgbClr val="00B050"/>
                                      </a:solidFill>
                                      <a:latin typeface="Cambria Math" panose="02040503050406030204" pitchFamily="18" charset="0"/>
                                    </a:rPr>
                                  </m:ctrlPr>
                                </m:sSubPr>
                                <m:e>
                                  <m:r>
                                    <m:rPr>
                                      <m:brk m:alnAt="7"/>
                                    </m:rPr>
                                    <a:rPr lang="en-US" altLang="ja-JP" sz="2800" i="1">
                                      <a:solidFill>
                                        <a:srgbClr val="00B050"/>
                                      </a:solidFill>
                                      <a:latin typeface="Cambria Math" panose="02040503050406030204" pitchFamily="18" charset="0"/>
                                    </a:rPr>
                                    <m:t>𝜎</m:t>
                                  </m:r>
                                </m:e>
                                <m:sub>
                                  <m:r>
                                    <m:rPr>
                                      <m:brk m:alnAt="7"/>
                                    </m:rPr>
                                    <a:rPr lang="en-US" altLang="ja-JP" sz="2800" i="1">
                                      <a:solidFill>
                                        <a:srgbClr val="00B050"/>
                                      </a:solidFill>
                                      <a:latin typeface="Cambria Math" panose="02040503050406030204" pitchFamily="18" charset="0"/>
                                    </a:rPr>
                                    <m:t>𝐵</m:t>
                                  </m:r>
                                </m:sub>
                              </m:sSub>
                              <m:r>
                                <m:rPr>
                                  <m:brk m:alnAt="7"/>
                                </m:rPr>
                                <a:rPr lang="en-US" altLang="ja-JP" sz="2800" i="1">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d>
                                <m:dPr>
                                  <m:ctrlPr>
                                    <a:rPr lang="en-US" altLang="ja-JP" sz="2800" i="1">
                                      <a:latin typeface="Cambria Math" panose="02040503050406030204" pitchFamily="18" charset="0"/>
                                    </a:rPr>
                                  </m:ctrlPr>
                                </m:dPr>
                                <m:e>
                                  <m:nary>
                                    <m:naryPr>
                                      <m:chr m:val="∑"/>
                                      <m:supHide m:val="on"/>
                                      <m:ctrlPr>
                                        <a:rPr lang="en-US" altLang="ja-JP" sz="2800" i="1">
                                          <a:latin typeface="Cambria Math" panose="02040503050406030204" pitchFamily="18" charset="0"/>
                                        </a:rPr>
                                      </m:ctrlPr>
                                    </m:naryPr>
                                    <m:sub>
                                      <m:r>
                                        <a:rPr lang="en-US" altLang="ja-JP" sz="2800" b="0" i="1" smtClean="0">
                                          <a:latin typeface="Cambria Math" panose="02040503050406030204" pitchFamily="18" charset="0"/>
                                        </a:rPr>
                                        <m:t>𝑖</m:t>
                                      </m:r>
                                    </m:sub>
                                    <m:sup/>
                                    <m:e>
                                      <m:sSub>
                                        <m:sSubPr>
                                          <m:ctrlPr>
                                            <a:rPr lang="en-US" altLang="ja-JP" sz="2800" i="1">
                                              <a:latin typeface="Cambria Math" panose="02040503050406030204" pitchFamily="18" charset="0"/>
                                            </a:rPr>
                                          </m:ctrlPr>
                                        </m:sSubPr>
                                        <m:e>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h</m:t>
                                              </m:r>
                                            </m:e>
                                            <m:sub>
                                              <m:r>
                                                <a:rPr lang="en-US" altLang="ja-JP" sz="2800" b="0" i="1" smtClean="0">
                                                  <a:latin typeface="Cambria Math" panose="02040503050406030204" pitchFamily="18" charset="0"/>
                                                </a:rPr>
                                                <m:t>𝑖</m:t>
                                              </m:r>
                                            </m:sub>
                                          </m:sSub>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e>
                                  </m:nary>
                                </m:e>
                              </m:d>
                            </m:e>
                          </m:nary>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62484DD4-BD75-41AD-9FA6-1C7B7802BDB5}"/>
                  </a:ext>
                </a:extLst>
              </p:cNvPr>
              <p:cNvSpPr txBox="1">
                <a:spLocks noRot="1" noChangeAspect="1" noMove="1" noResize="1" noEditPoints="1" noAdjustHandles="1" noChangeArrowheads="1" noChangeShapeType="1" noTextEdit="1"/>
              </p:cNvSpPr>
              <p:nvPr/>
            </p:nvSpPr>
            <p:spPr>
              <a:xfrm>
                <a:off x="467544" y="1196752"/>
                <a:ext cx="8175187" cy="129824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46D2424-ADCB-4F69-9645-AB539330C1E5}"/>
                  </a:ext>
                </a:extLst>
              </p:cNvPr>
              <p:cNvSpPr txBox="1"/>
              <p:nvPr/>
            </p:nvSpPr>
            <p:spPr>
              <a:xfrm>
                <a:off x="395536" y="2780928"/>
                <a:ext cx="6361998" cy="11942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m:rPr>
                              <m:brk m:alnAt="7"/>
                            </m:rP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𝜎</m:t>
                          </m:r>
                          <m:r>
                            <a:rPr kumimoji="1" lang="en-US" altLang="ja-JP" sz="2800" b="0" i="1" smtClean="0">
                              <a:latin typeface="Cambria Math" panose="02040503050406030204" pitchFamily="18" charset="0"/>
                            </a:rPr>
                            <m:t>}</m:t>
                          </m:r>
                        </m:sub>
                        <m:sup/>
                        <m:e>
                          <m:r>
                            <m:rPr>
                              <m:sty m:val="p"/>
                            </m:rPr>
                            <a:rPr kumimoji="1" lang="en-US" altLang="ja-JP" sz="2800" b="0" i="0" smtClean="0">
                              <a:latin typeface="Cambria Math" panose="02040503050406030204" pitchFamily="18" charset="0"/>
                            </a:rPr>
                            <m:t>exp</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e>
                      </m:nary>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b="0" i="1" smtClean="0">
                                  <a:latin typeface="Cambria Math" panose="02040503050406030204" pitchFamily="18" charset="0"/>
                                </a:rPr>
                                <m:t>𝐴</m:t>
                              </m:r>
                            </m:sub>
                          </m:sSub>
                          <m:r>
                            <a:rPr lang="en-US" altLang="ja-JP" sz="2800" i="1">
                              <a:latin typeface="Cambria Math" panose="02040503050406030204" pitchFamily="18" charset="0"/>
                            </a:rPr>
                            <m:t>}</m:t>
                          </m:r>
                        </m:sub>
                        <m:sup/>
                        <m:e>
                          <m:nary>
                            <m:naryPr>
                              <m:chr m:val="∑"/>
                              <m:supHide m:val="on"/>
                              <m:ctrlPr>
                                <a:rPr lang="en-US" altLang="ja-JP" sz="2800" b="0" i="1" smtClean="0">
                                  <a:latin typeface="Cambria Math" panose="02040503050406030204" pitchFamily="18" charset="0"/>
                                </a:rPr>
                              </m:ctrlPr>
                            </m:naryPr>
                            <m:sub>
                              <m:r>
                                <m:rPr>
                                  <m:brk m:alnAt="7"/>
                                </m:rP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m:rPr>
                                      <m:brk m:alnAt="7"/>
                                    </m:rPr>
                                    <a:rPr lang="en-US" altLang="ja-JP" sz="2800" b="0" i="1" smtClean="0">
                                      <a:latin typeface="Cambria Math" panose="02040503050406030204" pitchFamily="18" charset="0"/>
                                    </a:rPr>
                                    <m:t>𝜎</m:t>
                                  </m:r>
                                </m:e>
                                <m:sub>
                                  <m:r>
                                    <m:rPr>
                                      <m:brk m:alnAt="7"/>
                                    </m:rPr>
                                    <a:rPr lang="en-US" altLang="ja-JP" sz="2800" b="0" i="1" smtClean="0">
                                      <a:latin typeface="Cambria Math" panose="02040503050406030204" pitchFamily="18" charset="0"/>
                                    </a:rPr>
                                    <m:t>𝐵</m:t>
                                  </m:r>
                                </m:sub>
                              </m:sSub>
                              <m:r>
                                <m:rPr>
                                  <m:brk m:alnAt="7"/>
                                </m:rPr>
                                <a:rPr lang="en-US" altLang="ja-JP" sz="2800" b="0" i="1" smtClean="0">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r>
                                <a:rPr lang="en-US" altLang="ja-JP" sz="2800" i="1">
                                  <a:latin typeface="Cambria Math" panose="02040503050406030204" pitchFamily="18" charset="0"/>
                                </a:rPr>
                                <m:t>𝛽</m:t>
                              </m:r>
                              <m:r>
                                <a:rPr lang="en-US" altLang="ja-JP" sz="2800" i="1">
                                  <a:latin typeface="Cambria Math" panose="02040503050406030204" pitchFamily="18" charset="0"/>
                                </a:rPr>
                                <m:t>𝐻</m:t>
                              </m:r>
                              <m:r>
                                <a:rPr lang="en-US" altLang="ja-JP" sz="2800" i="1">
                                  <a:latin typeface="Cambria Math" panose="02040503050406030204" pitchFamily="18" charset="0"/>
                                </a:rPr>
                                <m:t>)</m:t>
                              </m:r>
                            </m:e>
                          </m:nary>
                        </m:e>
                      </m:nary>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946D2424-ADCB-4F69-9645-AB539330C1E5}"/>
                  </a:ext>
                </a:extLst>
              </p:cNvPr>
              <p:cNvSpPr txBox="1">
                <a:spLocks noRot="1" noChangeAspect="1" noMove="1" noResize="1" noEditPoints="1" noAdjustHandles="1" noChangeArrowheads="1" noChangeShapeType="1" noTextEdit="1"/>
              </p:cNvSpPr>
              <p:nvPr/>
            </p:nvSpPr>
            <p:spPr>
              <a:xfrm>
                <a:off x="395536" y="2780928"/>
                <a:ext cx="6361998" cy="1194238"/>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CE92F801-E84D-4403-AE00-889487337BCB}"/>
              </a:ext>
            </a:extLst>
          </p:cNvPr>
          <p:cNvSpPr txBox="1"/>
          <p:nvPr/>
        </p:nvSpPr>
        <p:spPr>
          <a:xfrm>
            <a:off x="6876256" y="3140968"/>
            <a:ext cx="1338828" cy="369332"/>
          </a:xfrm>
          <a:prstGeom prst="rect">
            <a:avLst/>
          </a:prstGeom>
          <a:noFill/>
        </p:spPr>
        <p:txBody>
          <a:bodyPr wrap="none" rtlCol="0">
            <a:spAutoFit/>
          </a:bodyPr>
          <a:lstStyle/>
          <a:p>
            <a:r>
              <a:rPr lang="ja-JP" altLang="en-US"/>
              <a:t>だったから</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ACAE58B-D231-4DD3-8C4A-CEC7667C1F72}"/>
                  </a:ext>
                </a:extLst>
              </p:cNvPr>
              <p:cNvSpPr txBox="1"/>
              <p:nvPr/>
            </p:nvSpPr>
            <p:spPr>
              <a:xfrm>
                <a:off x="467028" y="4077072"/>
                <a:ext cx="2645853"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𝐽</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h</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𝜎</m:t>
                              </m:r>
                            </m:e>
                            <m:sub>
                              <m:r>
                                <a:rPr kumimoji="1" lang="en-US" altLang="ja-JP" sz="2800" b="0" i="1" smtClean="0">
                                  <a:latin typeface="Cambria Math" panose="02040503050406030204" pitchFamily="18" charset="0"/>
                                </a:rPr>
                                <m:t>𝑖</m:t>
                              </m:r>
                            </m:sub>
                          </m:sSub>
                        </m:e>
                      </m:nary>
                    </m:oMath>
                  </m:oMathPara>
                </a14:m>
                <a:endParaRPr kumimoji="1" lang="ja-JP" altLang="en-US" sz="2800" dirty="0"/>
              </a:p>
            </p:txBody>
          </p:sp>
        </mc:Choice>
        <mc:Fallback xmlns="">
          <p:sp>
            <p:nvSpPr>
              <p:cNvPr id="6" name="テキスト ボックス 5">
                <a:extLst>
                  <a:ext uri="{FF2B5EF4-FFF2-40B4-BE49-F238E27FC236}">
                    <a16:creationId xmlns:a16="http://schemas.microsoft.com/office/drawing/2014/main" id="{3ACAE58B-D231-4DD3-8C4A-CEC7667C1F72}"/>
                  </a:ext>
                </a:extLst>
              </p:cNvPr>
              <p:cNvSpPr txBox="1">
                <a:spLocks noRot="1" noChangeAspect="1" noMove="1" noResize="1" noEditPoints="1" noAdjustHandles="1" noChangeArrowheads="1" noChangeShapeType="1" noTextEdit="1"/>
              </p:cNvSpPr>
              <p:nvPr/>
            </p:nvSpPr>
            <p:spPr>
              <a:xfrm>
                <a:off x="467028" y="4077072"/>
                <a:ext cx="2645853" cy="1137876"/>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BB17DE49-D121-4F86-84A4-4C2BABD15D9C}"/>
              </a:ext>
            </a:extLst>
          </p:cNvPr>
          <p:cNvSpPr txBox="1"/>
          <p:nvPr/>
        </p:nvSpPr>
        <p:spPr>
          <a:xfrm>
            <a:off x="3419356" y="4437112"/>
            <a:ext cx="5724644" cy="369332"/>
          </a:xfrm>
          <a:prstGeom prst="rect">
            <a:avLst/>
          </a:prstGeom>
          <a:noFill/>
        </p:spPr>
        <p:txBody>
          <a:bodyPr wrap="none" rtlCol="0">
            <a:spAutoFit/>
          </a:bodyPr>
          <a:lstStyle/>
          <a:p>
            <a:r>
              <a:rPr lang="ja-JP" altLang="en-US"/>
              <a:t>というハミルトニアンを計算している気持ちになった</a:t>
            </a:r>
            <a:endParaRPr kumimoji="1" lang="ja-JP" altLang="en-US"/>
          </a:p>
        </p:txBody>
      </p:sp>
      <p:grpSp>
        <p:nvGrpSpPr>
          <p:cNvPr id="11" name="グループ化 10">
            <a:extLst>
              <a:ext uri="{FF2B5EF4-FFF2-40B4-BE49-F238E27FC236}">
                <a16:creationId xmlns:a16="http://schemas.microsoft.com/office/drawing/2014/main" id="{50522548-152D-40D8-96D9-765236106294}"/>
              </a:ext>
            </a:extLst>
          </p:cNvPr>
          <p:cNvGrpSpPr/>
          <p:nvPr/>
        </p:nvGrpSpPr>
        <p:grpSpPr>
          <a:xfrm>
            <a:off x="1595669" y="5661248"/>
            <a:ext cx="384043" cy="384043"/>
            <a:chOff x="1475656" y="5733256"/>
            <a:chExt cx="600067" cy="600067"/>
          </a:xfrm>
        </p:grpSpPr>
        <p:sp>
          <p:nvSpPr>
            <p:cNvPr id="9" name="楕円 8">
              <a:extLst>
                <a:ext uri="{FF2B5EF4-FFF2-40B4-BE49-F238E27FC236}">
                  <a16:creationId xmlns:a16="http://schemas.microsoft.com/office/drawing/2014/main" id="{20227F7C-5060-4BA5-8704-C4B9BCC9C194}"/>
                </a:ext>
              </a:extLst>
            </p:cNvPr>
            <p:cNvSpPr/>
            <p:nvPr/>
          </p:nvSpPr>
          <p:spPr>
            <a:xfrm rot="10800000">
              <a:off x="1475656" y="5733256"/>
              <a:ext cx="600067" cy="60006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矢印: 下 9">
              <a:extLst>
                <a:ext uri="{FF2B5EF4-FFF2-40B4-BE49-F238E27FC236}">
                  <a16:creationId xmlns:a16="http://schemas.microsoft.com/office/drawing/2014/main" id="{C1493594-FF88-46AB-9F53-51DE23065C0F}"/>
                </a:ext>
              </a:extLst>
            </p:cNvPr>
            <p:cNvSpPr/>
            <p:nvPr/>
          </p:nvSpPr>
          <p:spPr>
            <a:xfrm rot="10800000">
              <a:off x="1625673" y="5808263"/>
              <a:ext cx="300035" cy="45005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矢印コネクタ 12">
            <a:extLst>
              <a:ext uri="{FF2B5EF4-FFF2-40B4-BE49-F238E27FC236}">
                <a16:creationId xmlns:a16="http://schemas.microsoft.com/office/drawing/2014/main" id="{5FE90570-990D-4F00-8AAB-C58F4CEB71C2}"/>
              </a:ext>
            </a:extLst>
          </p:cNvPr>
          <p:cNvCxnSpPr/>
          <p:nvPr/>
        </p:nvCxnSpPr>
        <p:spPr>
          <a:xfrm flipV="1">
            <a:off x="1523661" y="5517232"/>
            <a:ext cx="0" cy="6480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CB0EBADC-5B93-4B2B-B080-8C82CA7078CA}"/>
              </a:ext>
            </a:extLst>
          </p:cNvPr>
          <p:cNvSpPr txBox="1"/>
          <p:nvPr/>
        </p:nvSpPr>
        <p:spPr>
          <a:xfrm>
            <a:off x="2267744" y="5445224"/>
            <a:ext cx="6324167" cy="1015663"/>
          </a:xfrm>
          <a:prstGeom prst="rect">
            <a:avLst/>
          </a:prstGeom>
          <a:noFill/>
        </p:spPr>
        <p:txBody>
          <a:bodyPr wrap="none" rtlCol="0">
            <a:spAutoFit/>
          </a:bodyPr>
          <a:lstStyle/>
          <a:p>
            <a:r>
              <a:rPr lang="ja-JP" altLang="en-US" sz="2000"/>
              <a:t>ローカルな磁場下にある独立なスピンの集まり</a:t>
            </a:r>
            <a:endParaRPr lang="en-US" altLang="ja-JP" sz="2000"/>
          </a:p>
          <a:p>
            <a:r>
              <a:rPr kumimoji="1" lang="ja-JP" altLang="en-US" sz="2000"/>
              <a:t>→ 相互作用が消えてしまった</a:t>
            </a:r>
            <a:endParaRPr kumimoji="1" lang="en-US" altLang="ja-JP" sz="2000"/>
          </a:p>
          <a:p>
            <a:r>
              <a:rPr kumimoji="1" lang="ja-JP" altLang="en-US" sz="2000"/>
              <a:t>→ 相互作用がないので好き勝手できる</a:t>
            </a:r>
            <a:r>
              <a:rPr kumimoji="1" lang="en-US" altLang="ja-JP" sz="2000"/>
              <a:t>(</a:t>
            </a:r>
            <a:r>
              <a:rPr kumimoji="1" lang="ja-JP" altLang="en-US" sz="2000"/>
              <a:t>例えば並列化</a:t>
            </a:r>
            <a:r>
              <a:rPr kumimoji="1" lang="en-US" altLang="ja-JP" sz="2000"/>
              <a:t>)</a:t>
            </a:r>
            <a:endParaRPr kumimoji="1" lang="ja-JP" altLang="en-US" sz="2000"/>
          </a:p>
        </p:txBody>
      </p:sp>
    </p:spTree>
    <p:extLst>
      <p:ext uri="{BB962C8B-B14F-4D97-AF65-F5344CB8AC3E}">
        <p14:creationId xmlns:p14="http://schemas.microsoft.com/office/powerpoint/2010/main" val="4138829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A1DB162-885A-4B5F-92F4-7805B2E7C5EA}"/>
              </a:ext>
            </a:extLst>
          </p:cNvPr>
          <p:cNvSpPr>
            <a:spLocks noGrp="1"/>
          </p:cNvSpPr>
          <p:nvPr>
            <p:ph type="body" sz="quarter" idx="10"/>
          </p:nvPr>
        </p:nvSpPr>
        <p:spPr/>
        <p:txBody>
          <a:bodyPr/>
          <a:lstStyle/>
          <a:p>
            <a:r>
              <a:rPr kumimoji="1" lang="ja-JP" altLang="en-US"/>
              <a:t>分配関数による表現</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20A5B9D-B957-40BC-8FE1-6112C39C7761}"/>
                  </a:ext>
                </a:extLst>
              </p:cNvPr>
              <p:cNvSpPr txBox="1"/>
              <p:nvPr/>
            </p:nvSpPr>
            <p:spPr>
              <a:xfrm>
                <a:off x="528461" y="1196752"/>
                <a:ext cx="8288936" cy="12059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i="1">
                                  <a:solidFill>
                                    <a:srgbClr val="FFC000"/>
                                  </a:solidFill>
                                  <a:latin typeface="Cambria Math" panose="02040503050406030204" pitchFamily="18" charset="0"/>
                                </a:rPr>
                              </m:ctrlPr>
                            </m:sSubPr>
                            <m:e>
                              <m:r>
                                <a:rPr lang="en-US" altLang="ja-JP" sz="2800" i="1">
                                  <a:solidFill>
                                    <a:srgbClr val="FFC000"/>
                                  </a:solidFill>
                                  <a:latin typeface="Cambria Math" panose="02040503050406030204" pitchFamily="18" charset="0"/>
                                </a:rPr>
                                <m:t>𝜎</m:t>
                              </m:r>
                            </m:e>
                            <m:sub>
                              <m:r>
                                <a:rPr lang="en-US" altLang="ja-JP" sz="2800" i="1">
                                  <a:solidFill>
                                    <a:srgbClr val="FFC000"/>
                                  </a:solidFill>
                                  <a:latin typeface="Cambria Math" panose="02040503050406030204" pitchFamily="18" charset="0"/>
                                </a:rPr>
                                <m:t>𝐴</m:t>
                              </m:r>
                            </m:sub>
                          </m:sSub>
                          <m:r>
                            <a:rPr lang="en-US" altLang="ja-JP" sz="2800" i="1">
                              <a:latin typeface="Cambria Math" panose="02040503050406030204" pitchFamily="18" charset="0"/>
                            </a:rPr>
                            <m:t>}</m:t>
                          </m:r>
                        </m:sub>
                        <m:sup/>
                        <m:e>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i="1">
                                      <a:solidFill>
                                        <a:srgbClr val="00B050"/>
                                      </a:solidFill>
                                      <a:latin typeface="Cambria Math" panose="02040503050406030204" pitchFamily="18" charset="0"/>
                                    </a:rPr>
                                  </m:ctrlPr>
                                </m:sSubPr>
                                <m:e>
                                  <m:r>
                                    <m:rPr>
                                      <m:brk m:alnAt="7"/>
                                    </m:rPr>
                                    <a:rPr lang="en-US" altLang="ja-JP" sz="2800" i="1">
                                      <a:solidFill>
                                        <a:srgbClr val="00B050"/>
                                      </a:solidFill>
                                      <a:latin typeface="Cambria Math" panose="02040503050406030204" pitchFamily="18" charset="0"/>
                                    </a:rPr>
                                    <m:t>𝜎</m:t>
                                  </m:r>
                                </m:e>
                                <m:sub>
                                  <m:r>
                                    <m:rPr>
                                      <m:brk m:alnAt="7"/>
                                    </m:rPr>
                                    <a:rPr lang="en-US" altLang="ja-JP" sz="2800" i="1">
                                      <a:solidFill>
                                        <a:srgbClr val="00B050"/>
                                      </a:solidFill>
                                      <a:latin typeface="Cambria Math" panose="02040503050406030204" pitchFamily="18" charset="0"/>
                                    </a:rPr>
                                    <m:t>𝐵</m:t>
                                  </m:r>
                                </m:sub>
                              </m:sSub>
                              <m:r>
                                <m:rPr>
                                  <m:brk m:alnAt="7"/>
                                </m:rPr>
                                <a:rPr lang="en-US" altLang="ja-JP" sz="2800" i="1">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d>
                                <m:dPr>
                                  <m:ctrlPr>
                                    <a:rPr lang="en-US" altLang="ja-JP" sz="2800" i="1">
                                      <a:latin typeface="Cambria Math" panose="02040503050406030204" pitchFamily="18" charset="0"/>
                                    </a:rPr>
                                  </m:ctrlPr>
                                </m:dPr>
                                <m:e>
                                  <m:nary>
                                    <m:naryPr>
                                      <m:chr m:val="∑"/>
                                      <m:supHide m:val="on"/>
                                      <m:ctrlPr>
                                        <a:rPr lang="en-US" altLang="ja-JP" sz="2800" i="1">
                                          <a:latin typeface="Cambria Math" panose="02040503050406030204" pitchFamily="18" charset="0"/>
                                        </a:rPr>
                                      </m:ctrlPr>
                                    </m:naryPr>
                                    <m:sub>
                                      <m:d>
                                        <m:dPr>
                                          <m:begChr m:val="⟨"/>
                                          <m:endChr m:val="⟩"/>
                                          <m:ctrlPr>
                                            <a:rPr lang="en-US" altLang="ja-JP" sz="2800" i="1">
                                              <a:latin typeface="Cambria Math" panose="02040503050406030204" pitchFamily="18" charset="0"/>
                                            </a:rPr>
                                          </m:ctrlPr>
                                        </m:dPr>
                                        <m:e>
                                          <m:r>
                                            <a:rPr lang="en-US" altLang="ja-JP" sz="2800" i="1">
                                              <a:latin typeface="Cambria Math" panose="02040503050406030204" pitchFamily="18" charset="0"/>
                                            </a:rPr>
                                            <m:t>𝑖</m:t>
                                          </m:r>
                                          <m:r>
                                            <a:rPr lang="en-US" altLang="ja-JP" sz="2800" i="1">
                                              <a:latin typeface="Cambria Math" panose="02040503050406030204" pitchFamily="18" charset="0"/>
                                            </a:rPr>
                                            <m:t>,</m:t>
                                          </m:r>
                                          <m:r>
                                            <a:rPr lang="en-US" altLang="ja-JP" sz="2800" i="1">
                                              <a:latin typeface="Cambria Math" panose="02040503050406030204" pitchFamily="18" charset="0"/>
                                            </a:rPr>
                                            <m:t>𝑗</m:t>
                                          </m:r>
                                        </m:e>
                                      </m:d>
                                    </m:sub>
                                    <m:sup/>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nary>
                                </m:e>
                              </m:d>
                            </m:e>
                          </m:nary>
                        </m:e>
                      </m:nary>
                      <m:r>
                        <a:rPr lang="en-US" altLang="ja-JP" sz="2800" i="1">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b="0" i="1" smtClean="0">
                                  <a:solidFill>
                                    <a:srgbClr val="00B050"/>
                                  </a:solidFill>
                                  <a:latin typeface="Cambria Math" panose="02040503050406030204" pitchFamily="18" charset="0"/>
                                </a:rPr>
                              </m:ctrlPr>
                            </m:sSubPr>
                            <m:e>
                              <m:r>
                                <a:rPr lang="en-US" altLang="ja-JP" sz="2800" b="0" i="1" smtClean="0">
                                  <a:solidFill>
                                    <a:srgbClr val="00B050"/>
                                  </a:solidFill>
                                  <a:latin typeface="Cambria Math" panose="02040503050406030204" pitchFamily="18" charset="0"/>
                                </a:rPr>
                                <m:t>𝜎</m:t>
                              </m:r>
                            </m:e>
                            <m:sub>
                              <m:r>
                                <a:rPr lang="en-US" altLang="ja-JP" sz="2800" b="0" i="1" smtClean="0">
                                  <a:solidFill>
                                    <a:srgbClr val="00B050"/>
                                  </a:solidFill>
                                  <a:latin typeface="Cambria Math" panose="02040503050406030204" pitchFamily="18" charset="0"/>
                                </a:rPr>
                                <m:t>𝐵</m:t>
                              </m:r>
                            </m:sub>
                          </m:sSub>
                          <m:r>
                            <a:rPr lang="en-US" altLang="ja-JP" sz="2800" i="1">
                              <a:latin typeface="Cambria Math" panose="02040503050406030204" pitchFamily="18" charset="0"/>
                            </a:rPr>
                            <m:t>}</m:t>
                          </m:r>
                        </m:sub>
                        <m:sup/>
                        <m:e>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b="0" i="1" smtClean="0">
                                      <a:solidFill>
                                        <a:srgbClr val="FFC000"/>
                                      </a:solidFill>
                                      <a:latin typeface="Cambria Math" panose="02040503050406030204" pitchFamily="18" charset="0"/>
                                    </a:rPr>
                                  </m:ctrlPr>
                                </m:sSubPr>
                                <m:e>
                                  <m:r>
                                    <m:rPr>
                                      <m:brk m:alnAt="7"/>
                                    </m:rPr>
                                    <a:rPr lang="en-US" altLang="ja-JP" sz="2800" b="0" i="1" smtClean="0">
                                      <a:solidFill>
                                        <a:srgbClr val="FFC000"/>
                                      </a:solidFill>
                                      <a:latin typeface="Cambria Math" panose="02040503050406030204" pitchFamily="18" charset="0"/>
                                    </a:rPr>
                                    <m:t>𝜎</m:t>
                                  </m:r>
                                </m:e>
                                <m:sub>
                                  <m:r>
                                    <m:rPr>
                                      <m:brk m:alnAt="7"/>
                                    </m:rPr>
                                    <a:rPr lang="en-US" altLang="ja-JP" sz="2800" b="0" i="1" smtClean="0">
                                      <a:solidFill>
                                        <a:srgbClr val="FFC000"/>
                                      </a:solidFill>
                                      <a:latin typeface="Cambria Math" panose="02040503050406030204" pitchFamily="18" charset="0"/>
                                    </a:rPr>
                                    <m:t>𝐴</m:t>
                                  </m:r>
                                </m:sub>
                              </m:sSub>
                              <m:r>
                                <m:rPr>
                                  <m:brk m:alnAt="7"/>
                                </m:rPr>
                                <a:rPr lang="en-US" altLang="ja-JP" sz="2800" i="1">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d>
                                <m:dPr>
                                  <m:ctrlPr>
                                    <a:rPr lang="en-US" altLang="ja-JP" sz="2800" i="1">
                                      <a:latin typeface="Cambria Math" panose="02040503050406030204" pitchFamily="18" charset="0"/>
                                    </a:rPr>
                                  </m:ctrlPr>
                                </m:dPr>
                                <m:e>
                                  <m:nary>
                                    <m:naryPr>
                                      <m:chr m:val="∑"/>
                                      <m:supHide m:val="on"/>
                                      <m:ctrlPr>
                                        <a:rPr lang="en-US" altLang="ja-JP" sz="2800" i="1">
                                          <a:latin typeface="Cambria Math" panose="02040503050406030204" pitchFamily="18" charset="0"/>
                                        </a:rPr>
                                      </m:ctrlPr>
                                    </m:naryPr>
                                    <m:sub>
                                      <m:d>
                                        <m:dPr>
                                          <m:begChr m:val="⟨"/>
                                          <m:endChr m:val="⟩"/>
                                          <m:ctrlPr>
                                            <a:rPr lang="en-US" altLang="ja-JP" sz="2800" i="1">
                                              <a:latin typeface="Cambria Math" panose="02040503050406030204" pitchFamily="18" charset="0"/>
                                            </a:rPr>
                                          </m:ctrlPr>
                                        </m:dPr>
                                        <m:e>
                                          <m:r>
                                            <a:rPr lang="en-US" altLang="ja-JP" sz="2800" i="1">
                                              <a:latin typeface="Cambria Math" panose="02040503050406030204" pitchFamily="18" charset="0"/>
                                            </a:rPr>
                                            <m:t>𝑖</m:t>
                                          </m:r>
                                          <m:r>
                                            <a:rPr lang="en-US" altLang="ja-JP" sz="2800" i="1">
                                              <a:latin typeface="Cambria Math" panose="02040503050406030204" pitchFamily="18" charset="0"/>
                                            </a:rPr>
                                            <m:t>,</m:t>
                                          </m:r>
                                          <m:r>
                                            <a:rPr lang="en-US" altLang="ja-JP" sz="2800" i="1">
                                              <a:latin typeface="Cambria Math" panose="02040503050406030204" pitchFamily="18" charset="0"/>
                                            </a:rPr>
                                            <m:t>𝑗</m:t>
                                          </m:r>
                                        </m:e>
                                      </m:d>
                                    </m:sub>
                                    <m:sup/>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nary>
                                </m:e>
                              </m:d>
                            </m:e>
                          </m:nary>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F20A5B9D-B957-40BC-8FE1-6112C39C7761}"/>
                  </a:ext>
                </a:extLst>
              </p:cNvPr>
              <p:cNvSpPr txBox="1">
                <a:spLocks noRot="1" noChangeAspect="1" noMove="1" noResize="1" noEditPoints="1" noAdjustHandles="1" noChangeArrowheads="1" noChangeShapeType="1" noTextEdit="1"/>
              </p:cNvSpPr>
              <p:nvPr/>
            </p:nvSpPr>
            <p:spPr>
              <a:xfrm>
                <a:off x="528461" y="1196752"/>
                <a:ext cx="8288936" cy="1205971"/>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D18199FE-7ECE-4463-8D29-CEBC34125D34}"/>
              </a:ext>
            </a:extLst>
          </p:cNvPr>
          <p:cNvSpPr txBox="1"/>
          <p:nvPr/>
        </p:nvSpPr>
        <p:spPr>
          <a:xfrm>
            <a:off x="1259632" y="3068960"/>
            <a:ext cx="6571030" cy="369332"/>
          </a:xfrm>
          <a:prstGeom prst="rect">
            <a:avLst/>
          </a:prstGeom>
          <a:noFill/>
        </p:spPr>
        <p:txBody>
          <a:bodyPr wrap="none" rtlCol="0">
            <a:spAutoFit/>
          </a:bodyPr>
          <a:lstStyle/>
          <a:p>
            <a:r>
              <a:rPr lang="ja-JP" altLang="en-US"/>
              <a:t>和の順序を入れ替えれば、</a:t>
            </a:r>
            <a:r>
              <a:rPr lang="en-US" altLang="ja-JP"/>
              <a:t>A</a:t>
            </a:r>
            <a:r>
              <a:rPr lang="ja-JP" altLang="en-US"/>
              <a:t>サイトについて同じことができる</a:t>
            </a:r>
            <a:endParaRPr kumimoji="1" lang="ja-JP" altLang="en-US"/>
          </a:p>
        </p:txBody>
      </p:sp>
      <p:cxnSp>
        <p:nvCxnSpPr>
          <p:cNvPr id="6" name="直線矢印コネクタ 5">
            <a:extLst>
              <a:ext uri="{FF2B5EF4-FFF2-40B4-BE49-F238E27FC236}">
                <a16:creationId xmlns:a16="http://schemas.microsoft.com/office/drawing/2014/main" id="{23E4C80E-7A22-4689-8B70-F74BE9CAB015}"/>
              </a:ext>
            </a:extLst>
          </p:cNvPr>
          <p:cNvCxnSpPr/>
          <p:nvPr/>
        </p:nvCxnSpPr>
        <p:spPr>
          <a:xfrm flipH="1" flipV="1">
            <a:off x="2267744" y="2420888"/>
            <a:ext cx="360040" cy="57606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094E67BC-F7FF-4548-BAAB-F6C2F32F09D9}"/>
              </a:ext>
            </a:extLst>
          </p:cNvPr>
          <p:cNvCxnSpPr/>
          <p:nvPr/>
        </p:nvCxnSpPr>
        <p:spPr>
          <a:xfrm flipV="1">
            <a:off x="5436096" y="2420888"/>
            <a:ext cx="288032"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F3A10881-8619-4554-ABBC-0D8D7E3E8F6A}"/>
              </a:ext>
            </a:extLst>
          </p:cNvPr>
          <p:cNvSpPr txBox="1"/>
          <p:nvPr/>
        </p:nvSpPr>
        <p:spPr>
          <a:xfrm>
            <a:off x="251520" y="3717032"/>
            <a:ext cx="2031325" cy="461665"/>
          </a:xfrm>
          <a:prstGeom prst="rect">
            <a:avLst/>
          </a:prstGeom>
          <a:noFill/>
        </p:spPr>
        <p:txBody>
          <a:bodyPr wrap="none" rtlCol="0">
            <a:spAutoFit/>
          </a:bodyPr>
          <a:lstStyle/>
          <a:p>
            <a:r>
              <a:rPr kumimoji="1" lang="ja-JP" altLang="en-US" sz="2400">
                <a:solidFill>
                  <a:srgbClr val="011893"/>
                </a:solidFill>
              </a:rPr>
              <a:t>アルゴリズム</a:t>
            </a:r>
            <a:endParaRPr kumimoji="1" lang="en-US" altLang="ja-JP" sz="2400">
              <a:solidFill>
                <a:srgbClr val="011893"/>
              </a:solidFill>
            </a:endParaRPr>
          </a:p>
        </p:txBody>
      </p:sp>
      <p:sp>
        <p:nvSpPr>
          <p:cNvPr id="10" name="テキスト ボックス 9">
            <a:extLst>
              <a:ext uri="{FF2B5EF4-FFF2-40B4-BE49-F238E27FC236}">
                <a16:creationId xmlns:a16="http://schemas.microsoft.com/office/drawing/2014/main" id="{E084F404-7D62-4B55-95A5-FDE7A9D8A572}"/>
              </a:ext>
            </a:extLst>
          </p:cNvPr>
          <p:cNvSpPr txBox="1"/>
          <p:nvPr/>
        </p:nvSpPr>
        <p:spPr>
          <a:xfrm>
            <a:off x="611560" y="4293096"/>
            <a:ext cx="7401385" cy="1015663"/>
          </a:xfrm>
          <a:prstGeom prst="rect">
            <a:avLst/>
          </a:prstGeom>
          <a:noFill/>
        </p:spPr>
        <p:txBody>
          <a:bodyPr wrap="none" rtlCol="0">
            <a:spAutoFit/>
          </a:bodyPr>
          <a:lstStyle/>
          <a:p>
            <a:pPr marL="457200" indent="-457200">
              <a:buFont typeface="+mj-lt"/>
              <a:buAutoNum type="arabicPeriod"/>
            </a:pPr>
            <a:r>
              <a:rPr kumimoji="1" lang="en-US" altLang="ja-JP" sz="2000"/>
              <a:t>A</a:t>
            </a:r>
            <a:r>
              <a:rPr kumimoji="1" lang="ja-JP" altLang="en-US" sz="2000"/>
              <a:t>サイトのスピンを固定し、</a:t>
            </a:r>
            <a:r>
              <a:rPr kumimoji="1" lang="en-US" altLang="ja-JP" sz="2000"/>
              <a:t>B</a:t>
            </a:r>
            <a:r>
              <a:rPr kumimoji="1" lang="ja-JP" altLang="en-US" sz="2000"/>
              <a:t>サイトのスピンだけ更新する</a:t>
            </a:r>
            <a:endParaRPr kumimoji="1" lang="en-US" altLang="ja-JP" sz="2000"/>
          </a:p>
          <a:p>
            <a:pPr marL="457200" indent="-457200">
              <a:buFont typeface="+mj-lt"/>
              <a:buAutoNum type="arabicPeriod"/>
            </a:pPr>
            <a:r>
              <a:rPr kumimoji="1" lang="en-US" altLang="ja-JP" sz="2000"/>
              <a:t>B</a:t>
            </a:r>
            <a:r>
              <a:rPr kumimoji="1" lang="ja-JP" altLang="en-US" sz="2000"/>
              <a:t>サイトのスピンを固定し、</a:t>
            </a:r>
            <a:r>
              <a:rPr kumimoji="1" lang="en-US" altLang="ja-JP" sz="2000"/>
              <a:t>A</a:t>
            </a:r>
            <a:r>
              <a:rPr lang="ja-JP" altLang="en-US" sz="2000"/>
              <a:t>サイトのスピンだけ更新する</a:t>
            </a:r>
            <a:endParaRPr lang="en-US" altLang="ja-JP" sz="2000"/>
          </a:p>
          <a:p>
            <a:pPr marL="457200" indent="-457200">
              <a:buFont typeface="+mj-lt"/>
              <a:buAutoNum type="arabicPeriod"/>
            </a:pPr>
            <a:r>
              <a:rPr kumimoji="1" lang="ja-JP" altLang="en-US" sz="2000"/>
              <a:t>以下繰り返し</a:t>
            </a:r>
            <a:endParaRPr kumimoji="1" lang="en-US" altLang="ja-JP" sz="2000"/>
          </a:p>
        </p:txBody>
      </p:sp>
      <p:sp>
        <p:nvSpPr>
          <p:cNvPr id="11" name="テキスト ボックス 10">
            <a:extLst>
              <a:ext uri="{FF2B5EF4-FFF2-40B4-BE49-F238E27FC236}">
                <a16:creationId xmlns:a16="http://schemas.microsoft.com/office/drawing/2014/main" id="{6EF63E5D-BA98-47C3-AE2D-992742CCC9D0}"/>
              </a:ext>
            </a:extLst>
          </p:cNvPr>
          <p:cNvSpPr txBox="1"/>
          <p:nvPr/>
        </p:nvSpPr>
        <p:spPr>
          <a:xfrm>
            <a:off x="467544" y="5661248"/>
            <a:ext cx="7879080" cy="707886"/>
          </a:xfrm>
          <a:prstGeom prst="rect">
            <a:avLst/>
          </a:prstGeom>
          <a:noFill/>
        </p:spPr>
        <p:txBody>
          <a:bodyPr wrap="none" rtlCol="0">
            <a:spAutoFit/>
          </a:bodyPr>
          <a:lstStyle/>
          <a:p>
            <a:r>
              <a:rPr lang="ja-JP" altLang="en-US" sz="2000"/>
              <a:t>計算の手間は変わらないが、更新しようとするスピンが全て独立で</a:t>
            </a:r>
            <a:endParaRPr lang="en-US" altLang="ja-JP" sz="2000"/>
          </a:p>
          <a:p>
            <a:r>
              <a:rPr lang="ja-JP" altLang="en-US" sz="2000"/>
              <a:t>あるために</a:t>
            </a:r>
            <a:r>
              <a:rPr kumimoji="1" lang="ja-JP" altLang="en-US" sz="2000"/>
              <a:t>並列化が可能になる</a:t>
            </a:r>
          </a:p>
        </p:txBody>
      </p:sp>
    </p:spTree>
    <p:extLst>
      <p:ext uri="{BB962C8B-B14F-4D97-AF65-F5344CB8AC3E}">
        <p14:creationId xmlns:p14="http://schemas.microsoft.com/office/powerpoint/2010/main" val="40335064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D81576E-DCE4-4CD9-A232-0E7CDD6D21AA}"/>
              </a:ext>
            </a:extLst>
          </p:cNvPr>
          <p:cNvSpPr>
            <a:spLocks noGrp="1"/>
          </p:cNvSpPr>
          <p:nvPr>
            <p:ph type="body" sz="quarter" idx="10"/>
          </p:nvPr>
        </p:nvSpPr>
        <p:spPr/>
        <p:txBody>
          <a:bodyPr/>
          <a:lstStyle/>
          <a:p>
            <a:r>
              <a:rPr kumimoji="1" lang="ja-JP" altLang="en-US"/>
              <a:t>サンプリングの工夫のまとめ</a:t>
            </a:r>
          </a:p>
        </p:txBody>
      </p:sp>
      <p:sp>
        <p:nvSpPr>
          <p:cNvPr id="3" name="テキスト ボックス 2">
            <a:extLst>
              <a:ext uri="{FF2B5EF4-FFF2-40B4-BE49-F238E27FC236}">
                <a16:creationId xmlns:a16="http://schemas.microsoft.com/office/drawing/2014/main" id="{AFADAE92-C084-4943-A43E-B71E9C07057B}"/>
              </a:ext>
            </a:extLst>
          </p:cNvPr>
          <p:cNvSpPr txBox="1"/>
          <p:nvPr/>
        </p:nvSpPr>
        <p:spPr>
          <a:xfrm>
            <a:off x="179512" y="1412776"/>
            <a:ext cx="8424936" cy="1938992"/>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分配関数の和の取り方を工夫すると、もとの系とは異なる形のハミルトニアンが現れる→</a:t>
            </a:r>
            <a:r>
              <a:rPr kumimoji="1" lang="ja-JP" altLang="en-US" sz="2400"/>
              <a:t>異なる物理系をシミュレーションしているかのように見える</a:t>
            </a:r>
            <a:endParaRPr kumimoji="1" lang="en-US" altLang="ja-JP" sz="2400"/>
          </a:p>
          <a:p>
            <a:pPr marL="342900" indent="-342900">
              <a:buFont typeface="Arial" panose="020B0604020202020204" pitchFamily="34" charset="0"/>
              <a:buChar char="•"/>
            </a:pPr>
            <a:r>
              <a:rPr kumimoji="1" lang="ja-JP" altLang="en-US" sz="2400"/>
              <a:t>多重和の外側を固定し、内側だけサンプリングすると、スピンが独立になるために計算が楽になることがある</a:t>
            </a:r>
          </a:p>
        </p:txBody>
      </p:sp>
      <p:sp>
        <p:nvSpPr>
          <p:cNvPr id="4" name="テキスト ボックス 3">
            <a:extLst>
              <a:ext uri="{FF2B5EF4-FFF2-40B4-BE49-F238E27FC236}">
                <a16:creationId xmlns:a16="http://schemas.microsoft.com/office/drawing/2014/main" id="{247F5609-5F44-438F-A3AB-0468CD2EB074}"/>
              </a:ext>
            </a:extLst>
          </p:cNvPr>
          <p:cNvSpPr txBox="1"/>
          <p:nvPr/>
        </p:nvSpPr>
        <p:spPr>
          <a:xfrm>
            <a:off x="323528" y="4005064"/>
            <a:ext cx="8280920" cy="954107"/>
          </a:xfrm>
          <a:prstGeom prst="rect">
            <a:avLst/>
          </a:prstGeom>
          <a:noFill/>
        </p:spPr>
        <p:txBody>
          <a:bodyPr wrap="square" rtlCol="0">
            <a:spAutoFit/>
          </a:bodyPr>
          <a:lstStyle/>
          <a:p>
            <a:r>
              <a:rPr kumimoji="1" lang="ja-JP" altLang="en-US" sz="2800"/>
              <a:t>もっともうまく分配関数を変形すれば、より効率的なサンプリングが可能になるのでは？</a:t>
            </a:r>
          </a:p>
        </p:txBody>
      </p:sp>
      <p:sp>
        <p:nvSpPr>
          <p:cNvPr id="5" name="矢印: 右 4">
            <a:extLst>
              <a:ext uri="{FF2B5EF4-FFF2-40B4-BE49-F238E27FC236}">
                <a16:creationId xmlns:a16="http://schemas.microsoft.com/office/drawing/2014/main" id="{9347BB9C-3A03-4853-8536-D6EEE12EF5AD}"/>
              </a:ext>
            </a:extLst>
          </p:cNvPr>
          <p:cNvSpPr/>
          <p:nvPr/>
        </p:nvSpPr>
        <p:spPr>
          <a:xfrm>
            <a:off x="1115616" y="5445224"/>
            <a:ext cx="648072"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B6F05B9-EF21-49EC-B75C-E9FCDAAB2C76}"/>
              </a:ext>
            </a:extLst>
          </p:cNvPr>
          <p:cNvSpPr txBox="1"/>
          <p:nvPr/>
        </p:nvSpPr>
        <p:spPr>
          <a:xfrm>
            <a:off x="1907704" y="5373216"/>
            <a:ext cx="4134465" cy="523220"/>
          </a:xfrm>
          <a:prstGeom prst="rect">
            <a:avLst/>
          </a:prstGeom>
          <a:noFill/>
        </p:spPr>
        <p:txBody>
          <a:bodyPr wrap="none" rtlCol="0">
            <a:spAutoFit/>
          </a:bodyPr>
          <a:lstStyle/>
          <a:p>
            <a:r>
              <a:rPr kumimoji="1" lang="ja-JP" altLang="en-US" sz="2800"/>
              <a:t>クラスターアルゴリズム</a:t>
            </a:r>
          </a:p>
        </p:txBody>
      </p:sp>
    </p:spTree>
    <p:extLst>
      <p:ext uri="{BB962C8B-B14F-4D97-AF65-F5344CB8AC3E}">
        <p14:creationId xmlns:p14="http://schemas.microsoft.com/office/powerpoint/2010/main" val="28382151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1F6AEC22-6569-49C0-8C94-F6510617FB9E}"/>
              </a:ext>
            </a:extLst>
          </p:cNvPr>
          <p:cNvSpPr>
            <a:spLocks noGrp="1"/>
          </p:cNvSpPr>
          <p:nvPr>
            <p:ph type="body" sz="quarter" idx="10"/>
          </p:nvPr>
        </p:nvSpPr>
        <p:spPr/>
        <p:txBody>
          <a:bodyPr/>
          <a:lstStyle/>
          <a:p>
            <a:r>
              <a:rPr lang="ja-JP" altLang="en-US" dirty="0"/>
              <a:t>クラスターアルゴリズム</a:t>
            </a:r>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745B7AFA-C13B-4AC7-8D90-34D9E74ECCC5}"/>
                  </a:ext>
                </a:extLst>
              </p:cNvPr>
              <p:cNvSpPr txBox="1"/>
              <p:nvPr/>
            </p:nvSpPr>
            <p:spPr>
              <a:xfrm>
                <a:off x="4499992" y="1700808"/>
                <a:ext cx="2695738" cy="1036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m:rPr>
                              <m:brk m:alnAt="7"/>
                            </m:rP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𝜎</m:t>
                          </m:r>
                          <m:r>
                            <a:rPr kumimoji="1" lang="en-US" altLang="ja-JP" sz="2400" b="0" i="1" smtClean="0">
                              <a:latin typeface="Cambria Math" panose="02040503050406030204" pitchFamily="18" charset="0"/>
                            </a:rPr>
                            <m:t>}</m:t>
                          </m:r>
                        </m:sub>
                        <m:sup/>
                        <m:e>
                          <m:r>
                            <m:rPr>
                              <m:sty m:val="p"/>
                            </m:rPr>
                            <a:rPr kumimoji="1" lang="en-US" altLang="ja-JP" sz="2400" b="0" i="0" smtClean="0">
                              <a:latin typeface="Cambria Math" panose="02040503050406030204" pitchFamily="18" charset="0"/>
                            </a:rPr>
                            <m:t>exp</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e>
                      </m:nary>
                    </m:oMath>
                  </m:oMathPara>
                </a14:m>
                <a:endParaRPr kumimoji="1" lang="ja-JP" altLang="en-US" sz="2400" dirty="0"/>
              </a:p>
            </p:txBody>
          </p:sp>
        </mc:Choice>
        <mc:Fallback>
          <p:sp>
            <p:nvSpPr>
              <p:cNvPr id="5" name="テキスト ボックス 4">
                <a:extLst>
                  <a:ext uri="{FF2B5EF4-FFF2-40B4-BE49-F238E27FC236}">
                    <a16:creationId xmlns:a16="http://schemas.microsoft.com/office/drawing/2014/main" id="{745B7AFA-C13B-4AC7-8D90-34D9E74ECCC5}"/>
                  </a:ext>
                </a:extLst>
              </p:cNvPr>
              <p:cNvSpPr txBox="1">
                <a:spLocks noRot="1" noChangeAspect="1" noMove="1" noResize="1" noEditPoints="1" noAdjustHandles="1" noChangeArrowheads="1" noChangeShapeType="1" noTextEdit="1"/>
              </p:cNvSpPr>
              <p:nvPr/>
            </p:nvSpPr>
            <p:spPr>
              <a:xfrm>
                <a:off x="4499992" y="1700808"/>
                <a:ext cx="2695738" cy="103682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D28101EA-CFDB-435C-9774-3B9420FC0EA2}"/>
                  </a:ext>
                </a:extLst>
              </p:cNvPr>
              <p:cNvSpPr txBox="1"/>
              <p:nvPr/>
            </p:nvSpPr>
            <p:spPr>
              <a:xfrm>
                <a:off x="1115616" y="1700808"/>
                <a:ext cx="2281009" cy="10307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𝐽</m:t>
                      </m:r>
                      <m:nary>
                        <m:naryPr>
                          <m:chr m:val="∑"/>
                          <m:supHide m:val="on"/>
                          <m:ctrlPr>
                            <a:rPr kumimoji="1" lang="en-US" altLang="ja-JP" sz="2400" b="0" i="1" smtClean="0">
                              <a:latin typeface="Cambria Math" panose="02040503050406030204" pitchFamily="18" charset="0"/>
                            </a:rPr>
                          </m:ctrlPr>
                        </m:naryPr>
                        <m:sub>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e>
                          </m:d>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𝑖</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𝑗</m:t>
                              </m:r>
                            </m:sub>
                          </m:sSub>
                        </m:e>
                      </m:nary>
                    </m:oMath>
                  </m:oMathPara>
                </a14:m>
                <a:endParaRPr kumimoji="1" lang="ja-JP" altLang="en-US" sz="2400" dirty="0"/>
              </a:p>
            </p:txBody>
          </p:sp>
        </mc:Choice>
        <mc:Fallback>
          <p:sp>
            <p:nvSpPr>
              <p:cNvPr id="6" name="テキスト ボックス 5">
                <a:extLst>
                  <a:ext uri="{FF2B5EF4-FFF2-40B4-BE49-F238E27FC236}">
                    <a16:creationId xmlns:a16="http://schemas.microsoft.com/office/drawing/2014/main" id="{D28101EA-CFDB-435C-9774-3B9420FC0EA2}"/>
                  </a:ext>
                </a:extLst>
              </p:cNvPr>
              <p:cNvSpPr txBox="1">
                <a:spLocks noRot="1" noChangeAspect="1" noMove="1" noResize="1" noEditPoints="1" noAdjustHandles="1" noChangeArrowheads="1" noChangeShapeType="1" noTextEdit="1"/>
              </p:cNvSpPr>
              <p:nvPr/>
            </p:nvSpPr>
            <p:spPr>
              <a:xfrm>
                <a:off x="1115616" y="1700808"/>
                <a:ext cx="2281009" cy="1030731"/>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1C6C4DB0-AD20-435A-AB2C-B76A02E484B7}"/>
              </a:ext>
            </a:extLst>
          </p:cNvPr>
          <p:cNvSpPr txBox="1"/>
          <p:nvPr/>
        </p:nvSpPr>
        <p:spPr>
          <a:xfrm>
            <a:off x="611560" y="1196752"/>
            <a:ext cx="3416320" cy="369332"/>
          </a:xfrm>
          <a:prstGeom prst="rect">
            <a:avLst/>
          </a:prstGeom>
          <a:noFill/>
        </p:spPr>
        <p:txBody>
          <a:bodyPr wrap="none" rtlCol="0">
            <a:spAutoFit/>
          </a:bodyPr>
          <a:lstStyle/>
          <a:p>
            <a:r>
              <a:rPr lang="ja-JP" altLang="en-US" dirty="0"/>
              <a:t>イジング模型のハミルトニアン</a:t>
            </a:r>
            <a:endParaRPr kumimoji="1" lang="ja-JP" altLang="en-US" dirty="0"/>
          </a:p>
        </p:txBody>
      </p:sp>
      <p:sp>
        <p:nvSpPr>
          <p:cNvPr id="8" name="テキスト ボックス 7">
            <a:extLst>
              <a:ext uri="{FF2B5EF4-FFF2-40B4-BE49-F238E27FC236}">
                <a16:creationId xmlns:a16="http://schemas.microsoft.com/office/drawing/2014/main" id="{4A26C815-EC67-4868-A501-F7B92CAFDB37}"/>
              </a:ext>
            </a:extLst>
          </p:cNvPr>
          <p:cNvSpPr txBox="1"/>
          <p:nvPr/>
        </p:nvSpPr>
        <p:spPr>
          <a:xfrm>
            <a:off x="4788024" y="1196752"/>
            <a:ext cx="1569660" cy="369332"/>
          </a:xfrm>
          <a:prstGeom prst="rect">
            <a:avLst/>
          </a:prstGeom>
          <a:noFill/>
        </p:spPr>
        <p:txBody>
          <a:bodyPr wrap="none" rtlCol="0">
            <a:spAutoFit/>
          </a:bodyPr>
          <a:lstStyle/>
          <a:p>
            <a:r>
              <a:rPr lang="ja-JP" altLang="en-US" dirty="0"/>
              <a:t>その分配関数</a:t>
            </a:r>
            <a:endParaRPr kumimoji="1" lang="ja-JP" altLang="en-US" dirty="0"/>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00C71AC3-54F4-4AB6-B87D-955933714A8F}"/>
                  </a:ext>
                </a:extLst>
              </p:cNvPr>
              <p:cNvSpPr txBox="1"/>
              <p:nvPr/>
            </p:nvSpPr>
            <p:spPr>
              <a:xfrm>
                <a:off x="827584" y="3356992"/>
                <a:ext cx="3466590"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m:rPr>
                              <m:brk m:alnAt="7"/>
                            </m:rP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𝜎</m:t>
                          </m:r>
                          <m:r>
                            <a:rPr kumimoji="1" lang="en-US" altLang="ja-JP" sz="2400" b="0" i="1" smtClean="0">
                              <a:latin typeface="Cambria Math" panose="02040503050406030204" pitchFamily="18" charset="0"/>
                            </a:rPr>
                            <m:t>}</m:t>
                          </m:r>
                        </m:sub>
                        <m:sup/>
                        <m:e>
                          <m:r>
                            <m:rPr>
                              <m:sty m:val="p"/>
                            </m:rPr>
                            <a:rPr kumimoji="1" lang="en-US" altLang="ja-JP" sz="2400" b="0" i="0" smtClean="0">
                              <a:latin typeface="Cambria Math" panose="02040503050406030204" pitchFamily="18" charset="0"/>
                            </a:rPr>
                            <m:t>exp</m:t>
                          </m:r>
                          <m:d>
                            <m:dPr>
                              <m:ctrlPr>
                                <a:rPr kumimoji="1" lang="en-US" altLang="ja-JP" sz="2400" b="0" i="1" smtClean="0">
                                  <a:latin typeface="Cambria Math" panose="02040503050406030204" pitchFamily="18" charset="0"/>
                                </a:rPr>
                              </m:ctrlPr>
                            </m:dPr>
                            <m:e>
                              <m:nary>
                                <m:naryPr>
                                  <m:chr m:val="∑"/>
                                  <m:supHide m:val="on"/>
                                  <m:ctrlPr>
                                    <a:rPr kumimoji="1" lang="en-US" altLang="ja-JP" sz="2400" b="0" i="1" smtClean="0">
                                      <a:latin typeface="Cambria Math" panose="02040503050406030204" pitchFamily="18" charset="0"/>
                                    </a:rPr>
                                  </m:ctrlPr>
                                </m:naryPr>
                                <m:sub>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e>
                                  </m:d>
                                </m:sub>
                                <m:sup/>
                                <m:e>
                                  <m:r>
                                    <a:rPr kumimoji="1" lang="en-US" altLang="ja-JP" sz="2400" b="0" i="1" smtClean="0">
                                      <a:latin typeface="Cambria Math" panose="02040503050406030204" pitchFamily="18" charset="0"/>
                                    </a:rPr>
                                    <m:t>𝐾</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𝑖</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𝑗</m:t>
                                      </m:r>
                                    </m:sub>
                                  </m:sSub>
                                </m:e>
                              </m:nary>
                            </m:e>
                          </m:d>
                          <m:r>
                            <a:rPr kumimoji="1" lang="en-US" altLang="ja-JP" sz="2400" b="0" i="1" smtClean="0">
                              <a:latin typeface="Cambria Math" panose="02040503050406030204" pitchFamily="18" charset="0"/>
                            </a:rPr>
                            <m:t>⁡</m:t>
                          </m:r>
                        </m:e>
                      </m:nary>
                    </m:oMath>
                  </m:oMathPara>
                </a14:m>
                <a:endParaRPr kumimoji="1" lang="ja-JP" altLang="en-US" sz="2400" dirty="0"/>
              </a:p>
            </p:txBody>
          </p:sp>
        </mc:Choice>
        <mc:Fallback>
          <p:sp>
            <p:nvSpPr>
              <p:cNvPr id="9" name="テキスト ボックス 8">
                <a:extLst>
                  <a:ext uri="{FF2B5EF4-FFF2-40B4-BE49-F238E27FC236}">
                    <a16:creationId xmlns:a16="http://schemas.microsoft.com/office/drawing/2014/main" id="{00C71AC3-54F4-4AB6-B87D-955933714A8F}"/>
                  </a:ext>
                </a:extLst>
              </p:cNvPr>
              <p:cNvSpPr txBox="1">
                <a:spLocks noRot="1" noChangeAspect="1" noMove="1" noResize="1" noEditPoints="1" noAdjustHandles="1" noChangeArrowheads="1" noChangeShapeType="1" noTextEdit="1"/>
              </p:cNvSpPr>
              <p:nvPr/>
            </p:nvSpPr>
            <p:spPr>
              <a:xfrm>
                <a:off x="827584" y="3356992"/>
                <a:ext cx="3466590" cy="104689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424B0D89-08AE-4159-8E70-FD885DCA86F3}"/>
                  </a:ext>
                </a:extLst>
              </p:cNvPr>
              <p:cNvSpPr txBox="1"/>
              <p:nvPr/>
            </p:nvSpPr>
            <p:spPr>
              <a:xfrm>
                <a:off x="1115616" y="5013176"/>
                <a:ext cx="3046027" cy="1036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m:rPr>
                              <m:brk m:alnAt="7"/>
                            </m:rP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𝜎</m:t>
                          </m:r>
                          <m:r>
                            <a:rPr kumimoji="1" lang="en-US" altLang="ja-JP" sz="2400" b="0" i="1" smtClean="0">
                              <a:latin typeface="Cambria Math" panose="02040503050406030204" pitchFamily="18" charset="0"/>
                            </a:rPr>
                            <m:t>}</m:t>
                          </m:r>
                        </m:sub>
                        <m:sup/>
                        <m:e>
                          <m:nary>
                            <m:naryPr>
                              <m:chr m:val="∏"/>
                              <m:supHide m:val="on"/>
                              <m:ctrlPr>
                                <a:rPr kumimoji="1" lang="en-US" altLang="ja-JP" sz="2400" b="0" i="1" smtClean="0">
                                  <a:latin typeface="Cambria Math" panose="02040503050406030204" pitchFamily="18" charset="0"/>
                                </a:rPr>
                              </m:ctrlPr>
                            </m:naryPr>
                            <m:sub>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e>
                              </m:d>
                            </m:sub>
                            <m:sup/>
                            <m:e>
                              <m:r>
                                <m:rPr>
                                  <m:sty m:val="p"/>
                                </m:rPr>
                                <a:rPr lang="en-US" altLang="ja-JP" sz="2400">
                                  <a:latin typeface="Cambria Math" panose="02040503050406030204" pitchFamily="18" charset="0"/>
                                </a:rPr>
                                <m:t>exp</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𝐾</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𝜎</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𝜎</m:t>
                                      </m:r>
                                    </m:e>
                                    <m:sub>
                                      <m:r>
                                        <a:rPr lang="en-US" altLang="ja-JP" sz="2400" i="1">
                                          <a:latin typeface="Cambria Math" panose="02040503050406030204" pitchFamily="18" charset="0"/>
                                        </a:rPr>
                                        <m:t>𝑗</m:t>
                                      </m:r>
                                    </m:sub>
                                  </m:sSub>
                                </m:e>
                              </m:d>
                              <m:r>
                                <a:rPr lang="en-US" altLang="ja-JP" sz="2400" i="1">
                                  <a:latin typeface="Cambria Math" panose="02040503050406030204" pitchFamily="18" charset="0"/>
                                </a:rPr>
                                <m:t>⁡</m:t>
                              </m:r>
                            </m:e>
                          </m:nary>
                        </m:e>
                      </m:nary>
                    </m:oMath>
                  </m:oMathPara>
                </a14:m>
                <a:endParaRPr kumimoji="1" lang="ja-JP" altLang="en-US" sz="2400" dirty="0"/>
              </a:p>
            </p:txBody>
          </p:sp>
        </mc:Choice>
        <mc:Fallback>
          <p:sp>
            <p:nvSpPr>
              <p:cNvPr id="10" name="テキスト ボックス 9">
                <a:extLst>
                  <a:ext uri="{FF2B5EF4-FFF2-40B4-BE49-F238E27FC236}">
                    <a16:creationId xmlns:a16="http://schemas.microsoft.com/office/drawing/2014/main" id="{424B0D89-08AE-4159-8E70-FD885DCA86F3}"/>
                  </a:ext>
                </a:extLst>
              </p:cNvPr>
              <p:cNvSpPr txBox="1">
                <a:spLocks noRot="1" noChangeAspect="1" noMove="1" noResize="1" noEditPoints="1" noAdjustHandles="1" noChangeArrowheads="1" noChangeShapeType="1" noTextEdit="1"/>
              </p:cNvSpPr>
              <p:nvPr/>
            </p:nvSpPr>
            <p:spPr>
              <a:xfrm>
                <a:off x="1115616" y="5013176"/>
                <a:ext cx="3046027" cy="103682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590FA133-662E-4B3F-89DC-40EDB333A8B5}"/>
                  </a:ext>
                </a:extLst>
              </p:cNvPr>
              <p:cNvSpPr txBox="1"/>
              <p:nvPr/>
            </p:nvSpPr>
            <p:spPr>
              <a:xfrm>
                <a:off x="4932040" y="3573016"/>
                <a:ext cx="3033203" cy="646331"/>
              </a:xfrm>
              <a:prstGeom prst="rect">
                <a:avLst/>
              </a:prstGeom>
              <a:noFill/>
            </p:spPr>
            <p:txBody>
              <a:bodyPr wrap="none" rtlCol="0">
                <a:spAutoFit/>
              </a:bodyPr>
              <a:lstStyle/>
              <a:p>
                <a:r>
                  <a:rPr lang="ja-JP" altLang="en-US" dirty="0"/>
                  <a:t>ハミルトニアンを代入した</a:t>
                </a:r>
                <a:endParaRPr lang="en-US" altLang="ja-JP" dirty="0"/>
              </a:p>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𝐾</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𝛽</m:t>
                      </m:r>
                      <m:r>
                        <a:rPr kumimoji="1" lang="en-US" altLang="ja-JP" b="0" i="1" smtClean="0">
                          <a:latin typeface="Cambria Math" panose="02040503050406030204" pitchFamily="18" charset="0"/>
                        </a:rPr>
                        <m:t>𝐽</m:t>
                      </m:r>
                    </m:oMath>
                  </m:oMathPara>
                </a14:m>
                <a:endParaRPr kumimoji="1" lang="ja-JP" altLang="en-US" dirty="0"/>
              </a:p>
            </p:txBody>
          </p:sp>
        </mc:Choice>
        <mc:Fallback>
          <p:sp>
            <p:nvSpPr>
              <p:cNvPr id="11" name="テキスト ボックス 10">
                <a:extLst>
                  <a:ext uri="{FF2B5EF4-FFF2-40B4-BE49-F238E27FC236}">
                    <a16:creationId xmlns:a16="http://schemas.microsoft.com/office/drawing/2014/main" id="{590FA133-662E-4B3F-89DC-40EDB333A8B5}"/>
                  </a:ext>
                </a:extLst>
              </p:cNvPr>
              <p:cNvSpPr txBox="1">
                <a:spLocks noRot="1" noChangeAspect="1" noMove="1" noResize="1" noEditPoints="1" noAdjustHandles="1" noChangeArrowheads="1" noChangeShapeType="1" noTextEdit="1"/>
              </p:cNvSpPr>
              <p:nvPr/>
            </p:nvSpPr>
            <p:spPr>
              <a:xfrm>
                <a:off x="4932040" y="3573016"/>
                <a:ext cx="3033203" cy="646331"/>
              </a:xfrm>
              <a:prstGeom prst="rect">
                <a:avLst/>
              </a:prstGeom>
              <a:blipFill>
                <a:blip r:embed="rId6"/>
                <a:stretch>
                  <a:fillRect l="-1606" t="-6604" b="-8491"/>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A4C3F4B7-2706-4220-AE2A-1906CA154AD5}"/>
              </a:ext>
            </a:extLst>
          </p:cNvPr>
          <p:cNvSpPr txBox="1"/>
          <p:nvPr/>
        </p:nvSpPr>
        <p:spPr>
          <a:xfrm>
            <a:off x="5004048" y="5085184"/>
            <a:ext cx="3416320" cy="646331"/>
          </a:xfrm>
          <a:prstGeom prst="rect">
            <a:avLst/>
          </a:prstGeom>
          <a:noFill/>
        </p:spPr>
        <p:txBody>
          <a:bodyPr wrap="none" rtlCol="0">
            <a:spAutoFit/>
          </a:bodyPr>
          <a:lstStyle/>
          <a:p>
            <a:r>
              <a:rPr kumimoji="1" lang="ja-JP" altLang="en-US" dirty="0"/>
              <a:t>指数関数の肩の和を外に出して</a:t>
            </a:r>
            <a:endParaRPr kumimoji="1" lang="en-US" altLang="ja-JP" dirty="0"/>
          </a:p>
          <a:p>
            <a:r>
              <a:rPr lang="ja-JP" altLang="en-US" dirty="0"/>
              <a:t>積に書き換えた</a:t>
            </a:r>
            <a:endParaRPr kumimoji="1" lang="ja-JP" altLang="en-US" dirty="0"/>
          </a:p>
        </p:txBody>
      </p:sp>
      <p:sp>
        <p:nvSpPr>
          <p:cNvPr id="13" name="矢印: 下カーブ 12">
            <a:extLst>
              <a:ext uri="{FF2B5EF4-FFF2-40B4-BE49-F238E27FC236}">
                <a16:creationId xmlns:a16="http://schemas.microsoft.com/office/drawing/2014/main" id="{54F7F844-E30A-448F-8FCE-A2ADFCC86E0A}"/>
              </a:ext>
            </a:extLst>
          </p:cNvPr>
          <p:cNvSpPr/>
          <p:nvPr/>
        </p:nvSpPr>
        <p:spPr>
          <a:xfrm flipH="1">
            <a:off x="2051720" y="3284984"/>
            <a:ext cx="864096" cy="216024"/>
          </a:xfrm>
          <a:prstGeom prst="curved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四角形: 角を丸くする 13">
            <a:extLst>
              <a:ext uri="{FF2B5EF4-FFF2-40B4-BE49-F238E27FC236}">
                <a16:creationId xmlns:a16="http://schemas.microsoft.com/office/drawing/2014/main" id="{4A68C14F-8EF9-42B9-843A-F7E5711079AE}"/>
              </a:ext>
            </a:extLst>
          </p:cNvPr>
          <p:cNvSpPr/>
          <p:nvPr/>
        </p:nvSpPr>
        <p:spPr>
          <a:xfrm>
            <a:off x="2483768" y="5157192"/>
            <a:ext cx="1656184" cy="648072"/>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4E0535B9-655F-4876-871B-674C5310E7C6}"/>
              </a:ext>
            </a:extLst>
          </p:cNvPr>
          <p:cNvSpPr txBox="1"/>
          <p:nvPr/>
        </p:nvSpPr>
        <p:spPr>
          <a:xfrm>
            <a:off x="3059832" y="5949280"/>
            <a:ext cx="1800493" cy="369332"/>
          </a:xfrm>
          <a:prstGeom prst="rect">
            <a:avLst/>
          </a:prstGeom>
          <a:noFill/>
        </p:spPr>
        <p:txBody>
          <a:bodyPr wrap="none" rtlCol="0">
            <a:spAutoFit/>
          </a:bodyPr>
          <a:lstStyle/>
          <a:p>
            <a:r>
              <a:rPr kumimoji="1" lang="ja-JP" altLang="en-US" dirty="0"/>
              <a:t>これを書き直す</a:t>
            </a:r>
          </a:p>
        </p:txBody>
      </p:sp>
    </p:spTree>
    <p:extLst>
      <p:ext uri="{BB962C8B-B14F-4D97-AF65-F5344CB8AC3E}">
        <p14:creationId xmlns:p14="http://schemas.microsoft.com/office/powerpoint/2010/main" val="3942819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BE01FD9-0AE7-4FFD-8715-A884CAF709B2}"/>
              </a:ext>
            </a:extLst>
          </p:cNvPr>
          <p:cNvSpPr>
            <a:spLocks noGrp="1"/>
          </p:cNvSpPr>
          <p:nvPr>
            <p:ph type="body" sz="quarter" idx="10"/>
          </p:nvPr>
        </p:nvSpPr>
        <p:spPr/>
        <p:txBody>
          <a:bodyPr/>
          <a:lstStyle/>
          <a:p>
            <a:r>
              <a:rPr lang="ja-JP" altLang="en-US" dirty="0"/>
              <a:t>クラスターアルゴリズム</a:t>
            </a:r>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A0A44136-0A61-4E38-9907-ACD8417BB210}"/>
                  </a:ext>
                </a:extLst>
              </p:cNvPr>
              <p:cNvSpPr txBox="1"/>
              <p:nvPr/>
            </p:nvSpPr>
            <p:spPr>
              <a:xfrm>
                <a:off x="323528" y="1052736"/>
                <a:ext cx="5040560" cy="12114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800" smtClean="0">
                          <a:latin typeface="Cambria Math" panose="02040503050406030204" pitchFamily="18" charset="0"/>
                        </a:rPr>
                        <m:t>exp</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𝐾</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d>
                      <m:r>
                        <a:rPr lang="en-US" altLang="ja-JP" sz="2800" b="0" i="1" smtClean="0">
                          <a:latin typeface="Cambria Math" panose="02040503050406030204" pitchFamily="18" charset="0"/>
                        </a:rPr>
                        <m:t>=</m:t>
                      </m:r>
                      <m:d>
                        <m:dPr>
                          <m:begChr m:val="{"/>
                          <m:endChr m:val=""/>
                          <m:ctrlPr>
                            <a:rPr lang="en-US" altLang="ja-JP" sz="2800" b="0" i="1" smtClean="0">
                              <a:latin typeface="Cambria Math" panose="02040503050406030204" pitchFamily="18" charset="0"/>
                            </a:rPr>
                          </m:ctrlPr>
                        </m:dPr>
                        <m:e>
                          <m:eqArr>
                            <m:eqArrPr>
                              <m:ctrlPr>
                                <a:rPr lang="en-US" altLang="ja-JP" sz="2800" b="0" i="1" smtClean="0">
                                  <a:latin typeface="Cambria Math" panose="02040503050406030204" pitchFamily="18" charset="0"/>
                                </a:rPr>
                              </m:ctrlPr>
                            </m:eqArrPr>
                            <m:e>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r>
                                <a:rPr lang="en-US" altLang="ja-JP" sz="2800" b="0" i="1" smtClean="0">
                                  <a:latin typeface="Cambria Math" panose="02040503050406030204" pitchFamily="18" charset="0"/>
                                </a:rPr>
                                <m:t>    </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e>
                            <m:e>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𝐾</m:t>
                                  </m:r>
                                </m:sup>
                              </m:sSup>
                              <m:r>
                                <a:rPr lang="en-US" altLang="ja-JP" sz="2800" b="0" i="1" smtClean="0">
                                  <a:latin typeface="Cambria Math" panose="02040503050406030204" pitchFamily="18" charset="0"/>
                                </a:rPr>
                                <m:t>  </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eqArr>
                        </m:e>
                      </m:d>
                    </m:oMath>
                  </m:oMathPara>
                </a14:m>
                <a:endParaRPr lang="ja-JP" altLang="en-US" dirty="0"/>
              </a:p>
            </p:txBody>
          </p:sp>
        </mc:Choice>
        <mc:Fallback>
          <p:sp>
            <p:nvSpPr>
              <p:cNvPr id="4" name="テキスト ボックス 3">
                <a:extLst>
                  <a:ext uri="{FF2B5EF4-FFF2-40B4-BE49-F238E27FC236}">
                    <a16:creationId xmlns:a16="http://schemas.microsoft.com/office/drawing/2014/main" id="{A0A44136-0A61-4E38-9907-ACD8417BB210}"/>
                  </a:ext>
                </a:extLst>
              </p:cNvPr>
              <p:cNvSpPr txBox="1">
                <a:spLocks noRot="1" noChangeAspect="1" noMove="1" noResize="1" noEditPoints="1" noAdjustHandles="1" noChangeArrowheads="1" noChangeShapeType="1" noTextEdit="1"/>
              </p:cNvSpPr>
              <p:nvPr/>
            </p:nvSpPr>
            <p:spPr>
              <a:xfrm>
                <a:off x="323528" y="1052736"/>
                <a:ext cx="5040560" cy="1211422"/>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E026FC42-49FB-4605-91C1-63687E535E0E}"/>
              </a:ext>
            </a:extLst>
          </p:cNvPr>
          <p:cNvSpPr txBox="1"/>
          <p:nvPr/>
        </p:nvSpPr>
        <p:spPr>
          <a:xfrm>
            <a:off x="5436096" y="1412776"/>
            <a:ext cx="1467068" cy="400110"/>
          </a:xfrm>
          <a:prstGeom prst="rect">
            <a:avLst/>
          </a:prstGeom>
          <a:noFill/>
        </p:spPr>
        <p:txBody>
          <a:bodyPr wrap="none" rtlCol="0">
            <a:spAutoFit/>
          </a:bodyPr>
          <a:lstStyle/>
          <a:p>
            <a:r>
              <a:rPr lang="ja-JP" altLang="en-US" sz="2000" dirty="0"/>
              <a:t>であるから</a:t>
            </a:r>
            <a:endParaRPr kumimoji="1" lang="ja-JP" altLang="en-US" sz="2000" dirty="0"/>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AD4F375A-505A-4EA3-9FD7-C8036CD217BF}"/>
                  </a:ext>
                </a:extLst>
              </p:cNvPr>
              <p:cNvSpPr txBox="1"/>
              <p:nvPr/>
            </p:nvSpPr>
            <p:spPr>
              <a:xfrm>
                <a:off x="683568" y="2636912"/>
                <a:ext cx="5976664" cy="6554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800" smtClean="0">
                          <a:latin typeface="Cambria Math" panose="02040503050406030204" pitchFamily="18" charset="0"/>
                        </a:rPr>
                        <m:t>exp</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𝐾</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d>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𝐾</m:t>
                          </m:r>
                        </m:sup>
                      </m:sSup>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𝛿</m:t>
                          </m:r>
                        </m:e>
                        <m: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sub>
                      </m:sSub>
                      <m:d>
                        <m:dPr>
                          <m:ctrlPr>
                            <a:rPr lang="en-US" altLang="ja-JP" sz="2800" b="0" i="1" smtClean="0">
                              <a:latin typeface="Cambria Math" panose="02040503050406030204" pitchFamily="18" charset="0"/>
                            </a:rPr>
                          </m:ctrlPr>
                        </m:dPr>
                        <m:e>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𝐾</m:t>
                              </m:r>
                            </m:sup>
                          </m:sSup>
                        </m:e>
                      </m:d>
                    </m:oMath>
                  </m:oMathPara>
                </a14:m>
                <a:endParaRPr lang="ja-JP" altLang="en-US" sz="1600" dirty="0"/>
              </a:p>
            </p:txBody>
          </p:sp>
        </mc:Choice>
        <mc:Fallback>
          <p:sp>
            <p:nvSpPr>
              <p:cNvPr id="7" name="テキスト ボックス 6">
                <a:extLst>
                  <a:ext uri="{FF2B5EF4-FFF2-40B4-BE49-F238E27FC236}">
                    <a16:creationId xmlns:a16="http://schemas.microsoft.com/office/drawing/2014/main" id="{AD4F375A-505A-4EA3-9FD7-C8036CD217BF}"/>
                  </a:ext>
                </a:extLst>
              </p:cNvPr>
              <p:cNvSpPr txBox="1">
                <a:spLocks noRot="1" noChangeAspect="1" noMove="1" noResize="1" noEditPoints="1" noAdjustHandles="1" noChangeArrowheads="1" noChangeShapeType="1" noTextEdit="1"/>
              </p:cNvSpPr>
              <p:nvPr/>
            </p:nvSpPr>
            <p:spPr>
              <a:xfrm>
                <a:off x="683568" y="2636912"/>
                <a:ext cx="5976664" cy="65543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ABF62070-3DE2-4612-A2F1-2B5685EDC94F}"/>
                  </a:ext>
                </a:extLst>
              </p:cNvPr>
              <p:cNvSpPr txBox="1"/>
              <p:nvPr/>
            </p:nvSpPr>
            <p:spPr>
              <a:xfrm>
                <a:off x="2051720" y="3501008"/>
                <a:ext cx="5976664"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d>
                        <m:dPr>
                          <m:begChr m:val="["/>
                          <m:endChr m:val="]"/>
                          <m:ctrlPr>
                            <a:rPr lang="en-US" altLang="ja-JP" sz="2800" b="0" i="1" smtClean="0">
                              <a:latin typeface="Cambria Math" panose="02040503050406030204" pitchFamily="18" charset="0"/>
                            </a:rPr>
                          </m:ctrlPr>
                        </m:dPr>
                        <m:e>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−2</m:t>
                              </m:r>
                              <m:r>
                                <a:rPr lang="en-US" altLang="ja-JP" sz="2800" b="0" i="1" smtClean="0">
                                  <a:latin typeface="Cambria Math" panose="02040503050406030204" pitchFamily="18" charset="0"/>
                                </a:rPr>
                                <m:t>𝐾</m:t>
                              </m:r>
                            </m:sup>
                          </m:sSup>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i="1">
                                  <a:latin typeface="Cambria Math" panose="02040503050406030204" pitchFamily="18" charset="0"/>
                                </a:rPr>
                                <m:t>−</m:t>
                              </m:r>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𝑒</m:t>
                                  </m:r>
                                </m:e>
                                <m:sup>
                                  <m:r>
                                    <a:rPr lang="en-US" altLang="ja-JP" sz="2800" i="1">
                                      <a:latin typeface="Cambria Math" panose="02040503050406030204" pitchFamily="18" charset="0"/>
                                    </a:rPr>
                                    <m:t>−</m:t>
                                  </m:r>
                                  <m:r>
                                    <a:rPr lang="en-US" altLang="ja-JP" sz="2800" b="0" i="1" smtClean="0">
                                      <a:latin typeface="Cambria Math" panose="02040503050406030204" pitchFamily="18" charset="0"/>
                                    </a:rPr>
                                    <m:t>2</m:t>
                                  </m:r>
                                  <m:r>
                                    <a:rPr lang="en-US" altLang="ja-JP" sz="2800" i="1">
                                      <a:latin typeface="Cambria Math" panose="02040503050406030204" pitchFamily="18" charset="0"/>
                                    </a:rPr>
                                    <m:t>𝐾</m:t>
                                  </m:r>
                                </m:sup>
                              </m:sSup>
                            </m:e>
                          </m:d>
                          <m:r>
                            <m:rPr>
                              <m:nor/>
                            </m:rPr>
                            <a:rPr lang="ja-JP" altLang="en-US" sz="1600" dirty="0"/>
                            <m:t> </m:t>
                          </m:r>
                        </m:e>
                      </m:d>
                    </m:oMath>
                  </m:oMathPara>
                </a14:m>
                <a:endParaRPr lang="ja-JP" altLang="en-US" sz="1600" dirty="0"/>
              </a:p>
            </p:txBody>
          </p:sp>
        </mc:Choice>
        <mc:Fallback>
          <p:sp>
            <p:nvSpPr>
              <p:cNvPr id="8" name="テキスト ボックス 7">
                <a:extLst>
                  <a:ext uri="{FF2B5EF4-FFF2-40B4-BE49-F238E27FC236}">
                    <a16:creationId xmlns:a16="http://schemas.microsoft.com/office/drawing/2014/main" id="{ABF62070-3DE2-4612-A2F1-2B5685EDC94F}"/>
                  </a:ext>
                </a:extLst>
              </p:cNvPr>
              <p:cNvSpPr txBox="1">
                <a:spLocks noRot="1" noChangeAspect="1" noMove="1" noResize="1" noEditPoints="1" noAdjustHandles="1" noChangeArrowheads="1" noChangeShapeType="1" noTextEdit="1"/>
              </p:cNvSpPr>
              <p:nvPr/>
            </p:nvSpPr>
            <p:spPr>
              <a:xfrm>
                <a:off x="2051720" y="3501008"/>
                <a:ext cx="5976664" cy="73404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64F70641-89AD-4935-B06D-D4823A7E725D}"/>
                  </a:ext>
                </a:extLst>
              </p:cNvPr>
              <p:cNvSpPr txBox="1"/>
              <p:nvPr/>
            </p:nvSpPr>
            <p:spPr>
              <a:xfrm>
                <a:off x="2123728" y="4437112"/>
                <a:ext cx="4752528"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d>
                        <m:dPr>
                          <m:begChr m:val="["/>
                          <m:endChr m:val="]"/>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r>
                            <m:rPr>
                              <m:nor/>
                            </m:rPr>
                            <a:rPr lang="ja-JP" altLang="en-US" sz="1600" dirty="0"/>
                            <m:t> </m:t>
                          </m:r>
                        </m:e>
                      </m:d>
                    </m:oMath>
                  </m:oMathPara>
                </a14:m>
                <a:endParaRPr lang="ja-JP" altLang="en-US" sz="1600" dirty="0"/>
              </a:p>
            </p:txBody>
          </p:sp>
        </mc:Choice>
        <mc:Fallback>
          <p:sp>
            <p:nvSpPr>
              <p:cNvPr id="9" name="テキスト ボックス 8">
                <a:extLst>
                  <a:ext uri="{FF2B5EF4-FFF2-40B4-BE49-F238E27FC236}">
                    <a16:creationId xmlns:a16="http://schemas.microsoft.com/office/drawing/2014/main" id="{64F70641-89AD-4935-B06D-D4823A7E725D}"/>
                  </a:ext>
                </a:extLst>
              </p:cNvPr>
              <p:cNvSpPr txBox="1">
                <a:spLocks noRot="1" noChangeAspect="1" noMove="1" noResize="1" noEditPoints="1" noAdjustHandles="1" noChangeArrowheads="1" noChangeShapeType="1" noTextEdit="1"/>
              </p:cNvSpPr>
              <p:nvPr/>
            </p:nvSpPr>
            <p:spPr>
              <a:xfrm>
                <a:off x="2123728" y="4437112"/>
                <a:ext cx="4752528" cy="734047"/>
              </a:xfrm>
              <a:prstGeom prst="rect">
                <a:avLst/>
              </a:prstGeom>
              <a:blipFill>
                <a:blip r:embed="rId5"/>
                <a:stretch>
                  <a:fillRect/>
                </a:stretch>
              </a:blipFill>
            </p:spPr>
            <p:txBody>
              <a:bodyPr/>
              <a:lstStyle/>
              <a:p>
                <a:r>
                  <a:rPr lang="ja-JP" altLang="en-US">
                    <a:noFill/>
                  </a:rPr>
                  <a:t> </a:t>
                </a:r>
              </a:p>
            </p:txBody>
          </p:sp>
        </mc:Fallback>
      </mc:AlternateContent>
      <p:cxnSp>
        <p:nvCxnSpPr>
          <p:cNvPr id="12" name="直線コネクタ 11">
            <a:extLst>
              <a:ext uri="{FF2B5EF4-FFF2-40B4-BE49-F238E27FC236}">
                <a16:creationId xmlns:a16="http://schemas.microsoft.com/office/drawing/2014/main" id="{745178CE-486E-4A23-89CE-DCDDBD7FD83C}"/>
              </a:ext>
            </a:extLst>
          </p:cNvPr>
          <p:cNvCxnSpPr/>
          <p:nvPr/>
        </p:nvCxnSpPr>
        <p:spPr>
          <a:xfrm>
            <a:off x="5652120" y="4077072"/>
            <a:ext cx="1512168"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2FE2D4AD-D074-4EC1-AB93-D7B480766091}"/>
                  </a:ext>
                </a:extLst>
              </p:cNvPr>
              <p:cNvSpPr txBox="1"/>
              <p:nvPr/>
            </p:nvSpPr>
            <p:spPr>
              <a:xfrm>
                <a:off x="6228184" y="4077072"/>
                <a:ext cx="759632"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oMath>
                  </m:oMathPara>
                </a14:m>
                <a:endParaRPr kumimoji="1" lang="ja-JP" altLang="en-US" sz="2400" dirty="0"/>
              </a:p>
            </p:txBody>
          </p:sp>
        </mc:Choice>
        <mc:Fallback>
          <p:sp>
            <p:nvSpPr>
              <p:cNvPr id="13" name="テキスト ボックス 12">
                <a:extLst>
                  <a:ext uri="{FF2B5EF4-FFF2-40B4-BE49-F238E27FC236}">
                    <a16:creationId xmlns:a16="http://schemas.microsoft.com/office/drawing/2014/main" id="{2FE2D4AD-D074-4EC1-AB93-D7B480766091}"/>
                  </a:ext>
                </a:extLst>
              </p:cNvPr>
              <p:cNvSpPr txBox="1">
                <a:spLocks noRot="1" noChangeAspect="1" noMove="1" noResize="1" noEditPoints="1" noAdjustHandles="1" noChangeArrowheads="1" noChangeShapeType="1" noTextEdit="1"/>
              </p:cNvSpPr>
              <p:nvPr/>
            </p:nvSpPr>
            <p:spPr>
              <a:xfrm>
                <a:off x="6228184" y="4077072"/>
                <a:ext cx="759632" cy="461665"/>
              </a:xfrm>
              <a:prstGeom prst="rect">
                <a:avLst/>
              </a:prstGeom>
              <a:blipFill>
                <a:blip r:embed="rId6"/>
                <a:stretch>
                  <a:fillRect b="-1184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61693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FB1F8AB-DF29-4C72-A6D3-B789F1327849}"/>
              </a:ext>
            </a:extLst>
          </p:cNvPr>
          <p:cNvSpPr>
            <a:spLocks noGrp="1"/>
          </p:cNvSpPr>
          <p:nvPr>
            <p:ph type="body" sz="quarter" idx="10"/>
          </p:nvPr>
        </p:nvSpPr>
        <p:spPr/>
        <p:txBody>
          <a:bodyPr/>
          <a:lstStyle/>
          <a:p>
            <a:r>
              <a:rPr kumimoji="1" lang="ja-JP" altLang="en-US"/>
              <a:t>イジング模型</a:t>
            </a:r>
          </a:p>
        </p:txBody>
      </p:sp>
      <p:grpSp>
        <p:nvGrpSpPr>
          <p:cNvPr id="19" name="グループ化 18">
            <a:extLst>
              <a:ext uri="{FF2B5EF4-FFF2-40B4-BE49-F238E27FC236}">
                <a16:creationId xmlns:a16="http://schemas.microsoft.com/office/drawing/2014/main" id="{5E64C45D-BAD7-437F-A6A6-9AD8742EBC80}"/>
              </a:ext>
            </a:extLst>
          </p:cNvPr>
          <p:cNvGrpSpPr/>
          <p:nvPr/>
        </p:nvGrpSpPr>
        <p:grpSpPr>
          <a:xfrm rot="10800000">
            <a:off x="395536" y="2780928"/>
            <a:ext cx="720080" cy="720080"/>
            <a:chOff x="792000" y="2529000"/>
            <a:chExt cx="360000" cy="360000"/>
          </a:xfrm>
        </p:grpSpPr>
        <p:sp>
          <p:nvSpPr>
            <p:cNvPr id="20" name="楕円 19">
              <a:extLst>
                <a:ext uri="{FF2B5EF4-FFF2-40B4-BE49-F238E27FC236}">
                  <a16:creationId xmlns:a16="http://schemas.microsoft.com/office/drawing/2014/main" id="{72FD4C94-6277-4D22-BEE3-85E96E54B3C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矢印: 下 20">
              <a:extLst>
                <a:ext uri="{FF2B5EF4-FFF2-40B4-BE49-F238E27FC236}">
                  <a16:creationId xmlns:a16="http://schemas.microsoft.com/office/drawing/2014/main" id="{CDA3BED9-DA4D-4E8C-A88B-49646D1EDF2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 name="直線コネクタ 21">
            <a:extLst>
              <a:ext uri="{FF2B5EF4-FFF2-40B4-BE49-F238E27FC236}">
                <a16:creationId xmlns:a16="http://schemas.microsoft.com/office/drawing/2014/main" id="{DE94E05E-49CC-4BD7-89D2-4558707D1834}"/>
              </a:ext>
            </a:extLst>
          </p:cNvPr>
          <p:cNvCxnSpPr>
            <a:cxnSpLocks/>
          </p:cNvCxnSpPr>
          <p:nvPr/>
        </p:nvCxnSpPr>
        <p:spPr>
          <a:xfrm>
            <a:off x="1115616" y="3140968"/>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 name="グループ化 22">
            <a:extLst>
              <a:ext uri="{FF2B5EF4-FFF2-40B4-BE49-F238E27FC236}">
                <a16:creationId xmlns:a16="http://schemas.microsoft.com/office/drawing/2014/main" id="{37B41853-7DF8-4B77-A88C-1E24E1786EA3}"/>
              </a:ext>
            </a:extLst>
          </p:cNvPr>
          <p:cNvGrpSpPr/>
          <p:nvPr/>
        </p:nvGrpSpPr>
        <p:grpSpPr>
          <a:xfrm rot="10800000">
            <a:off x="1835696" y="2780928"/>
            <a:ext cx="720080" cy="720080"/>
            <a:chOff x="792000" y="2529000"/>
            <a:chExt cx="360000" cy="360000"/>
          </a:xfrm>
        </p:grpSpPr>
        <p:sp>
          <p:nvSpPr>
            <p:cNvPr id="24" name="楕円 23">
              <a:extLst>
                <a:ext uri="{FF2B5EF4-FFF2-40B4-BE49-F238E27FC236}">
                  <a16:creationId xmlns:a16="http://schemas.microsoft.com/office/drawing/2014/main" id="{4F9A5106-B8AC-4152-B47A-E63D3EB7C3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矢印: 下 24">
              <a:extLst>
                <a:ext uri="{FF2B5EF4-FFF2-40B4-BE49-F238E27FC236}">
                  <a16:creationId xmlns:a16="http://schemas.microsoft.com/office/drawing/2014/main" id="{460F2677-8467-46DB-962A-CB12E78D713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 name="グループ化 25">
            <a:extLst>
              <a:ext uri="{FF2B5EF4-FFF2-40B4-BE49-F238E27FC236}">
                <a16:creationId xmlns:a16="http://schemas.microsoft.com/office/drawing/2014/main" id="{92B12F77-5600-4652-85C7-696C3B15F5CE}"/>
              </a:ext>
            </a:extLst>
          </p:cNvPr>
          <p:cNvGrpSpPr/>
          <p:nvPr/>
        </p:nvGrpSpPr>
        <p:grpSpPr>
          <a:xfrm rot="10800000">
            <a:off x="395536" y="4221088"/>
            <a:ext cx="720080" cy="720080"/>
            <a:chOff x="792000" y="2529000"/>
            <a:chExt cx="360000" cy="360000"/>
          </a:xfrm>
        </p:grpSpPr>
        <p:sp>
          <p:nvSpPr>
            <p:cNvPr id="27" name="楕円 26">
              <a:extLst>
                <a:ext uri="{FF2B5EF4-FFF2-40B4-BE49-F238E27FC236}">
                  <a16:creationId xmlns:a16="http://schemas.microsoft.com/office/drawing/2014/main" id="{DA4987DF-C631-4C1D-84F5-B07D079D106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矢印: 下 27">
              <a:extLst>
                <a:ext uri="{FF2B5EF4-FFF2-40B4-BE49-F238E27FC236}">
                  <a16:creationId xmlns:a16="http://schemas.microsoft.com/office/drawing/2014/main" id="{DF63489E-552E-4EA4-869A-75375F56B78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9" name="直線コネクタ 28">
            <a:extLst>
              <a:ext uri="{FF2B5EF4-FFF2-40B4-BE49-F238E27FC236}">
                <a16:creationId xmlns:a16="http://schemas.microsoft.com/office/drawing/2014/main" id="{113FFAA6-E4A2-4D10-8AF2-0C04ECDF332D}"/>
              </a:ext>
            </a:extLst>
          </p:cNvPr>
          <p:cNvCxnSpPr>
            <a:cxnSpLocks/>
            <a:stCxn id="27" idx="2"/>
            <a:endCxn id="31" idx="2"/>
          </p:cNvCxnSpPr>
          <p:nvPr/>
        </p:nvCxnSpPr>
        <p:spPr>
          <a:xfrm>
            <a:off x="1115616" y="4581128"/>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0" name="グループ化 29">
            <a:extLst>
              <a:ext uri="{FF2B5EF4-FFF2-40B4-BE49-F238E27FC236}">
                <a16:creationId xmlns:a16="http://schemas.microsoft.com/office/drawing/2014/main" id="{DDBC6D9D-4827-4F21-A917-0A259955E5D3}"/>
              </a:ext>
            </a:extLst>
          </p:cNvPr>
          <p:cNvGrpSpPr/>
          <p:nvPr/>
        </p:nvGrpSpPr>
        <p:grpSpPr>
          <a:xfrm>
            <a:off x="1835696" y="4221088"/>
            <a:ext cx="720080" cy="720080"/>
            <a:chOff x="792000" y="2529000"/>
            <a:chExt cx="360000" cy="360000"/>
          </a:xfrm>
        </p:grpSpPr>
        <p:sp>
          <p:nvSpPr>
            <p:cNvPr id="31" name="楕円 30">
              <a:extLst>
                <a:ext uri="{FF2B5EF4-FFF2-40B4-BE49-F238E27FC236}">
                  <a16:creationId xmlns:a16="http://schemas.microsoft.com/office/drawing/2014/main" id="{7F82848B-767B-4C24-AE7D-1C104432EAA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F9187073-F2DF-4D57-A4D3-50544DA4BD8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 name="直線コネクタ 32">
            <a:extLst>
              <a:ext uri="{FF2B5EF4-FFF2-40B4-BE49-F238E27FC236}">
                <a16:creationId xmlns:a16="http://schemas.microsoft.com/office/drawing/2014/main" id="{42E3AF1D-0B71-4CAE-A1ED-A50280928D37}"/>
              </a:ext>
            </a:extLst>
          </p:cNvPr>
          <p:cNvCxnSpPr>
            <a:cxnSpLocks/>
          </p:cNvCxnSpPr>
          <p:nvPr/>
        </p:nvCxnSpPr>
        <p:spPr>
          <a:xfrm>
            <a:off x="2195736" y="3501008"/>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60981E8-CD27-46B2-AD56-65026351621F}"/>
              </a:ext>
            </a:extLst>
          </p:cNvPr>
          <p:cNvCxnSpPr>
            <a:cxnSpLocks/>
          </p:cNvCxnSpPr>
          <p:nvPr/>
        </p:nvCxnSpPr>
        <p:spPr>
          <a:xfrm flipV="1">
            <a:off x="755576" y="3501008"/>
            <a:ext cx="0" cy="72008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7350958D-61E9-4E80-A13B-3C8494B0D16B}"/>
              </a:ext>
            </a:extLst>
          </p:cNvPr>
          <p:cNvSpPr txBox="1"/>
          <p:nvPr/>
        </p:nvSpPr>
        <p:spPr>
          <a:xfrm>
            <a:off x="467544" y="1268760"/>
            <a:ext cx="8496944" cy="1077218"/>
          </a:xfrm>
          <a:prstGeom prst="rect">
            <a:avLst/>
          </a:prstGeom>
          <a:noFill/>
        </p:spPr>
        <p:txBody>
          <a:bodyPr wrap="square" rtlCol="0">
            <a:spAutoFit/>
          </a:bodyPr>
          <a:lstStyle/>
          <a:p>
            <a:r>
              <a:rPr lang="ja-JP" altLang="en-US" sz="3200"/>
              <a:t>格子の上の全てのボンドについてエネルギーの和を取り、この系の全エネルギーとする</a:t>
            </a:r>
            <a:endParaRPr kumimoji="1" lang="ja-JP" altLang="en-US" sz="3200"/>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4D15930-08F1-4C63-A311-F53D261FD0FA}"/>
                  </a:ext>
                </a:extLst>
              </p:cNvPr>
              <p:cNvSpPr txBox="1"/>
              <p:nvPr/>
            </p:nvSpPr>
            <p:spPr>
              <a:xfrm>
                <a:off x="323528" y="5157192"/>
                <a:ext cx="8496944" cy="1384995"/>
              </a:xfrm>
              <a:prstGeom prst="rect">
                <a:avLst/>
              </a:prstGeom>
              <a:noFill/>
            </p:spPr>
            <p:txBody>
              <a:bodyPr wrap="square" rtlCol="0">
                <a:spAutoFit/>
              </a:bodyPr>
              <a:lstStyle/>
              <a:p>
                <a:r>
                  <a:rPr lang="ja-JP" altLang="en-US" sz="2800"/>
                  <a:t>このような模型をイジング模型</a:t>
                </a:r>
                <a:r>
                  <a:rPr lang="en-US" altLang="ja-JP" sz="2800"/>
                  <a:t>(Ising Model)</a:t>
                </a:r>
                <a:r>
                  <a:rPr lang="ja-JP" altLang="en-US" sz="2800"/>
                  <a:t>と呼び、磁性体の簡単なモデルに</a:t>
                </a:r>
                <a:r>
                  <a:rPr kumimoji="1" lang="ja-JP" altLang="en-US" sz="2800"/>
                  <a:t>なっている</a:t>
                </a:r>
                <a:endParaRPr kumimoji="1" lang="en-US" altLang="ja-JP" sz="2800"/>
              </a:p>
              <a:p>
                <a:r>
                  <a:rPr kumimoji="1" lang="ja-JP" altLang="en-US" sz="2800"/>
                  <a:t>以下、強磁性 </a:t>
                </a:r>
                <a:r>
                  <a:rPr kumimoji="1" lang="en-US" altLang="ja-JP" sz="2800"/>
                  <a:t>(</a:t>
                </a:r>
                <a14:m>
                  <m:oMath xmlns:m="http://schemas.openxmlformats.org/officeDocument/2006/math">
                    <m:r>
                      <a:rPr kumimoji="1" lang="en-US" altLang="ja-JP" sz="2800" b="0" i="1" smtClean="0">
                        <a:latin typeface="Cambria Math" panose="02040503050406030204" pitchFamily="18" charset="0"/>
                      </a:rPr>
                      <m:t>𝐽</m:t>
                    </m:r>
                    <m:r>
                      <a:rPr kumimoji="1" lang="en-US" altLang="ja-JP" sz="2800" b="0" i="1" smtClean="0">
                        <a:latin typeface="Cambria Math" panose="02040503050406030204" pitchFamily="18" charset="0"/>
                      </a:rPr>
                      <m:t>&gt;0</m:t>
                    </m:r>
                  </m:oMath>
                </a14:m>
                <a:r>
                  <a:rPr kumimoji="1" lang="en-US" altLang="ja-JP" sz="2800"/>
                  <a:t>)</a:t>
                </a:r>
                <a:r>
                  <a:rPr lang="ja-JP" altLang="en-US" sz="2800"/>
                  <a:t>の場合を考える</a:t>
                </a:r>
                <a:endParaRPr lang="en-US" altLang="ja-JP" sz="2800"/>
              </a:p>
            </p:txBody>
          </p:sp>
        </mc:Choice>
        <mc:Fallback xmlns="">
          <p:sp>
            <p:nvSpPr>
              <p:cNvPr id="42" name="テキスト ボックス 41">
                <a:extLst>
                  <a:ext uri="{FF2B5EF4-FFF2-40B4-BE49-F238E27FC236}">
                    <a16:creationId xmlns:a16="http://schemas.microsoft.com/office/drawing/2014/main" id="{04D15930-08F1-4C63-A311-F53D261FD0FA}"/>
                  </a:ext>
                </a:extLst>
              </p:cNvPr>
              <p:cNvSpPr txBox="1">
                <a:spLocks noRot="1" noChangeAspect="1" noMove="1" noResize="1" noEditPoints="1" noAdjustHandles="1" noChangeArrowheads="1" noChangeShapeType="1" noTextEdit="1"/>
              </p:cNvSpPr>
              <p:nvPr/>
            </p:nvSpPr>
            <p:spPr>
              <a:xfrm>
                <a:off x="323528" y="5157192"/>
                <a:ext cx="8496944" cy="1384995"/>
              </a:xfrm>
              <a:prstGeom prst="rect">
                <a:avLst/>
              </a:prstGeom>
              <a:blipFill>
                <a:blip r:embed="rId2"/>
                <a:stretch>
                  <a:fillRect l="-1435" t="-6167" r="-3228" b="-114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609EF9F0-BB65-49B0-B8BA-AB31A101768C}"/>
                  </a:ext>
                </a:extLst>
              </p:cNvPr>
              <p:cNvSpPr txBox="1"/>
              <p:nvPr/>
            </p:nvSpPr>
            <p:spPr>
              <a:xfrm>
                <a:off x="3131840" y="3429000"/>
                <a:ext cx="4572000" cy="7694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𝐸</m:t>
                      </m:r>
                      <m:r>
                        <a:rPr kumimoji="1" lang="en-US" altLang="ja-JP" sz="4400" b="0" i="1" smtClean="0">
                          <a:latin typeface="Cambria Math" panose="02040503050406030204" pitchFamily="18" charset="0"/>
                        </a:rPr>
                        <m:t>=−2</m:t>
                      </m:r>
                      <m:r>
                        <a:rPr kumimoji="1" lang="en-US" altLang="ja-JP" sz="4400" b="0" i="1" smtClean="0">
                          <a:latin typeface="Cambria Math" panose="02040503050406030204" pitchFamily="18" charset="0"/>
                        </a:rPr>
                        <m:t>𝐽</m:t>
                      </m:r>
                      <m:r>
                        <a:rPr kumimoji="1" lang="en-US" altLang="ja-JP" sz="4400" b="0" i="1" smtClean="0">
                          <a:latin typeface="Cambria Math" panose="02040503050406030204" pitchFamily="18" charset="0"/>
                        </a:rPr>
                        <m:t>+2</m:t>
                      </m:r>
                      <m:r>
                        <a:rPr kumimoji="1" lang="en-US" altLang="ja-JP" sz="4400" b="0" i="1" smtClean="0">
                          <a:latin typeface="Cambria Math" panose="02040503050406030204" pitchFamily="18" charset="0"/>
                        </a:rPr>
                        <m:t>𝐽</m:t>
                      </m:r>
                      <m:r>
                        <a:rPr kumimoji="1" lang="en-US" altLang="ja-JP" sz="4400" b="0" i="1" smtClean="0">
                          <a:latin typeface="Cambria Math" panose="02040503050406030204" pitchFamily="18" charset="0"/>
                        </a:rPr>
                        <m:t>=0</m:t>
                      </m:r>
                    </m:oMath>
                  </m:oMathPara>
                </a14:m>
                <a:endParaRPr lang="ja-JP" altLang="en-US" sz="4400" dirty="0"/>
              </a:p>
            </p:txBody>
          </p:sp>
        </mc:Choice>
        <mc:Fallback xmlns="">
          <p:sp>
            <p:nvSpPr>
              <p:cNvPr id="44" name="テキスト ボックス 43">
                <a:extLst>
                  <a:ext uri="{FF2B5EF4-FFF2-40B4-BE49-F238E27FC236}">
                    <a16:creationId xmlns:a16="http://schemas.microsoft.com/office/drawing/2014/main" id="{609EF9F0-BB65-49B0-B8BA-AB31A101768C}"/>
                  </a:ext>
                </a:extLst>
              </p:cNvPr>
              <p:cNvSpPr txBox="1">
                <a:spLocks noRot="1" noChangeAspect="1" noMove="1" noResize="1" noEditPoints="1" noAdjustHandles="1" noChangeArrowheads="1" noChangeShapeType="1" noTextEdit="1"/>
              </p:cNvSpPr>
              <p:nvPr/>
            </p:nvSpPr>
            <p:spPr>
              <a:xfrm>
                <a:off x="3131840" y="3429000"/>
                <a:ext cx="4572000" cy="769441"/>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37779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1F8E667-E2D5-498C-A363-FD43A1264A6F}"/>
              </a:ext>
            </a:extLst>
          </p:cNvPr>
          <p:cNvSpPr>
            <a:spLocks noGrp="1"/>
          </p:cNvSpPr>
          <p:nvPr>
            <p:ph type="body" sz="quarter" idx="10"/>
          </p:nvPr>
        </p:nvSpPr>
        <p:spPr/>
        <p:txBody>
          <a:bodyPr/>
          <a:lstStyle/>
          <a:p>
            <a:r>
              <a:rPr kumimoji="1" lang="ja-JP" altLang="en-US"/>
              <a:t>イジング模型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D284D04-A598-494D-84E2-6A2AD907A469}"/>
                  </a:ext>
                </a:extLst>
              </p:cNvPr>
              <p:cNvSpPr txBox="1"/>
              <p:nvPr/>
            </p:nvSpPr>
            <p:spPr>
              <a:xfrm>
                <a:off x="467544" y="1052736"/>
                <a:ext cx="7822270" cy="1077218"/>
              </a:xfrm>
              <a:prstGeom prst="rect">
                <a:avLst/>
              </a:prstGeom>
              <a:noFill/>
            </p:spPr>
            <p:txBody>
              <a:bodyPr wrap="none" rtlCol="0">
                <a:spAutoFit/>
              </a:bodyPr>
              <a:lstStyle/>
              <a:p>
                <a14:m>
                  <m:oMath xmlns:m="http://schemas.openxmlformats.org/officeDocument/2006/math">
                    <m:r>
                      <a:rPr kumimoji="1" lang="en-US" altLang="ja-JP" sz="3200" b="0" i="1" smtClean="0">
                        <a:latin typeface="Cambria Math" panose="02040503050406030204" pitchFamily="18" charset="0"/>
                      </a:rPr>
                      <m:t>𝑖</m:t>
                    </m:r>
                  </m:oMath>
                </a14:m>
                <a:r>
                  <a:rPr kumimoji="1" lang="ja-JP" altLang="en-US" sz="3200"/>
                  <a:t>番目のスピンの状態を</a:t>
                </a:r>
                <a14:m>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oMath>
                </a14:m>
                <a:r>
                  <a:rPr kumimoji="1" lang="ja-JP" altLang="en-US" sz="3200"/>
                  <a:t>とする</a:t>
                </a:r>
                <a:endParaRPr kumimoji="1" lang="en-US" altLang="ja-JP" sz="3200"/>
              </a:p>
              <a:p>
                <a14:m>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oMath>
                </a14:m>
                <a:r>
                  <a:rPr kumimoji="1" lang="ja-JP" altLang="en-US" sz="3200"/>
                  <a:t>の値は</a:t>
                </a:r>
                <a:r>
                  <a:rPr kumimoji="1" lang="en-US" altLang="ja-JP" sz="3200"/>
                  <a:t>1(</a:t>
                </a:r>
                <a:r>
                  <a:rPr kumimoji="1" lang="ja-JP" altLang="en-US" sz="3200"/>
                  <a:t>上向き</a:t>
                </a:r>
                <a:r>
                  <a:rPr kumimoji="1" lang="en-US" altLang="ja-JP" sz="3200"/>
                  <a:t>)</a:t>
                </a:r>
                <a:r>
                  <a:rPr kumimoji="1" lang="ja-JP" altLang="en-US" sz="3200"/>
                  <a:t>か</a:t>
                </a:r>
                <a:r>
                  <a:rPr kumimoji="1" lang="en-US" altLang="ja-JP" sz="3200"/>
                  <a:t>-1(</a:t>
                </a:r>
                <a:r>
                  <a:rPr kumimoji="1" lang="ja-JP" altLang="en-US" sz="3200"/>
                  <a:t>下向き</a:t>
                </a:r>
                <a:r>
                  <a:rPr kumimoji="1" lang="en-US" altLang="ja-JP" sz="3200"/>
                  <a:t>)</a:t>
                </a:r>
                <a:r>
                  <a:rPr kumimoji="1" lang="ja-JP" altLang="en-US" sz="3200"/>
                  <a:t>のいずれか</a:t>
                </a:r>
                <a:endParaRPr kumimoji="1" lang="en-US" altLang="ja-JP" sz="3200"/>
              </a:p>
            </p:txBody>
          </p:sp>
        </mc:Choice>
        <mc:Fallback xmlns="">
          <p:sp>
            <p:nvSpPr>
              <p:cNvPr id="4" name="テキスト ボックス 3">
                <a:extLst>
                  <a:ext uri="{FF2B5EF4-FFF2-40B4-BE49-F238E27FC236}">
                    <a16:creationId xmlns:a16="http://schemas.microsoft.com/office/drawing/2014/main" id="{1D284D04-A598-494D-84E2-6A2AD907A469}"/>
                  </a:ext>
                </a:extLst>
              </p:cNvPr>
              <p:cNvSpPr txBox="1">
                <a:spLocks noRot="1" noChangeAspect="1" noMove="1" noResize="1" noEditPoints="1" noAdjustHandles="1" noChangeArrowheads="1" noChangeShapeType="1" noTextEdit="1"/>
              </p:cNvSpPr>
              <p:nvPr/>
            </p:nvSpPr>
            <p:spPr>
              <a:xfrm>
                <a:off x="467544" y="1052736"/>
                <a:ext cx="7822270" cy="1077218"/>
              </a:xfrm>
              <a:prstGeom prst="rect">
                <a:avLst/>
              </a:prstGeom>
              <a:blipFill>
                <a:blip r:embed="rId2"/>
                <a:stretch>
                  <a:fillRect l="-234" t="-9091" r="-1247" b="-18750"/>
                </a:stretch>
              </a:blipFill>
            </p:spPr>
            <p:txBody>
              <a:bodyPr/>
              <a:lstStyle/>
              <a:p>
                <a:r>
                  <a:rPr lang="ja-JP" altLang="en-US">
                    <a:noFill/>
                  </a:rPr>
                  <a:t> </a:t>
                </a:r>
              </a:p>
            </p:txBody>
          </p:sp>
        </mc:Fallback>
      </mc:AlternateContent>
      <p:grpSp>
        <p:nvGrpSpPr>
          <p:cNvPr id="5" name="グループ化 4">
            <a:extLst>
              <a:ext uri="{FF2B5EF4-FFF2-40B4-BE49-F238E27FC236}">
                <a16:creationId xmlns:a16="http://schemas.microsoft.com/office/drawing/2014/main" id="{886EE4A2-EB0D-477A-BF29-CF3BE3AC81E8}"/>
              </a:ext>
            </a:extLst>
          </p:cNvPr>
          <p:cNvGrpSpPr/>
          <p:nvPr/>
        </p:nvGrpSpPr>
        <p:grpSpPr>
          <a:xfrm rot="10800000">
            <a:off x="1259632" y="3212976"/>
            <a:ext cx="720080" cy="720080"/>
            <a:chOff x="792000" y="2529000"/>
            <a:chExt cx="360000" cy="360000"/>
          </a:xfrm>
        </p:grpSpPr>
        <p:sp>
          <p:nvSpPr>
            <p:cNvPr id="6" name="楕円 5">
              <a:extLst>
                <a:ext uri="{FF2B5EF4-FFF2-40B4-BE49-F238E27FC236}">
                  <a16:creationId xmlns:a16="http://schemas.microsoft.com/office/drawing/2014/main" id="{D612D26C-3C5B-4301-A313-66AA8DA2C4D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矢印: 下 6">
              <a:extLst>
                <a:ext uri="{FF2B5EF4-FFF2-40B4-BE49-F238E27FC236}">
                  <a16:creationId xmlns:a16="http://schemas.microsoft.com/office/drawing/2014/main" id="{75288971-71CF-4471-B717-BB8A3FC4DB9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603957F3-EC0F-430D-9458-9EC4EE96CEF0}"/>
              </a:ext>
            </a:extLst>
          </p:cNvPr>
          <p:cNvCxnSpPr>
            <a:cxnSpLocks/>
          </p:cNvCxnSpPr>
          <p:nvPr/>
        </p:nvCxnSpPr>
        <p:spPr>
          <a:xfrm>
            <a:off x="1979712" y="3573016"/>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グループ化 8">
            <a:extLst>
              <a:ext uri="{FF2B5EF4-FFF2-40B4-BE49-F238E27FC236}">
                <a16:creationId xmlns:a16="http://schemas.microsoft.com/office/drawing/2014/main" id="{5B24551B-BB8F-4E07-A2D1-A98E00A11220}"/>
              </a:ext>
            </a:extLst>
          </p:cNvPr>
          <p:cNvGrpSpPr/>
          <p:nvPr/>
        </p:nvGrpSpPr>
        <p:grpSpPr>
          <a:xfrm rot="10800000">
            <a:off x="2699792" y="3212976"/>
            <a:ext cx="720080" cy="720080"/>
            <a:chOff x="792000" y="2529000"/>
            <a:chExt cx="360000" cy="360000"/>
          </a:xfrm>
        </p:grpSpPr>
        <p:sp>
          <p:nvSpPr>
            <p:cNvPr id="10" name="楕円 9">
              <a:extLst>
                <a:ext uri="{FF2B5EF4-FFF2-40B4-BE49-F238E27FC236}">
                  <a16:creationId xmlns:a16="http://schemas.microsoft.com/office/drawing/2014/main" id="{8B1060EA-9D9C-43D5-B7FD-8EBB3113822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09E7E268-9C1A-44F1-AD5A-2683F29EE2F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568EE1A0-DB96-44A8-9378-A6641A28333E}"/>
              </a:ext>
            </a:extLst>
          </p:cNvPr>
          <p:cNvGrpSpPr/>
          <p:nvPr/>
        </p:nvGrpSpPr>
        <p:grpSpPr>
          <a:xfrm rot="10800000">
            <a:off x="5292080" y="3153162"/>
            <a:ext cx="720080" cy="720080"/>
            <a:chOff x="792000" y="2529000"/>
            <a:chExt cx="360000" cy="360000"/>
          </a:xfrm>
        </p:grpSpPr>
        <p:sp>
          <p:nvSpPr>
            <p:cNvPr id="13" name="楕円 12">
              <a:extLst>
                <a:ext uri="{FF2B5EF4-FFF2-40B4-BE49-F238E27FC236}">
                  <a16:creationId xmlns:a16="http://schemas.microsoft.com/office/drawing/2014/main" id="{06B00242-C32E-42C8-BB75-C2E7772E623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AFE6B85B-D0E9-4690-8A39-285EFA89917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 name="直線コネクタ 14">
            <a:extLst>
              <a:ext uri="{FF2B5EF4-FFF2-40B4-BE49-F238E27FC236}">
                <a16:creationId xmlns:a16="http://schemas.microsoft.com/office/drawing/2014/main" id="{0499A60C-2FDC-4B2B-BFBB-EC3B02D24DA8}"/>
              </a:ext>
            </a:extLst>
          </p:cNvPr>
          <p:cNvCxnSpPr>
            <a:cxnSpLocks/>
            <a:stCxn id="13" idx="2"/>
            <a:endCxn id="17" idx="2"/>
          </p:cNvCxnSpPr>
          <p:nvPr/>
        </p:nvCxnSpPr>
        <p:spPr>
          <a:xfrm>
            <a:off x="6012160" y="3513202"/>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 name="グループ化 15">
            <a:extLst>
              <a:ext uri="{FF2B5EF4-FFF2-40B4-BE49-F238E27FC236}">
                <a16:creationId xmlns:a16="http://schemas.microsoft.com/office/drawing/2014/main" id="{9A8E5826-5ED0-45D9-B67E-3663BEE7B2E4}"/>
              </a:ext>
            </a:extLst>
          </p:cNvPr>
          <p:cNvGrpSpPr/>
          <p:nvPr/>
        </p:nvGrpSpPr>
        <p:grpSpPr>
          <a:xfrm>
            <a:off x="6732240" y="3153162"/>
            <a:ext cx="720080" cy="720080"/>
            <a:chOff x="792000" y="2529000"/>
            <a:chExt cx="360000" cy="360000"/>
          </a:xfrm>
        </p:grpSpPr>
        <p:sp>
          <p:nvSpPr>
            <p:cNvPr id="17" name="楕円 16">
              <a:extLst>
                <a:ext uri="{FF2B5EF4-FFF2-40B4-BE49-F238E27FC236}">
                  <a16:creationId xmlns:a16="http://schemas.microsoft.com/office/drawing/2014/main" id="{AF74B4C4-ED93-4C93-8A73-7BEDBE309AB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D2F2EECF-A65C-4E15-83E2-7D319075078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7F6D7823-BF0F-4E05-9DF7-AFB108B7E997}"/>
                  </a:ext>
                </a:extLst>
              </p:cNvPr>
              <p:cNvSpPr txBox="1"/>
              <p:nvPr/>
            </p:nvSpPr>
            <p:spPr>
              <a:xfrm>
                <a:off x="1835696" y="3789040"/>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19" name="テキスト ボックス 18">
                <a:extLst>
                  <a:ext uri="{FF2B5EF4-FFF2-40B4-BE49-F238E27FC236}">
                    <a16:creationId xmlns:a16="http://schemas.microsoft.com/office/drawing/2014/main" id="{7F6D7823-BF0F-4E05-9DF7-AFB108B7E997}"/>
                  </a:ext>
                </a:extLst>
              </p:cNvPr>
              <p:cNvSpPr txBox="1">
                <a:spLocks noRot="1" noChangeAspect="1" noMove="1" noResize="1" noEditPoints="1" noAdjustHandles="1" noChangeArrowheads="1" noChangeShapeType="1" noTextEdit="1"/>
              </p:cNvSpPr>
              <p:nvPr/>
            </p:nvSpPr>
            <p:spPr>
              <a:xfrm>
                <a:off x="1835696" y="3789040"/>
                <a:ext cx="909329" cy="70788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E6EF44BC-87EC-4539-8968-75638CC051ED}"/>
                  </a:ext>
                </a:extLst>
              </p:cNvPr>
              <p:cNvSpPr txBox="1"/>
              <p:nvPr/>
            </p:nvSpPr>
            <p:spPr>
              <a:xfrm>
                <a:off x="5940152" y="3717032"/>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20" name="テキスト ボックス 19">
                <a:extLst>
                  <a:ext uri="{FF2B5EF4-FFF2-40B4-BE49-F238E27FC236}">
                    <a16:creationId xmlns:a16="http://schemas.microsoft.com/office/drawing/2014/main" id="{E6EF44BC-87EC-4539-8968-75638CC051ED}"/>
                  </a:ext>
                </a:extLst>
              </p:cNvPr>
              <p:cNvSpPr txBox="1">
                <a:spLocks noRot="1" noChangeAspect="1" noMove="1" noResize="1" noEditPoints="1" noAdjustHandles="1" noChangeArrowheads="1" noChangeShapeType="1" noTextEdit="1"/>
              </p:cNvSpPr>
              <p:nvPr/>
            </p:nvSpPr>
            <p:spPr>
              <a:xfrm>
                <a:off x="5940152" y="3717032"/>
                <a:ext cx="909329" cy="70788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DC988BE5-AC79-4867-A737-CE739EC3622C}"/>
                  </a:ext>
                </a:extLst>
              </p:cNvPr>
              <p:cNvSpPr txBox="1"/>
              <p:nvPr/>
            </p:nvSpPr>
            <p:spPr>
              <a:xfrm>
                <a:off x="683568" y="2361074"/>
                <a:ext cx="1709936"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2" name="テキスト ボックス 21">
                <a:extLst>
                  <a:ext uri="{FF2B5EF4-FFF2-40B4-BE49-F238E27FC236}">
                    <a16:creationId xmlns:a16="http://schemas.microsoft.com/office/drawing/2014/main" id="{DC988BE5-AC79-4867-A737-CE739EC3622C}"/>
                  </a:ext>
                </a:extLst>
              </p:cNvPr>
              <p:cNvSpPr txBox="1">
                <a:spLocks noRot="1" noChangeAspect="1" noMove="1" noResize="1" noEditPoints="1" noAdjustHandles="1" noChangeArrowheads="1" noChangeShapeType="1" noTextEdit="1"/>
              </p:cNvSpPr>
              <p:nvPr/>
            </p:nvSpPr>
            <p:spPr>
              <a:xfrm>
                <a:off x="683568" y="2361074"/>
                <a:ext cx="1709936" cy="70788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E2A2BBC6-0CCB-4109-8068-2FB86974B6B7}"/>
                  </a:ext>
                </a:extLst>
              </p:cNvPr>
              <p:cNvSpPr txBox="1"/>
              <p:nvPr/>
            </p:nvSpPr>
            <p:spPr>
              <a:xfrm>
                <a:off x="2339752" y="2348880"/>
                <a:ext cx="1709936" cy="7574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3" name="テキスト ボックス 22">
                <a:extLst>
                  <a:ext uri="{FF2B5EF4-FFF2-40B4-BE49-F238E27FC236}">
                    <a16:creationId xmlns:a16="http://schemas.microsoft.com/office/drawing/2014/main" id="{E2A2BBC6-0CCB-4109-8068-2FB86974B6B7}"/>
                  </a:ext>
                </a:extLst>
              </p:cNvPr>
              <p:cNvSpPr txBox="1">
                <a:spLocks noRot="1" noChangeAspect="1" noMove="1" noResize="1" noEditPoints="1" noAdjustHandles="1" noChangeArrowheads="1" noChangeShapeType="1" noTextEdit="1"/>
              </p:cNvSpPr>
              <p:nvPr/>
            </p:nvSpPr>
            <p:spPr>
              <a:xfrm>
                <a:off x="2339752" y="2348880"/>
                <a:ext cx="1709936" cy="75745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4B96ADC5-3AD2-4837-AA8F-5F9906FEE735}"/>
                  </a:ext>
                </a:extLst>
              </p:cNvPr>
              <p:cNvSpPr txBox="1"/>
              <p:nvPr/>
            </p:nvSpPr>
            <p:spPr>
              <a:xfrm>
                <a:off x="4716016" y="2361074"/>
                <a:ext cx="1709936"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4" name="テキスト ボックス 23">
                <a:extLst>
                  <a:ext uri="{FF2B5EF4-FFF2-40B4-BE49-F238E27FC236}">
                    <a16:creationId xmlns:a16="http://schemas.microsoft.com/office/drawing/2014/main" id="{4B96ADC5-3AD2-4837-AA8F-5F9906FEE735}"/>
                  </a:ext>
                </a:extLst>
              </p:cNvPr>
              <p:cNvSpPr txBox="1">
                <a:spLocks noRot="1" noChangeAspect="1" noMove="1" noResize="1" noEditPoints="1" noAdjustHandles="1" noChangeArrowheads="1" noChangeShapeType="1" noTextEdit="1"/>
              </p:cNvSpPr>
              <p:nvPr/>
            </p:nvSpPr>
            <p:spPr>
              <a:xfrm>
                <a:off x="4716016" y="2361074"/>
                <a:ext cx="1709936" cy="707886"/>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5F2436D0-8F3A-4E0C-89E0-290EF32B687B}"/>
                  </a:ext>
                </a:extLst>
              </p:cNvPr>
              <p:cNvSpPr txBox="1"/>
              <p:nvPr/>
            </p:nvSpPr>
            <p:spPr>
              <a:xfrm>
                <a:off x="6372200" y="2348881"/>
                <a:ext cx="2016224" cy="7574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5" name="テキスト ボックス 24">
                <a:extLst>
                  <a:ext uri="{FF2B5EF4-FFF2-40B4-BE49-F238E27FC236}">
                    <a16:creationId xmlns:a16="http://schemas.microsoft.com/office/drawing/2014/main" id="{5F2436D0-8F3A-4E0C-89E0-290EF32B687B}"/>
                  </a:ext>
                </a:extLst>
              </p:cNvPr>
              <p:cNvSpPr txBox="1">
                <a:spLocks noRot="1" noChangeAspect="1" noMove="1" noResize="1" noEditPoints="1" noAdjustHandles="1" noChangeArrowheads="1" noChangeShapeType="1" noTextEdit="1"/>
              </p:cNvSpPr>
              <p:nvPr/>
            </p:nvSpPr>
            <p:spPr>
              <a:xfrm>
                <a:off x="6372200" y="2348881"/>
                <a:ext cx="2016224" cy="757451"/>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49BD1115-8A8A-468B-A65F-9265B9758E8F}"/>
                  </a:ext>
                </a:extLst>
              </p:cNvPr>
              <p:cNvSpPr txBox="1"/>
              <p:nvPr/>
            </p:nvSpPr>
            <p:spPr>
              <a:xfrm>
                <a:off x="1547664" y="4653136"/>
                <a:ext cx="5760640" cy="624338"/>
              </a:xfrm>
              <a:prstGeom prst="rect">
                <a:avLst/>
              </a:prstGeom>
              <a:noFill/>
            </p:spPr>
            <p:txBody>
              <a:bodyPr wrap="square" rtlCol="0">
                <a:spAutoFit/>
              </a:bodyPr>
              <a:lstStyle/>
              <a:p>
                <a:r>
                  <a:rPr kumimoji="1" lang="ja-JP" altLang="en-US" sz="3200" b="0"/>
                  <a:t>両方まとめて</a:t>
                </a:r>
                <a14:m>
                  <m:oMath xmlns:m="http://schemas.openxmlformats.org/officeDocument/2006/math">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𝐽</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𝑗</m:t>
                        </m:r>
                      </m:sub>
                    </m:sSub>
                  </m:oMath>
                </a14:m>
                <a:r>
                  <a:rPr kumimoji="1" lang="ja-JP" altLang="en-US" sz="3200"/>
                  <a:t>と書ける</a:t>
                </a:r>
              </a:p>
            </p:txBody>
          </p:sp>
        </mc:Choice>
        <mc:Fallback xmlns="">
          <p:sp>
            <p:nvSpPr>
              <p:cNvPr id="26" name="テキスト ボックス 25">
                <a:extLst>
                  <a:ext uri="{FF2B5EF4-FFF2-40B4-BE49-F238E27FC236}">
                    <a16:creationId xmlns:a16="http://schemas.microsoft.com/office/drawing/2014/main" id="{49BD1115-8A8A-468B-A65F-9265B9758E8F}"/>
                  </a:ext>
                </a:extLst>
              </p:cNvPr>
              <p:cNvSpPr txBox="1">
                <a:spLocks noRot="1" noChangeAspect="1" noMove="1" noResize="1" noEditPoints="1" noAdjustHandles="1" noChangeArrowheads="1" noChangeShapeType="1" noTextEdit="1"/>
              </p:cNvSpPr>
              <p:nvPr/>
            </p:nvSpPr>
            <p:spPr>
              <a:xfrm>
                <a:off x="1547664" y="4653136"/>
                <a:ext cx="5760640" cy="624338"/>
              </a:xfrm>
              <a:prstGeom prst="rect">
                <a:avLst/>
              </a:prstGeom>
              <a:blipFill>
                <a:blip r:embed="rId9"/>
                <a:stretch>
                  <a:fillRect l="-2751" t="-16505" b="-2038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49169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E852788-D8C0-4375-A12F-7661EA137F02}"/>
              </a:ext>
            </a:extLst>
          </p:cNvPr>
          <p:cNvSpPr>
            <a:spLocks noGrp="1"/>
          </p:cNvSpPr>
          <p:nvPr>
            <p:ph type="body" sz="quarter" idx="10"/>
          </p:nvPr>
        </p:nvSpPr>
        <p:spPr/>
        <p:txBody>
          <a:bodyPr/>
          <a:lstStyle/>
          <a:p>
            <a:r>
              <a:rPr kumimoji="1" lang="ja-JP" altLang="en-US" dirty="0"/>
              <a:t>イジング模型</a:t>
            </a:r>
          </a:p>
        </p:txBody>
      </p:sp>
      <p:sp>
        <p:nvSpPr>
          <p:cNvPr id="3" name="テキスト ボックス 2">
            <a:extLst>
              <a:ext uri="{FF2B5EF4-FFF2-40B4-BE49-F238E27FC236}">
                <a16:creationId xmlns:a16="http://schemas.microsoft.com/office/drawing/2014/main" id="{EF3F66D5-991F-44E4-983E-B732F7E5D77A}"/>
              </a:ext>
            </a:extLst>
          </p:cNvPr>
          <p:cNvSpPr txBox="1"/>
          <p:nvPr/>
        </p:nvSpPr>
        <p:spPr>
          <a:xfrm>
            <a:off x="467544" y="1124744"/>
            <a:ext cx="7571303" cy="584775"/>
          </a:xfrm>
          <a:prstGeom prst="rect">
            <a:avLst/>
          </a:prstGeom>
          <a:noFill/>
        </p:spPr>
        <p:txBody>
          <a:bodyPr wrap="none" rtlCol="0">
            <a:spAutoFit/>
          </a:bodyPr>
          <a:lstStyle/>
          <a:p>
            <a:r>
              <a:rPr kumimoji="1" lang="ja-JP" altLang="en-US" sz="3200"/>
              <a:t>全系のエネルギーは以下のように書ける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C78E4DF-1E45-412C-AEA7-BC0FE54EDFFD}"/>
                  </a:ext>
                </a:extLst>
              </p:cNvPr>
              <p:cNvSpPr txBox="1"/>
              <p:nvPr/>
            </p:nvSpPr>
            <p:spPr>
              <a:xfrm>
                <a:off x="2339752" y="1844824"/>
                <a:ext cx="3683188" cy="16563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𝐻</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𝐽</m:t>
                      </m:r>
                      <m:nary>
                        <m:naryPr>
                          <m:chr m:val="∑"/>
                          <m:supHide m:val="on"/>
                          <m:ctrlPr>
                            <a:rPr kumimoji="1" lang="en-US" altLang="ja-JP" sz="4000" b="0" i="1" smtClean="0">
                              <a:latin typeface="Cambria Math" panose="02040503050406030204" pitchFamily="18" charset="0"/>
                            </a:rPr>
                          </m:ctrlPr>
                        </m:naryPr>
                        <m:sub>
                          <m:d>
                            <m:dPr>
                              <m:begChr m:val="⟨"/>
                              <m:endChr m:val="⟩"/>
                              <m:ctrlPr>
                                <a:rPr kumimoji="1" lang="en-US" altLang="ja-JP" sz="4000" b="0" i="1" smtClean="0">
                                  <a:latin typeface="Cambria Math" panose="02040503050406030204" pitchFamily="18" charset="0"/>
                                </a:rPr>
                              </m:ctrlPr>
                            </m:dPr>
                            <m:e>
                              <m:r>
                                <a:rPr kumimoji="1" lang="en-US" altLang="ja-JP" sz="4000" b="0" i="1" smtClean="0">
                                  <a:latin typeface="Cambria Math" panose="02040503050406030204" pitchFamily="18" charset="0"/>
                                </a:rPr>
                                <m:t>𝑖</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𝑗</m:t>
                              </m:r>
                            </m:e>
                          </m:d>
                        </m:sub>
                        <m:sup/>
                        <m:e>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e>
                      </m:nary>
                    </m:oMath>
                  </m:oMathPara>
                </a14:m>
                <a:endParaRPr kumimoji="1" lang="ja-JP" altLang="en-US" sz="4000" dirty="0"/>
              </a:p>
            </p:txBody>
          </p:sp>
        </mc:Choice>
        <mc:Fallback xmlns="">
          <p:sp>
            <p:nvSpPr>
              <p:cNvPr id="4" name="テキスト ボックス 3">
                <a:extLst>
                  <a:ext uri="{FF2B5EF4-FFF2-40B4-BE49-F238E27FC236}">
                    <a16:creationId xmlns:a16="http://schemas.microsoft.com/office/drawing/2014/main" id="{BC78E4DF-1E45-412C-AEA7-BC0FE54EDFFD}"/>
                  </a:ext>
                </a:extLst>
              </p:cNvPr>
              <p:cNvSpPr txBox="1">
                <a:spLocks noRot="1" noChangeAspect="1" noMove="1" noResize="1" noEditPoints="1" noAdjustHandles="1" noChangeArrowheads="1" noChangeShapeType="1" noTextEdit="1"/>
              </p:cNvSpPr>
              <p:nvPr/>
            </p:nvSpPr>
            <p:spPr>
              <a:xfrm>
                <a:off x="2339752" y="1844824"/>
                <a:ext cx="3683188" cy="1656351"/>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683E5B92-01DC-4FB8-BAE0-F027B7ED0E41}"/>
              </a:ext>
            </a:extLst>
          </p:cNvPr>
          <p:cNvSpPr txBox="1"/>
          <p:nvPr/>
        </p:nvSpPr>
        <p:spPr>
          <a:xfrm>
            <a:off x="1691680" y="3861048"/>
            <a:ext cx="6647974" cy="461665"/>
          </a:xfrm>
          <a:prstGeom prst="rect">
            <a:avLst/>
          </a:prstGeom>
          <a:noFill/>
        </p:spPr>
        <p:txBody>
          <a:bodyPr wrap="none" rtlCol="0">
            <a:spAutoFit/>
          </a:bodyPr>
          <a:lstStyle/>
          <a:p>
            <a:r>
              <a:rPr kumimoji="1" lang="ja-JP" altLang="en-US" sz="2400"/>
              <a:t>系の全てのボンドについて和をとるという意味</a:t>
            </a:r>
          </a:p>
        </p:txBody>
      </p:sp>
      <p:cxnSp>
        <p:nvCxnSpPr>
          <p:cNvPr id="7" name="直線矢印コネクタ 6">
            <a:extLst>
              <a:ext uri="{FF2B5EF4-FFF2-40B4-BE49-F238E27FC236}">
                <a16:creationId xmlns:a16="http://schemas.microsoft.com/office/drawing/2014/main" id="{75FE24F2-A292-479C-A94F-684F737AA4BB}"/>
              </a:ext>
            </a:extLst>
          </p:cNvPr>
          <p:cNvCxnSpPr/>
          <p:nvPr/>
        </p:nvCxnSpPr>
        <p:spPr>
          <a:xfrm flipH="1" flipV="1">
            <a:off x="4572000" y="3501008"/>
            <a:ext cx="216024"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CF7D452D-3BCB-4D53-A097-6B0DB2F89054}"/>
              </a:ext>
            </a:extLst>
          </p:cNvPr>
          <p:cNvSpPr txBox="1"/>
          <p:nvPr/>
        </p:nvSpPr>
        <p:spPr>
          <a:xfrm>
            <a:off x="179512" y="5085184"/>
            <a:ext cx="8802410" cy="523220"/>
          </a:xfrm>
          <a:prstGeom prst="rect">
            <a:avLst/>
          </a:prstGeom>
          <a:noFill/>
        </p:spPr>
        <p:txBody>
          <a:bodyPr wrap="none" rtlCol="0">
            <a:spAutoFit/>
          </a:bodyPr>
          <a:lstStyle/>
          <a:p>
            <a:r>
              <a:rPr lang="ja-JP" altLang="en-US" sz="2800"/>
              <a:t>全系のエネルギーを与える量を</a:t>
            </a:r>
            <a:r>
              <a:rPr lang="ja-JP" altLang="en-US" sz="2800">
                <a:solidFill>
                  <a:srgbClr val="FF0000"/>
                </a:solidFill>
              </a:rPr>
              <a:t>ハミルトニアン</a:t>
            </a:r>
            <a:r>
              <a:rPr lang="ja-JP" altLang="en-US" sz="2800"/>
              <a:t>とよぶ</a:t>
            </a:r>
            <a:endParaRPr kumimoji="1" lang="ja-JP" altLang="en-US" sz="2800"/>
          </a:p>
        </p:txBody>
      </p:sp>
    </p:spTree>
    <p:extLst>
      <p:ext uri="{BB962C8B-B14F-4D97-AF65-F5344CB8AC3E}">
        <p14:creationId xmlns:p14="http://schemas.microsoft.com/office/powerpoint/2010/main" val="2327467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AEA7D90-EE7D-4A32-8579-8C1EE5CEC813}"/>
              </a:ext>
            </a:extLst>
          </p:cNvPr>
          <p:cNvSpPr>
            <a:spLocks noGrp="1"/>
          </p:cNvSpPr>
          <p:nvPr>
            <p:ph type="body" sz="quarter" idx="10"/>
          </p:nvPr>
        </p:nvSpPr>
        <p:spPr/>
        <p:txBody>
          <a:bodyPr/>
          <a:lstStyle/>
          <a:p>
            <a:r>
              <a:rPr kumimoji="1" lang="ja-JP" altLang="en-US" dirty="0"/>
              <a:t>ボルツマン重み</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250F8C1-E18F-4FA9-AB71-2B3FDE8A624F}"/>
                  </a:ext>
                </a:extLst>
              </p:cNvPr>
              <p:cNvSpPr txBox="1"/>
              <p:nvPr/>
            </p:nvSpPr>
            <p:spPr>
              <a:xfrm>
                <a:off x="323528" y="1196752"/>
                <a:ext cx="7685309" cy="400110"/>
              </a:xfrm>
              <a:prstGeom prst="rect">
                <a:avLst/>
              </a:prstGeom>
              <a:noFill/>
            </p:spPr>
            <p:txBody>
              <a:bodyPr wrap="none" rtlCol="0">
                <a:spAutoFit/>
              </a:bodyPr>
              <a:lstStyle/>
              <a:p>
                <a:r>
                  <a:rPr lang="ja-JP" altLang="en-US" sz="2000" dirty="0"/>
                  <a:t>系の状態に通し番号をつけ、</a:t>
                </a:r>
                <a14:m>
                  <m:oMath xmlns:m="http://schemas.openxmlformats.org/officeDocument/2006/math">
                    <m:r>
                      <a:rPr lang="en-US" altLang="ja-JP" sz="2000" b="0" i="1" smtClean="0">
                        <a:latin typeface="Cambria Math" panose="02040503050406030204" pitchFamily="18" charset="0"/>
                      </a:rPr>
                      <m:t>𝑖</m:t>
                    </m:r>
                  </m:oMath>
                </a14:m>
                <a:r>
                  <a:rPr kumimoji="1" lang="ja-JP" altLang="en-US" sz="2000" dirty="0"/>
                  <a:t>番目の状態のエネルギーを</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𝐸</m:t>
                        </m:r>
                      </m:e>
                      <m:sub>
                        <m:r>
                          <a:rPr kumimoji="1" lang="en-US" altLang="ja-JP" sz="2000" b="0" i="1" smtClean="0">
                            <a:latin typeface="Cambria Math" panose="02040503050406030204" pitchFamily="18" charset="0"/>
                          </a:rPr>
                          <m:t>𝑖</m:t>
                        </m:r>
                      </m:sub>
                    </m:sSub>
                  </m:oMath>
                </a14:m>
                <a:r>
                  <a:rPr kumimoji="1" lang="ja-JP" altLang="en-US" sz="2000" dirty="0"/>
                  <a:t>とする</a:t>
                </a:r>
              </a:p>
            </p:txBody>
          </p:sp>
        </mc:Choice>
        <mc:Fallback xmlns="">
          <p:sp>
            <p:nvSpPr>
              <p:cNvPr id="7" name="テキスト ボックス 6">
                <a:extLst>
                  <a:ext uri="{FF2B5EF4-FFF2-40B4-BE49-F238E27FC236}">
                    <a16:creationId xmlns:a16="http://schemas.microsoft.com/office/drawing/2014/main" id="{A250F8C1-E18F-4FA9-AB71-2B3FDE8A624F}"/>
                  </a:ext>
                </a:extLst>
              </p:cNvPr>
              <p:cNvSpPr txBox="1">
                <a:spLocks noRot="1" noChangeAspect="1" noMove="1" noResize="1" noEditPoints="1" noAdjustHandles="1" noChangeArrowheads="1" noChangeShapeType="1" noTextEdit="1"/>
              </p:cNvSpPr>
              <p:nvPr/>
            </p:nvSpPr>
            <p:spPr>
              <a:xfrm>
                <a:off x="323528" y="1196752"/>
                <a:ext cx="7685309" cy="400110"/>
              </a:xfrm>
              <a:prstGeom prst="rect">
                <a:avLst/>
              </a:prstGeom>
              <a:blipFill>
                <a:blip r:embed="rId2"/>
                <a:stretch>
                  <a:fillRect l="-793" t="-10606" b="-22727"/>
                </a:stretch>
              </a:blipFill>
            </p:spPr>
            <p:txBody>
              <a:bodyPr/>
              <a:lstStyle/>
              <a:p>
                <a:r>
                  <a:rPr lang="ja-JP" altLang="en-US">
                    <a:noFill/>
                  </a:rPr>
                  <a:t> </a:t>
                </a:r>
              </a:p>
            </p:txBody>
          </p:sp>
        </mc:Fallback>
      </mc:AlternateContent>
      <p:grpSp>
        <p:nvGrpSpPr>
          <p:cNvPr id="34" name="グループ化 33">
            <a:extLst>
              <a:ext uri="{FF2B5EF4-FFF2-40B4-BE49-F238E27FC236}">
                <a16:creationId xmlns:a16="http://schemas.microsoft.com/office/drawing/2014/main" id="{A8627031-DA93-4D93-82AE-9384D2FE585D}"/>
              </a:ext>
            </a:extLst>
          </p:cNvPr>
          <p:cNvGrpSpPr/>
          <p:nvPr/>
        </p:nvGrpSpPr>
        <p:grpSpPr>
          <a:xfrm>
            <a:off x="1475656" y="2636912"/>
            <a:ext cx="1368152" cy="1368152"/>
            <a:chOff x="971600" y="2708920"/>
            <a:chExt cx="2160240" cy="2160240"/>
          </a:xfrm>
        </p:grpSpPr>
        <p:grpSp>
          <p:nvGrpSpPr>
            <p:cNvPr id="3" name="グループ化 2">
              <a:extLst>
                <a:ext uri="{FF2B5EF4-FFF2-40B4-BE49-F238E27FC236}">
                  <a16:creationId xmlns:a16="http://schemas.microsoft.com/office/drawing/2014/main" id="{6A027B00-FCBF-47B4-90B9-51D8EBB67885}"/>
                </a:ext>
              </a:extLst>
            </p:cNvPr>
            <p:cNvGrpSpPr/>
            <p:nvPr/>
          </p:nvGrpSpPr>
          <p:grpSpPr>
            <a:xfrm rot="10800000">
              <a:off x="971600" y="2708920"/>
              <a:ext cx="720080" cy="720080"/>
              <a:chOff x="792000" y="2529000"/>
              <a:chExt cx="360000" cy="360000"/>
            </a:xfrm>
          </p:grpSpPr>
          <p:sp>
            <p:nvSpPr>
              <p:cNvPr id="4" name="楕円 3">
                <a:extLst>
                  <a:ext uri="{FF2B5EF4-FFF2-40B4-BE49-F238E27FC236}">
                    <a16:creationId xmlns:a16="http://schemas.microsoft.com/office/drawing/2014/main" id="{803E8038-8FCC-4F3C-9231-C7566274A7B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CBB2BC37-D92D-44AA-BD1A-827AE43FD09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5330D966-EB2A-4142-AC3C-E089E5F55406}"/>
                </a:ext>
              </a:extLst>
            </p:cNvPr>
            <p:cNvGrpSpPr/>
            <p:nvPr/>
          </p:nvGrpSpPr>
          <p:grpSpPr>
            <a:xfrm>
              <a:off x="971600" y="4149080"/>
              <a:ext cx="720080" cy="720080"/>
              <a:chOff x="792000" y="2529000"/>
              <a:chExt cx="360000" cy="360000"/>
            </a:xfrm>
          </p:grpSpPr>
          <p:sp>
            <p:nvSpPr>
              <p:cNvPr id="9" name="楕円 8">
                <a:extLst>
                  <a:ext uri="{FF2B5EF4-FFF2-40B4-BE49-F238E27FC236}">
                    <a16:creationId xmlns:a16="http://schemas.microsoft.com/office/drawing/2014/main" id="{EC519BF1-3FB2-4454-A476-2368B4BB797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矢印: 下 9">
                <a:extLst>
                  <a:ext uri="{FF2B5EF4-FFF2-40B4-BE49-F238E27FC236}">
                    <a16:creationId xmlns:a16="http://schemas.microsoft.com/office/drawing/2014/main" id="{FAF73C37-65B6-45BF-8AC0-8D056240335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DF2C9EB1-3D41-47DF-ADDB-1EB395AE4901}"/>
                </a:ext>
              </a:extLst>
            </p:cNvPr>
            <p:cNvGrpSpPr/>
            <p:nvPr/>
          </p:nvGrpSpPr>
          <p:grpSpPr>
            <a:xfrm>
              <a:off x="2411760" y="2708920"/>
              <a:ext cx="720080" cy="720080"/>
              <a:chOff x="792000" y="2529000"/>
              <a:chExt cx="360000" cy="360000"/>
            </a:xfrm>
          </p:grpSpPr>
          <p:sp>
            <p:nvSpPr>
              <p:cNvPr id="12" name="楕円 11">
                <a:extLst>
                  <a:ext uri="{FF2B5EF4-FFF2-40B4-BE49-F238E27FC236}">
                    <a16:creationId xmlns:a16="http://schemas.microsoft.com/office/drawing/2014/main" id="{1B5844DB-6ACC-4005-AE11-4696327CA3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71B2AA9C-58BF-42FF-86E9-ED84FEA134F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F7BB6801-DA86-427A-B7CF-1944031E7B23}"/>
                </a:ext>
              </a:extLst>
            </p:cNvPr>
            <p:cNvGrpSpPr/>
            <p:nvPr/>
          </p:nvGrpSpPr>
          <p:grpSpPr>
            <a:xfrm rot="10800000">
              <a:off x="2411760" y="4149080"/>
              <a:ext cx="720080" cy="720080"/>
              <a:chOff x="792000" y="2529000"/>
              <a:chExt cx="360000" cy="360000"/>
            </a:xfrm>
          </p:grpSpPr>
          <p:sp>
            <p:nvSpPr>
              <p:cNvPr id="15" name="楕円 14">
                <a:extLst>
                  <a:ext uri="{FF2B5EF4-FFF2-40B4-BE49-F238E27FC236}">
                    <a16:creationId xmlns:a16="http://schemas.microsoft.com/office/drawing/2014/main" id="{732CC8EB-52F8-4217-BF4E-0262B9B6B9E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62A833A0-BFFB-4E53-897A-56299040294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 name="直線コネクタ 20">
              <a:extLst>
                <a:ext uri="{FF2B5EF4-FFF2-40B4-BE49-F238E27FC236}">
                  <a16:creationId xmlns:a16="http://schemas.microsoft.com/office/drawing/2014/main" id="{DEDE9B8F-B390-49F7-AE71-FEB475B86BC3}"/>
                </a:ext>
              </a:extLst>
            </p:cNvPr>
            <p:cNvCxnSpPr>
              <a:cxnSpLocks/>
            </p:cNvCxnSpPr>
            <p:nvPr/>
          </p:nvCxnSpPr>
          <p:spPr>
            <a:xfrm>
              <a:off x="1691680" y="450912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F23CF13-B161-4A3D-8C77-395BC058BB03}"/>
                </a:ext>
              </a:extLst>
            </p:cNvPr>
            <p:cNvCxnSpPr>
              <a:cxnSpLocks/>
            </p:cNvCxnSpPr>
            <p:nvPr/>
          </p:nvCxnSpPr>
          <p:spPr>
            <a:xfrm>
              <a:off x="2771800" y="3429000"/>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BC3C1187-82DD-4CF7-86E5-1A70FB7694CF}"/>
                </a:ext>
              </a:extLst>
            </p:cNvPr>
            <p:cNvCxnSpPr>
              <a:cxnSpLocks/>
            </p:cNvCxnSpPr>
            <p:nvPr/>
          </p:nvCxnSpPr>
          <p:spPr>
            <a:xfrm>
              <a:off x="1331640" y="3429000"/>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249CAC66-B2A0-4466-9F5F-07637C12FECC}"/>
                </a:ext>
              </a:extLst>
            </p:cNvPr>
            <p:cNvCxnSpPr>
              <a:cxnSpLocks/>
            </p:cNvCxnSpPr>
            <p:nvPr/>
          </p:nvCxnSpPr>
          <p:spPr>
            <a:xfrm>
              <a:off x="1691680" y="306896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540A9C62-B057-4ACF-9805-548F8118EAB1}"/>
                  </a:ext>
                </a:extLst>
              </p:cNvPr>
              <p:cNvSpPr txBox="1"/>
              <p:nvPr/>
            </p:nvSpPr>
            <p:spPr>
              <a:xfrm>
                <a:off x="1763688" y="1988840"/>
                <a:ext cx="907749" cy="461665"/>
              </a:xfrm>
              <a:prstGeom prst="rect">
                <a:avLst/>
              </a:prstGeom>
              <a:noFill/>
            </p:spPr>
            <p:txBody>
              <a:bodyPr wrap="none" rtlCol="0">
                <a:spAutoFit/>
              </a:bodyPr>
              <a:lstStyle/>
              <a:p>
                <a:r>
                  <a:rPr lang="ja-JP" altLang="en-US" sz="2400" dirty="0"/>
                  <a:t>状態</a:t>
                </a:r>
                <a14:m>
                  <m:oMath xmlns:m="http://schemas.openxmlformats.org/officeDocument/2006/math">
                    <m:r>
                      <a:rPr lang="en-US" altLang="ja-JP" sz="2400" b="0" i="1" smtClean="0">
                        <a:latin typeface="Cambria Math" panose="02040503050406030204" pitchFamily="18" charset="0"/>
                      </a:rPr>
                      <m:t>𝑖</m:t>
                    </m:r>
                  </m:oMath>
                </a14:m>
                <a:endParaRPr kumimoji="1" lang="ja-JP" altLang="en-US" sz="2400" dirty="0"/>
              </a:p>
            </p:txBody>
          </p:sp>
        </mc:Choice>
        <mc:Fallback xmlns="">
          <p:sp>
            <p:nvSpPr>
              <p:cNvPr id="25" name="テキスト ボックス 24">
                <a:extLst>
                  <a:ext uri="{FF2B5EF4-FFF2-40B4-BE49-F238E27FC236}">
                    <a16:creationId xmlns:a16="http://schemas.microsoft.com/office/drawing/2014/main" id="{540A9C62-B057-4ACF-9805-548F8118EAB1}"/>
                  </a:ext>
                </a:extLst>
              </p:cNvPr>
              <p:cNvSpPr txBox="1">
                <a:spLocks noRot="1" noChangeAspect="1" noMove="1" noResize="1" noEditPoints="1" noAdjustHandles="1" noChangeArrowheads="1" noChangeShapeType="1" noTextEdit="1"/>
              </p:cNvSpPr>
              <p:nvPr/>
            </p:nvSpPr>
            <p:spPr>
              <a:xfrm>
                <a:off x="1763688" y="1988840"/>
                <a:ext cx="907749" cy="461665"/>
              </a:xfrm>
              <a:prstGeom prst="rect">
                <a:avLst/>
              </a:prstGeom>
              <a:blipFill>
                <a:blip r:embed="rId3"/>
                <a:stretch>
                  <a:fillRect l="-10067" t="-14474" b="-25000"/>
                </a:stretch>
              </a:blipFill>
            </p:spPr>
            <p:txBody>
              <a:bodyPr/>
              <a:lstStyle/>
              <a:p>
                <a:r>
                  <a:rPr lang="ja-JP" altLang="en-US">
                    <a:noFill/>
                  </a:rPr>
                  <a:t> </a:t>
                </a:r>
              </a:p>
            </p:txBody>
          </p:sp>
        </mc:Fallback>
      </mc:AlternateContent>
      <p:sp>
        <p:nvSpPr>
          <p:cNvPr id="26" name="テキスト ボックス 25">
            <a:extLst>
              <a:ext uri="{FF2B5EF4-FFF2-40B4-BE49-F238E27FC236}">
                <a16:creationId xmlns:a16="http://schemas.microsoft.com/office/drawing/2014/main" id="{0D90EBF9-8E6F-4999-B967-F228850531CF}"/>
              </a:ext>
            </a:extLst>
          </p:cNvPr>
          <p:cNvSpPr txBox="1"/>
          <p:nvPr/>
        </p:nvSpPr>
        <p:spPr>
          <a:xfrm>
            <a:off x="4427984" y="2060848"/>
            <a:ext cx="1723549" cy="461665"/>
          </a:xfrm>
          <a:prstGeom prst="rect">
            <a:avLst/>
          </a:prstGeom>
          <a:noFill/>
        </p:spPr>
        <p:txBody>
          <a:bodyPr wrap="none" rtlCol="0">
            <a:spAutoFit/>
          </a:bodyPr>
          <a:lstStyle/>
          <a:p>
            <a:r>
              <a:rPr kumimoji="1" lang="ja-JP" altLang="en-US" sz="2400" dirty="0"/>
              <a:t>エネルギー</a:t>
            </a:r>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0C8C1299-57B8-45B1-920E-AAFBB91BC018}"/>
                  </a:ext>
                </a:extLst>
              </p:cNvPr>
              <p:cNvSpPr txBox="1"/>
              <p:nvPr/>
            </p:nvSpPr>
            <p:spPr>
              <a:xfrm>
                <a:off x="4067944" y="2852936"/>
                <a:ext cx="2141984"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𝐸</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=4</m:t>
                      </m:r>
                      <m:r>
                        <a:rPr kumimoji="1" lang="en-US" altLang="ja-JP" sz="3600" b="0" i="1" smtClean="0">
                          <a:latin typeface="Cambria Math" panose="02040503050406030204" pitchFamily="18" charset="0"/>
                        </a:rPr>
                        <m:t>𝐽</m:t>
                      </m:r>
                    </m:oMath>
                  </m:oMathPara>
                </a14:m>
                <a:endParaRPr lang="ja-JP" altLang="en-US" sz="3600" dirty="0"/>
              </a:p>
            </p:txBody>
          </p:sp>
        </mc:Choice>
        <mc:Fallback xmlns="">
          <p:sp>
            <p:nvSpPr>
              <p:cNvPr id="28" name="テキスト ボックス 27">
                <a:extLst>
                  <a:ext uri="{FF2B5EF4-FFF2-40B4-BE49-F238E27FC236}">
                    <a16:creationId xmlns:a16="http://schemas.microsoft.com/office/drawing/2014/main" id="{0C8C1299-57B8-45B1-920E-AAFBB91BC018}"/>
                  </a:ext>
                </a:extLst>
              </p:cNvPr>
              <p:cNvSpPr txBox="1">
                <a:spLocks noRot="1" noChangeAspect="1" noMove="1" noResize="1" noEditPoints="1" noAdjustHandles="1" noChangeArrowheads="1" noChangeShapeType="1" noTextEdit="1"/>
              </p:cNvSpPr>
              <p:nvPr/>
            </p:nvSpPr>
            <p:spPr>
              <a:xfrm>
                <a:off x="4067944" y="2852936"/>
                <a:ext cx="2141984" cy="64633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7">
                <a:extLst>
                  <a:ext uri="{FF2B5EF4-FFF2-40B4-BE49-F238E27FC236}">
                    <a16:creationId xmlns:a16="http://schemas.microsoft.com/office/drawing/2014/main" id="{EE706440-A264-4B41-88DB-185EC75D191C}"/>
                  </a:ext>
                </a:extLst>
              </p:cNvPr>
              <p:cNvSpPr txBox="1"/>
              <p:nvPr/>
            </p:nvSpPr>
            <p:spPr>
              <a:xfrm>
                <a:off x="1691680" y="4653136"/>
                <a:ext cx="3422355" cy="615553"/>
              </a:xfrm>
              <a:prstGeom prst="rect">
                <a:avLst/>
              </a:prstGeom>
              <a:noFill/>
            </p:spPr>
            <p:txBody>
              <a:bodyPr wrap="square" lIns="0" tIns="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m:rPr>
                          <m:sty m:val="p"/>
                        </m:rPr>
                        <a:rPr kumimoji="1" lang="en-US" altLang="ja-JP" sz="4000" b="0" i="0" smtClean="0">
                          <a:latin typeface="Cambria Math" panose="02040503050406030204" pitchFamily="18" charset="0"/>
                        </a:rPr>
                        <m:t>exp</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𝛽</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𝐸</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29" name="テキスト ボックス 7">
                <a:extLst>
                  <a:ext uri="{FF2B5EF4-FFF2-40B4-BE49-F238E27FC236}">
                    <a16:creationId xmlns:a16="http://schemas.microsoft.com/office/drawing/2014/main" id="{EE706440-A264-4B41-88DB-185EC75D191C}"/>
                  </a:ext>
                </a:extLst>
              </p:cNvPr>
              <p:cNvSpPr txBox="1">
                <a:spLocks noRot="1" noChangeAspect="1" noMove="1" noResize="1" noEditPoints="1" noAdjustHandles="1" noChangeArrowheads="1" noChangeShapeType="1" noTextEdit="1"/>
              </p:cNvSpPr>
              <p:nvPr/>
            </p:nvSpPr>
            <p:spPr>
              <a:xfrm>
                <a:off x="1691680" y="4653136"/>
                <a:ext cx="3422355" cy="615553"/>
              </a:xfrm>
              <a:prstGeom prst="rect">
                <a:avLst/>
              </a:prstGeom>
              <a:blipFill>
                <a:blip r:embed="rId5"/>
                <a:stretch>
                  <a:fillRect/>
                </a:stretch>
              </a:blipFill>
            </p:spPr>
            <p:txBody>
              <a:bodyPr/>
              <a:lstStyle/>
              <a:p>
                <a:r>
                  <a:rPr lang="ja-JP" altLang="en-US">
                    <a:noFill/>
                  </a:rPr>
                  <a:t> </a:t>
                </a:r>
              </a:p>
            </p:txBody>
          </p:sp>
        </mc:Fallback>
      </mc:AlternateContent>
      <p:sp>
        <p:nvSpPr>
          <p:cNvPr id="30" name="テキスト ボックス 8">
            <a:extLst>
              <a:ext uri="{FF2B5EF4-FFF2-40B4-BE49-F238E27FC236}">
                <a16:creationId xmlns:a16="http://schemas.microsoft.com/office/drawing/2014/main" id="{AF51A67B-53CE-44C3-9E23-6DBE98D3CE92}"/>
              </a:ext>
            </a:extLst>
          </p:cNvPr>
          <p:cNvSpPr txBox="1"/>
          <p:nvPr/>
        </p:nvSpPr>
        <p:spPr>
          <a:xfrm>
            <a:off x="5652120" y="4725144"/>
            <a:ext cx="1980029" cy="400110"/>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2000" dirty="0"/>
              <a:t>ボルツマン定数</a:t>
            </a:r>
            <a:endParaRPr kumimoji="1" lang="ja-JP" altLang="en-US" sz="2000" dirty="0"/>
          </a:p>
        </p:txBody>
      </p:sp>
      <mc:AlternateContent xmlns:mc="http://schemas.openxmlformats.org/markup-compatibility/2006" xmlns:a14="http://schemas.microsoft.com/office/drawing/2010/main">
        <mc:Choice Requires="a14">
          <p:sp>
            <p:nvSpPr>
              <p:cNvPr id="31" name="テキスト ボックス 22">
                <a:extLst>
                  <a:ext uri="{FF2B5EF4-FFF2-40B4-BE49-F238E27FC236}">
                    <a16:creationId xmlns:a16="http://schemas.microsoft.com/office/drawing/2014/main" id="{84257CCB-90A0-47CE-A7B9-A586E8C4E017}"/>
                  </a:ext>
                </a:extLst>
              </p:cNvPr>
              <p:cNvSpPr txBox="1"/>
              <p:nvPr/>
            </p:nvSpPr>
            <p:spPr>
              <a:xfrm>
                <a:off x="6372200" y="5157192"/>
                <a:ext cx="2304256" cy="430887"/>
              </a:xfrm>
              <a:prstGeom prst="rect">
                <a:avLst/>
              </a:prstGeom>
              <a:noFill/>
            </p:spPr>
            <p:txBody>
              <a:bodyPr wrap="square" lIns="0" tIns="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=1/</m:t>
                          </m:r>
                          <m:r>
                            <a:rPr kumimoji="1" lang="en-US" altLang="ja-JP" sz="2800" b="0" i="1" smtClean="0">
                              <a:latin typeface="Cambria Math" panose="02040503050406030204" pitchFamily="18" charset="0"/>
                            </a:rPr>
                            <m:t>𝑘</m:t>
                          </m:r>
                        </m:e>
                        <m:sub>
                          <m:r>
                            <a:rPr kumimoji="1" lang="en-US" altLang="ja-JP" sz="2800" b="0" i="1" smtClean="0">
                              <a:latin typeface="Cambria Math" panose="02040503050406030204" pitchFamily="18" charset="0"/>
                            </a:rPr>
                            <m:t>𝐵</m:t>
                          </m:r>
                        </m:sub>
                      </m:sSub>
                      <m:r>
                        <a:rPr kumimoji="1" lang="en-US" altLang="ja-JP" sz="2800" b="0" i="1" smtClean="0">
                          <a:latin typeface="Cambria Math" panose="02040503050406030204" pitchFamily="18" charset="0"/>
                        </a:rPr>
                        <m:t>𝑇</m:t>
                      </m:r>
                    </m:oMath>
                  </m:oMathPara>
                </a14:m>
                <a:endParaRPr kumimoji="1" lang="ja-JP" altLang="en-US" sz="2800" dirty="0"/>
              </a:p>
            </p:txBody>
          </p:sp>
        </mc:Choice>
        <mc:Fallback xmlns="">
          <p:sp>
            <p:nvSpPr>
              <p:cNvPr id="31" name="テキスト ボックス 22">
                <a:extLst>
                  <a:ext uri="{FF2B5EF4-FFF2-40B4-BE49-F238E27FC236}">
                    <a16:creationId xmlns:a16="http://schemas.microsoft.com/office/drawing/2014/main" id="{84257CCB-90A0-47CE-A7B9-A586E8C4E017}"/>
                  </a:ext>
                </a:extLst>
              </p:cNvPr>
              <p:cNvSpPr txBox="1">
                <a:spLocks noRot="1" noChangeAspect="1" noMove="1" noResize="1" noEditPoints="1" noAdjustHandles="1" noChangeArrowheads="1" noChangeShapeType="1" noTextEdit="1"/>
              </p:cNvSpPr>
              <p:nvPr/>
            </p:nvSpPr>
            <p:spPr>
              <a:xfrm>
                <a:off x="6372200" y="5157192"/>
                <a:ext cx="2304256" cy="430887"/>
              </a:xfrm>
              <a:prstGeom prst="rect">
                <a:avLst/>
              </a:prstGeom>
              <a:blipFill>
                <a:blip r:embed="rId6"/>
                <a:stretch>
                  <a:fillRect/>
                </a:stretch>
              </a:blipFill>
            </p:spPr>
            <p:txBody>
              <a:bodyPr/>
              <a:lstStyle/>
              <a:p>
                <a:r>
                  <a:rPr lang="ja-JP" altLang="en-US">
                    <a:noFill/>
                  </a:rPr>
                  <a:t> </a:t>
                </a:r>
              </a:p>
            </p:txBody>
          </p:sp>
        </mc:Fallback>
      </mc:AlternateContent>
      <p:sp>
        <p:nvSpPr>
          <p:cNvPr id="32" name="テキスト ボックス 23">
            <a:extLst>
              <a:ext uri="{FF2B5EF4-FFF2-40B4-BE49-F238E27FC236}">
                <a16:creationId xmlns:a16="http://schemas.microsoft.com/office/drawing/2014/main" id="{E7B7A752-8E1D-412C-AB70-B141726E1059}"/>
              </a:ext>
            </a:extLst>
          </p:cNvPr>
          <p:cNvSpPr txBox="1"/>
          <p:nvPr/>
        </p:nvSpPr>
        <p:spPr>
          <a:xfrm>
            <a:off x="5724128" y="5189130"/>
            <a:ext cx="1368152" cy="400110"/>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2000" dirty="0"/>
              <a:t>逆温度</a:t>
            </a:r>
          </a:p>
        </p:txBody>
      </p:sp>
      <mc:AlternateContent xmlns:mc="http://schemas.openxmlformats.org/markup-compatibility/2006" xmlns:a14="http://schemas.microsoft.com/office/drawing/2010/main">
        <mc:Choice Requires="a14">
          <p:sp>
            <p:nvSpPr>
              <p:cNvPr id="33" name="テキスト ボックス 5">
                <a:extLst>
                  <a:ext uri="{FF2B5EF4-FFF2-40B4-BE49-F238E27FC236}">
                    <a16:creationId xmlns:a16="http://schemas.microsoft.com/office/drawing/2014/main" id="{69E26310-6E6B-4628-B55D-38E639B45E65}"/>
                  </a:ext>
                </a:extLst>
              </p:cNvPr>
              <p:cNvSpPr txBox="1"/>
              <p:nvPr/>
            </p:nvSpPr>
            <p:spPr>
              <a:xfrm>
                <a:off x="7668344" y="4653136"/>
                <a:ext cx="432048" cy="430887"/>
              </a:xfrm>
              <a:prstGeom prst="rect">
                <a:avLst/>
              </a:prstGeom>
              <a:noFill/>
            </p:spPr>
            <p:txBody>
              <a:bodyPr wrap="square" lIns="0" tIns="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𝑘</m:t>
                          </m:r>
                        </m:e>
                        <m:sub>
                          <m:r>
                            <a:rPr kumimoji="1" lang="en-US" altLang="ja-JP" sz="2800" b="0" i="1" smtClean="0">
                              <a:latin typeface="Cambria Math" panose="02040503050406030204" pitchFamily="18" charset="0"/>
                            </a:rPr>
                            <m:t>𝐵</m:t>
                          </m:r>
                        </m:sub>
                      </m:sSub>
                    </m:oMath>
                  </m:oMathPara>
                </a14:m>
                <a:endParaRPr kumimoji="1" lang="ja-JP" altLang="en-US" sz="2800" dirty="0"/>
              </a:p>
            </p:txBody>
          </p:sp>
        </mc:Choice>
        <mc:Fallback xmlns="">
          <p:sp>
            <p:nvSpPr>
              <p:cNvPr id="33" name="テキスト ボックス 5">
                <a:extLst>
                  <a:ext uri="{FF2B5EF4-FFF2-40B4-BE49-F238E27FC236}">
                    <a16:creationId xmlns:a16="http://schemas.microsoft.com/office/drawing/2014/main" id="{69E26310-6E6B-4628-B55D-38E639B45E65}"/>
                  </a:ext>
                </a:extLst>
              </p:cNvPr>
              <p:cNvSpPr txBox="1">
                <a:spLocks noRot="1" noChangeAspect="1" noMove="1" noResize="1" noEditPoints="1" noAdjustHandles="1" noChangeArrowheads="1" noChangeShapeType="1" noTextEdit="1"/>
              </p:cNvSpPr>
              <p:nvPr/>
            </p:nvSpPr>
            <p:spPr>
              <a:xfrm>
                <a:off x="7668344" y="4653136"/>
                <a:ext cx="432048" cy="430887"/>
              </a:xfrm>
              <a:prstGeom prst="rect">
                <a:avLst/>
              </a:prstGeom>
              <a:blipFill>
                <a:blip r:embed="rId7"/>
                <a:stretch>
                  <a:fillRect/>
                </a:stretch>
              </a:blipFill>
            </p:spPr>
            <p:txBody>
              <a:bodyPr/>
              <a:lstStyle/>
              <a:p>
                <a:r>
                  <a:rPr lang="ja-JP" altLang="en-US">
                    <a:noFill/>
                  </a:rPr>
                  <a:t> </a:t>
                </a:r>
              </a:p>
            </p:txBody>
          </p:sp>
        </mc:Fallback>
      </mc:AlternateContent>
      <p:sp>
        <p:nvSpPr>
          <p:cNvPr id="35" name="テキスト ボックス 34">
            <a:extLst>
              <a:ext uri="{FF2B5EF4-FFF2-40B4-BE49-F238E27FC236}">
                <a16:creationId xmlns:a16="http://schemas.microsoft.com/office/drawing/2014/main" id="{FEEA677B-C76D-41A4-9EA5-C9CE391F3026}"/>
              </a:ext>
            </a:extLst>
          </p:cNvPr>
          <p:cNvSpPr txBox="1"/>
          <p:nvPr/>
        </p:nvSpPr>
        <p:spPr>
          <a:xfrm>
            <a:off x="323528" y="4221088"/>
            <a:ext cx="5262979" cy="369332"/>
          </a:xfrm>
          <a:prstGeom prst="rect">
            <a:avLst/>
          </a:prstGeom>
          <a:noFill/>
        </p:spPr>
        <p:txBody>
          <a:bodyPr wrap="none" rtlCol="0">
            <a:spAutoFit/>
          </a:bodyPr>
          <a:lstStyle/>
          <a:p>
            <a:r>
              <a:rPr lang="ja-JP" altLang="en-US" dirty="0"/>
              <a:t>この状態の出現確率がボルツマン重みに比例する</a:t>
            </a:r>
            <a:endParaRPr kumimoji="1" lang="ja-JP" altLang="en-US" dirty="0"/>
          </a:p>
        </p:txBody>
      </p:sp>
      <p:sp>
        <p:nvSpPr>
          <p:cNvPr id="36" name="テキスト ボックス 35">
            <a:extLst>
              <a:ext uri="{FF2B5EF4-FFF2-40B4-BE49-F238E27FC236}">
                <a16:creationId xmlns:a16="http://schemas.microsoft.com/office/drawing/2014/main" id="{2E0EAF11-C7EC-41DB-B8F9-D5523D26CC14}"/>
              </a:ext>
            </a:extLst>
          </p:cNvPr>
          <p:cNvSpPr txBox="1"/>
          <p:nvPr/>
        </p:nvSpPr>
        <p:spPr>
          <a:xfrm>
            <a:off x="251520" y="5949280"/>
            <a:ext cx="6340197" cy="461665"/>
          </a:xfrm>
          <a:prstGeom prst="rect">
            <a:avLst/>
          </a:prstGeom>
          <a:noFill/>
        </p:spPr>
        <p:txBody>
          <a:bodyPr wrap="none" rtlCol="0">
            <a:spAutoFit/>
          </a:bodyPr>
          <a:lstStyle/>
          <a:p>
            <a:r>
              <a:rPr kumimoji="1" lang="ja-JP" altLang="en-US" sz="2400" dirty="0"/>
              <a:t>この時、エネルギーの温度依存性を知りたい</a:t>
            </a:r>
          </a:p>
        </p:txBody>
      </p:sp>
    </p:spTree>
    <p:extLst>
      <p:ext uri="{BB962C8B-B14F-4D97-AF65-F5344CB8AC3E}">
        <p14:creationId xmlns:p14="http://schemas.microsoft.com/office/powerpoint/2010/main" val="3596139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4A17C86-2BE4-4593-90E5-A208A1E8231F}"/>
              </a:ext>
            </a:extLst>
          </p:cNvPr>
          <p:cNvSpPr>
            <a:spLocks noGrp="1"/>
          </p:cNvSpPr>
          <p:nvPr>
            <p:ph type="body" sz="quarter" idx="10"/>
          </p:nvPr>
        </p:nvSpPr>
        <p:spPr/>
        <p:txBody>
          <a:bodyPr/>
          <a:lstStyle/>
          <a:p>
            <a:r>
              <a:rPr kumimoji="1" lang="ja-JP" altLang="en-US" dirty="0"/>
              <a:t>エネルギーの振る舞い</a:t>
            </a:r>
          </a:p>
        </p:txBody>
      </p:sp>
      <p:grpSp>
        <p:nvGrpSpPr>
          <p:cNvPr id="37" name="グループ化 36">
            <a:extLst>
              <a:ext uri="{FF2B5EF4-FFF2-40B4-BE49-F238E27FC236}">
                <a16:creationId xmlns:a16="http://schemas.microsoft.com/office/drawing/2014/main" id="{EA82EBF5-4AE8-4A8E-B3B8-35AB938FE584}"/>
              </a:ext>
            </a:extLst>
          </p:cNvPr>
          <p:cNvGrpSpPr/>
          <p:nvPr/>
        </p:nvGrpSpPr>
        <p:grpSpPr>
          <a:xfrm>
            <a:off x="899592" y="2132856"/>
            <a:ext cx="1224136" cy="1224136"/>
            <a:chOff x="395536" y="2780928"/>
            <a:chExt cx="2160240" cy="2160240"/>
          </a:xfrm>
        </p:grpSpPr>
        <p:grpSp>
          <p:nvGrpSpPr>
            <p:cNvPr id="3" name="グループ化 2">
              <a:extLst>
                <a:ext uri="{FF2B5EF4-FFF2-40B4-BE49-F238E27FC236}">
                  <a16:creationId xmlns:a16="http://schemas.microsoft.com/office/drawing/2014/main" id="{5EA5DD90-6DFC-40A6-8665-1DD4187F4FB9}"/>
                </a:ext>
              </a:extLst>
            </p:cNvPr>
            <p:cNvGrpSpPr/>
            <p:nvPr/>
          </p:nvGrpSpPr>
          <p:grpSpPr>
            <a:xfrm rot="10800000">
              <a:off x="395536" y="2780928"/>
              <a:ext cx="720080" cy="720080"/>
              <a:chOff x="792000" y="2529000"/>
              <a:chExt cx="360000" cy="360000"/>
            </a:xfrm>
          </p:grpSpPr>
          <p:sp>
            <p:nvSpPr>
              <p:cNvPr id="4" name="楕円 3">
                <a:extLst>
                  <a:ext uri="{FF2B5EF4-FFF2-40B4-BE49-F238E27FC236}">
                    <a16:creationId xmlns:a16="http://schemas.microsoft.com/office/drawing/2014/main" id="{D0B37A89-69C7-49E0-A64D-73B00CAFD4E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E4DDEB64-EDF5-446E-B189-D9379443799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 name="直線コネクタ 5">
              <a:extLst>
                <a:ext uri="{FF2B5EF4-FFF2-40B4-BE49-F238E27FC236}">
                  <a16:creationId xmlns:a16="http://schemas.microsoft.com/office/drawing/2014/main" id="{1A01CE7F-1485-4755-BDA3-0F51FBEF2750}"/>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 name="グループ化 6">
              <a:extLst>
                <a:ext uri="{FF2B5EF4-FFF2-40B4-BE49-F238E27FC236}">
                  <a16:creationId xmlns:a16="http://schemas.microsoft.com/office/drawing/2014/main" id="{F7620B4D-9BC2-43B2-8002-FAF75580DED2}"/>
                </a:ext>
              </a:extLst>
            </p:cNvPr>
            <p:cNvGrpSpPr/>
            <p:nvPr/>
          </p:nvGrpSpPr>
          <p:grpSpPr>
            <a:xfrm rot="10800000">
              <a:off x="1835696" y="2780928"/>
              <a:ext cx="720080" cy="720080"/>
              <a:chOff x="792000" y="2529000"/>
              <a:chExt cx="360000" cy="360000"/>
            </a:xfrm>
          </p:grpSpPr>
          <p:sp>
            <p:nvSpPr>
              <p:cNvPr id="8" name="楕円 7">
                <a:extLst>
                  <a:ext uri="{FF2B5EF4-FFF2-40B4-BE49-F238E27FC236}">
                    <a16:creationId xmlns:a16="http://schemas.microsoft.com/office/drawing/2014/main" id="{7B7938BC-5034-4D0F-B75E-A11059AA276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矢印: 下 8">
                <a:extLst>
                  <a:ext uri="{FF2B5EF4-FFF2-40B4-BE49-F238E27FC236}">
                    <a16:creationId xmlns:a16="http://schemas.microsoft.com/office/drawing/2014/main" id="{50A89ECC-9577-48E2-A216-3299C7A1428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 name="グループ化 9">
              <a:extLst>
                <a:ext uri="{FF2B5EF4-FFF2-40B4-BE49-F238E27FC236}">
                  <a16:creationId xmlns:a16="http://schemas.microsoft.com/office/drawing/2014/main" id="{C5F276B2-25D2-4ADD-ACDA-DF494C565518}"/>
                </a:ext>
              </a:extLst>
            </p:cNvPr>
            <p:cNvGrpSpPr/>
            <p:nvPr/>
          </p:nvGrpSpPr>
          <p:grpSpPr>
            <a:xfrm rot="10800000">
              <a:off x="395536" y="4221088"/>
              <a:ext cx="720080" cy="720080"/>
              <a:chOff x="792000" y="2529000"/>
              <a:chExt cx="360000" cy="360000"/>
            </a:xfrm>
          </p:grpSpPr>
          <p:sp>
            <p:nvSpPr>
              <p:cNvPr id="11" name="楕円 10">
                <a:extLst>
                  <a:ext uri="{FF2B5EF4-FFF2-40B4-BE49-F238E27FC236}">
                    <a16:creationId xmlns:a16="http://schemas.microsoft.com/office/drawing/2014/main" id="{B1B18AF0-C63F-437C-B2C0-7B40CCD0426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矢印: 下 11">
                <a:extLst>
                  <a:ext uri="{FF2B5EF4-FFF2-40B4-BE49-F238E27FC236}">
                    <a16:creationId xmlns:a16="http://schemas.microsoft.com/office/drawing/2014/main" id="{20B6A27E-7AFC-4D01-9121-F981995DEDC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6EB43288-84E3-465E-B4C2-FC56BACB0096}"/>
                </a:ext>
              </a:extLst>
            </p:cNvPr>
            <p:cNvCxnSpPr>
              <a:cxnSpLocks/>
            </p:cNvCxnSpPr>
            <p:nvPr/>
          </p:nvCxnSpPr>
          <p:spPr>
            <a:xfrm>
              <a:off x="1115616" y="458112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AA68AC09-DE6F-480B-8871-5F25D268DAAB}"/>
                </a:ext>
              </a:extLst>
            </p:cNvPr>
            <p:cNvGrpSpPr/>
            <p:nvPr/>
          </p:nvGrpSpPr>
          <p:grpSpPr>
            <a:xfrm rot="10800000">
              <a:off x="1835696" y="4221088"/>
              <a:ext cx="720080" cy="720080"/>
              <a:chOff x="792000" y="2529000"/>
              <a:chExt cx="360000" cy="360000"/>
            </a:xfrm>
          </p:grpSpPr>
          <p:sp>
            <p:nvSpPr>
              <p:cNvPr id="15" name="楕円 14">
                <a:extLst>
                  <a:ext uri="{FF2B5EF4-FFF2-40B4-BE49-F238E27FC236}">
                    <a16:creationId xmlns:a16="http://schemas.microsoft.com/office/drawing/2014/main" id="{D5126AD2-5BA9-4434-B633-49BBED80E5B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891B8DE9-043B-43AA-9F61-D098592BF5AE}"/>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 name="直線コネクタ 16">
              <a:extLst>
                <a:ext uri="{FF2B5EF4-FFF2-40B4-BE49-F238E27FC236}">
                  <a16:creationId xmlns:a16="http://schemas.microsoft.com/office/drawing/2014/main" id="{8DEB3483-FCBD-44E5-A3A0-43672F1EAC18}"/>
                </a:ext>
              </a:extLst>
            </p:cNvPr>
            <p:cNvCxnSpPr>
              <a:cxnSpLocks/>
            </p:cNvCxnSpPr>
            <p:nvPr/>
          </p:nvCxnSpPr>
          <p:spPr>
            <a:xfrm>
              <a:off x="219573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37F139C-77C8-4465-9D43-80B3ED2AE12F}"/>
                </a:ext>
              </a:extLst>
            </p:cNvPr>
            <p:cNvCxnSpPr>
              <a:cxnSpLocks/>
            </p:cNvCxnSpPr>
            <p:nvPr/>
          </p:nvCxnSpPr>
          <p:spPr>
            <a:xfrm flipV="1">
              <a:off x="75557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9" name="グループ化 38">
            <a:extLst>
              <a:ext uri="{FF2B5EF4-FFF2-40B4-BE49-F238E27FC236}">
                <a16:creationId xmlns:a16="http://schemas.microsoft.com/office/drawing/2014/main" id="{B02F07C1-CE19-4C71-B05F-F38B5349F7D8}"/>
              </a:ext>
            </a:extLst>
          </p:cNvPr>
          <p:cNvGrpSpPr/>
          <p:nvPr/>
        </p:nvGrpSpPr>
        <p:grpSpPr>
          <a:xfrm rot="10800000">
            <a:off x="2483768" y="2132856"/>
            <a:ext cx="1224136" cy="1224136"/>
            <a:chOff x="395536" y="2780928"/>
            <a:chExt cx="2160240" cy="2160240"/>
          </a:xfrm>
        </p:grpSpPr>
        <p:grpSp>
          <p:nvGrpSpPr>
            <p:cNvPr id="40" name="グループ化 39">
              <a:extLst>
                <a:ext uri="{FF2B5EF4-FFF2-40B4-BE49-F238E27FC236}">
                  <a16:creationId xmlns:a16="http://schemas.microsoft.com/office/drawing/2014/main" id="{D656744A-A4E0-49CF-BEC7-B12B33618522}"/>
                </a:ext>
              </a:extLst>
            </p:cNvPr>
            <p:cNvGrpSpPr/>
            <p:nvPr/>
          </p:nvGrpSpPr>
          <p:grpSpPr>
            <a:xfrm rot="10800000">
              <a:off x="395536" y="2780928"/>
              <a:ext cx="720080" cy="720080"/>
              <a:chOff x="792000" y="2529000"/>
              <a:chExt cx="360000" cy="360000"/>
            </a:xfrm>
          </p:grpSpPr>
          <p:sp>
            <p:nvSpPr>
              <p:cNvPr id="54" name="楕円 53">
                <a:extLst>
                  <a:ext uri="{FF2B5EF4-FFF2-40B4-BE49-F238E27FC236}">
                    <a16:creationId xmlns:a16="http://schemas.microsoft.com/office/drawing/2014/main" id="{278537FB-6D08-4434-8EEE-379D5DDC681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矢印: 下 54">
                <a:extLst>
                  <a:ext uri="{FF2B5EF4-FFF2-40B4-BE49-F238E27FC236}">
                    <a16:creationId xmlns:a16="http://schemas.microsoft.com/office/drawing/2014/main" id="{B1469FAA-93AA-455B-8D2B-DA28B7C9270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1" name="直線コネクタ 40">
              <a:extLst>
                <a:ext uri="{FF2B5EF4-FFF2-40B4-BE49-F238E27FC236}">
                  <a16:creationId xmlns:a16="http://schemas.microsoft.com/office/drawing/2014/main" id="{5805624C-CE5A-490E-AF8A-86C8C3E2E904}"/>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2" name="グループ化 41">
              <a:extLst>
                <a:ext uri="{FF2B5EF4-FFF2-40B4-BE49-F238E27FC236}">
                  <a16:creationId xmlns:a16="http://schemas.microsoft.com/office/drawing/2014/main" id="{CBC9AC19-4D58-4C64-9968-D02CF0B9BC5E}"/>
                </a:ext>
              </a:extLst>
            </p:cNvPr>
            <p:cNvGrpSpPr/>
            <p:nvPr/>
          </p:nvGrpSpPr>
          <p:grpSpPr>
            <a:xfrm rot="10800000">
              <a:off x="1835696" y="2780928"/>
              <a:ext cx="720080" cy="720080"/>
              <a:chOff x="792000" y="2529000"/>
              <a:chExt cx="360000" cy="360000"/>
            </a:xfrm>
          </p:grpSpPr>
          <p:sp>
            <p:nvSpPr>
              <p:cNvPr id="52" name="楕円 51">
                <a:extLst>
                  <a:ext uri="{FF2B5EF4-FFF2-40B4-BE49-F238E27FC236}">
                    <a16:creationId xmlns:a16="http://schemas.microsoft.com/office/drawing/2014/main" id="{4665D82C-8408-4C83-B1AB-47E89CF4170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73DCC8A3-2F0B-47A2-9251-6AE84F721D6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7B04DAC5-FC20-4FA0-9B52-A61C6DC3C2B7}"/>
                </a:ext>
              </a:extLst>
            </p:cNvPr>
            <p:cNvGrpSpPr/>
            <p:nvPr/>
          </p:nvGrpSpPr>
          <p:grpSpPr>
            <a:xfrm rot="10800000">
              <a:off x="395536" y="4221088"/>
              <a:ext cx="720080" cy="720080"/>
              <a:chOff x="792000" y="2529000"/>
              <a:chExt cx="360000" cy="360000"/>
            </a:xfrm>
          </p:grpSpPr>
          <p:sp>
            <p:nvSpPr>
              <p:cNvPr id="50" name="楕円 49">
                <a:extLst>
                  <a:ext uri="{FF2B5EF4-FFF2-40B4-BE49-F238E27FC236}">
                    <a16:creationId xmlns:a16="http://schemas.microsoft.com/office/drawing/2014/main" id="{D540CC7E-7D66-4889-90D9-FB84DA370C2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5B5BA614-8DBA-4021-B586-AD961F449EB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4" name="直線コネクタ 43">
              <a:extLst>
                <a:ext uri="{FF2B5EF4-FFF2-40B4-BE49-F238E27FC236}">
                  <a16:creationId xmlns:a16="http://schemas.microsoft.com/office/drawing/2014/main" id="{089BAB09-B59B-4804-8DEA-928B75CA422D}"/>
                </a:ext>
              </a:extLst>
            </p:cNvPr>
            <p:cNvCxnSpPr>
              <a:cxnSpLocks/>
            </p:cNvCxnSpPr>
            <p:nvPr/>
          </p:nvCxnSpPr>
          <p:spPr>
            <a:xfrm>
              <a:off x="1115616" y="458112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476B5A4B-8F0B-43F8-B7AA-F357AF0C5532}"/>
                </a:ext>
              </a:extLst>
            </p:cNvPr>
            <p:cNvGrpSpPr/>
            <p:nvPr/>
          </p:nvGrpSpPr>
          <p:grpSpPr>
            <a:xfrm rot="10800000">
              <a:off x="1835696" y="4221088"/>
              <a:ext cx="720080" cy="720080"/>
              <a:chOff x="792000" y="2529000"/>
              <a:chExt cx="360000" cy="360000"/>
            </a:xfrm>
          </p:grpSpPr>
          <p:sp>
            <p:nvSpPr>
              <p:cNvPr id="48" name="楕円 47">
                <a:extLst>
                  <a:ext uri="{FF2B5EF4-FFF2-40B4-BE49-F238E27FC236}">
                    <a16:creationId xmlns:a16="http://schemas.microsoft.com/office/drawing/2014/main" id="{26511DB6-D112-46E0-B386-04F11D533E2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矢印: 下 48">
                <a:extLst>
                  <a:ext uri="{FF2B5EF4-FFF2-40B4-BE49-F238E27FC236}">
                    <a16:creationId xmlns:a16="http://schemas.microsoft.com/office/drawing/2014/main" id="{E577137B-D04A-4B23-9AE2-DE2D31DB2F3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6" name="直線コネクタ 45">
              <a:extLst>
                <a:ext uri="{FF2B5EF4-FFF2-40B4-BE49-F238E27FC236}">
                  <a16:creationId xmlns:a16="http://schemas.microsoft.com/office/drawing/2014/main" id="{3E9BF67A-3C81-4BBE-B17A-A75FE6E99248}"/>
                </a:ext>
              </a:extLst>
            </p:cNvPr>
            <p:cNvCxnSpPr>
              <a:cxnSpLocks/>
            </p:cNvCxnSpPr>
            <p:nvPr/>
          </p:nvCxnSpPr>
          <p:spPr>
            <a:xfrm>
              <a:off x="219573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AB79FB8D-1768-46A3-B554-B08FC9BFB646}"/>
                </a:ext>
              </a:extLst>
            </p:cNvPr>
            <p:cNvCxnSpPr>
              <a:cxnSpLocks/>
            </p:cNvCxnSpPr>
            <p:nvPr/>
          </p:nvCxnSpPr>
          <p:spPr>
            <a:xfrm flipV="1">
              <a:off x="75557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7" name="テキスト ボックス 49">
            <a:extLst>
              <a:ext uri="{FF2B5EF4-FFF2-40B4-BE49-F238E27FC236}">
                <a16:creationId xmlns:a16="http://schemas.microsoft.com/office/drawing/2014/main" id="{9504C300-FA54-4ED9-994A-6DDC531DBC19}"/>
              </a:ext>
            </a:extLst>
          </p:cNvPr>
          <p:cNvSpPr txBox="1"/>
          <p:nvPr/>
        </p:nvSpPr>
        <p:spPr>
          <a:xfrm>
            <a:off x="1763688" y="980728"/>
            <a:ext cx="1107996"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3600" dirty="0"/>
              <a:t>低温</a:t>
            </a:r>
          </a:p>
        </p:txBody>
      </p:sp>
      <p:sp>
        <p:nvSpPr>
          <p:cNvPr id="84" name="四角形: 角を丸くする 83">
            <a:extLst>
              <a:ext uri="{FF2B5EF4-FFF2-40B4-BE49-F238E27FC236}">
                <a16:creationId xmlns:a16="http://schemas.microsoft.com/office/drawing/2014/main" id="{405A3FD9-24C1-4555-9911-DD3D691FCB22}"/>
              </a:ext>
            </a:extLst>
          </p:cNvPr>
          <p:cNvSpPr/>
          <p:nvPr/>
        </p:nvSpPr>
        <p:spPr>
          <a:xfrm>
            <a:off x="467544" y="1700808"/>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テキスト ボックス 49">
            <a:extLst>
              <a:ext uri="{FF2B5EF4-FFF2-40B4-BE49-F238E27FC236}">
                <a16:creationId xmlns:a16="http://schemas.microsoft.com/office/drawing/2014/main" id="{2DE080C0-72BE-4C22-839D-DD229F260C29}"/>
              </a:ext>
            </a:extLst>
          </p:cNvPr>
          <p:cNvSpPr txBox="1"/>
          <p:nvPr/>
        </p:nvSpPr>
        <p:spPr>
          <a:xfrm>
            <a:off x="6228184" y="980728"/>
            <a:ext cx="1107996"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3600" dirty="0"/>
              <a:t>高</a:t>
            </a:r>
            <a:r>
              <a:rPr kumimoji="1" lang="ja-JP" altLang="en-US" sz="3600" dirty="0"/>
              <a:t>温</a:t>
            </a:r>
          </a:p>
        </p:txBody>
      </p:sp>
      <p:sp>
        <p:nvSpPr>
          <p:cNvPr id="107" name="テキスト ボックス 106">
            <a:extLst>
              <a:ext uri="{FF2B5EF4-FFF2-40B4-BE49-F238E27FC236}">
                <a16:creationId xmlns:a16="http://schemas.microsoft.com/office/drawing/2014/main" id="{6653E554-58FF-4D9A-BEEC-01729FF7C5D6}"/>
              </a:ext>
            </a:extLst>
          </p:cNvPr>
          <p:cNvSpPr txBox="1"/>
          <p:nvPr/>
        </p:nvSpPr>
        <p:spPr>
          <a:xfrm>
            <a:off x="395536" y="3933056"/>
            <a:ext cx="4031873" cy="1323439"/>
          </a:xfrm>
          <a:prstGeom prst="rect">
            <a:avLst/>
          </a:prstGeom>
          <a:noFill/>
        </p:spPr>
        <p:txBody>
          <a:bodyPr wrap="none" rtlCol="0">
            <a:spAutoFit/>
          </a:bodyPr>
          <a:lstStyle/>
          <a:p>
            <a:r>
              <a:rPr kumimoji="1" lang="ja-JP" altLang="en-US" sz="2000" dirty="0"/>
              <a:t>スピンがそろった状態</a:t>
            </a:r>
            <a:endParaRPr kumimoji="1" lang="en-US" altLang="ja-JP" sz="2000" dirty="0"/>
          </a:p>
          <a:p>
            <a:r>
              <a:rPr lang="ja-JP" altLang="en-US" sz="2000" dirty="0"/>
              <a:t>出現確率は</a:t>
            </a:r>
            <a:r>
              <a:rPr lang="ja-JP" altLang="en-US" sz="2000" dirty="0">
                <a:solidFill>
                  <a:srgbClr val="FF0000"/>
                </a:solidFill>
              </a:rPr>
              <a:t>高い</a:t>
            </a:r>
            <a:r>
              <a:rPr lang="ja-JP" altLang="en-US" sz="2000" dirty="0"/>
              <a:t>が、総数が</a:t>
            </a:r>
            <a:r>
              <a:rPr lang="ja-JP" altLang="en-US" sz="2000" dirty="0">
                <a:solidFill>
                  <a:srgbClr val="011893"/>
                </a:solidFill>
              </a:rPr>
              <a:t>少ない</a:t>
            </a:r>
            <a:endParaRPr lang="en-US" altLang="ja-JP" sz="2000" dirty="0">
              <a:solidFill>
                <a:srgbClr val="011893"/>
              </a:solidFill>
            </a:endParaRPr>
          </a:p>
          <a:p>
            <a:r>
              <a:rPr kumimoji="1" lang="ja-JP" altLang="en-US" sz="2000" dirty="0"/>
              <a:t>→エネルギー重視</a:t>
            </a:r>
            <a:endParaRPr kumimoji="1" lang="en-US" altLang="ja-JP" sz="2000" dirty="0"/>
          </a:p>
          <a:p>
            <a:r>
              <a:rPr lang="ja-JP" altLang="en-US" sz="2000" dirty="0"/>
              <a:t>→低温で支配的</a:t>
            </a:r>
            <a:endParaRPr kumimoji="1" lang="ja-JP" altLang="en-US" sz="2000" dirty="0"/>
          </a:p>
        </p:txBody>
      </p:sp>
      <p:sp>
        <p:nvSpPr>
          <p:cNvPr id="261" name="テキスト ボックス 260">
            <a:extLst>
              <a:ext uri="{FF2B5EF4-FFF2-40B4-BE49-F238E27FC236}">
                <a16:creationId xmlns:a16="http://schemas.microsoft.com/office/drawing/2014/main" id="{A6C309F3-54FD-4687-962F-5C2F8AEB928D}"/>
              </a:ext>
            </a:extLst>
          </p:cNvPr>
          <p:cNvSpPr txBox="1"/>
          <p:nvPr/>
        </p:nvSpPr>
        <p:spPr>
          <a:xfrm>
            <a:off x="4788024" y="3933056"/>
            <a:ext cx="3775393" cy="1323439"/>
          </a:xfrm>
          <a:prstGeom prst="rect">
            <a:avLst/>
          </a:prstGeom>
          <a:noFill/>
        </p:spPr>
        <p:txBody>
          <a:bodyPr wrap="none" rtlCol="0">
            <a:spAutoFit/>
          </a:bodyPr>
          <a:lstStyle/>
          <a:p>
            <a:r>
              <a:rPr kumimoji="1" lang="ja-JP" altLang="en-US" sz="2000" dirty="0"/>
              <a:t>スピンがバラバラの状態</a:t>
            </a:r>
            <a:endParaRPr kumimoji="1" lang="en-US" altLang="ja-JP" sz="2000" dirty="0"/>
          </a:p>
          <a:p>
            <a:r>
              <a:rPr lang="ja-JP" altLang="en-US" sz="2000" dirty="0"/>
              <a:t>出現確率は</a:t>
            </a:r>
            <a:r>
              <a:rPr lang="ja-JP" altLang="en-US" sz="2000" dirty="0">
                <a:solidFill>
                  <a:srgbClr val="011893"/>
                </a:solidFill>
              </a:rPr>
              <a:t>低い</a:t>
            </a:r>
            <a:r>
              <a:rPr lang="ja-JP" altLang="en-US" sz="2000" dirty="0"/>
              <a:t>が、総数が</a:t>
            </a:r>
            <a:r>
              <a:rPr lang="ja-JP" altLang="en-US" sz="2000" dirty="0">
                <a:solidFill>
                  <a:srgbClr val="FF0000"/>
                </a:solidFill>
              </a:rPr>
              <a:t>多い</a:t>
            </a:r>
            <a:endParaRPr lang="en-US" altLang="ja-JP" sz="2000" dirty="0">
              <a:solidFill>
                <a:srgbClr val="FF0000"/>
              </a:solidFill>
            </a:endParaRPr>
          </a:p>
          <a:p>
            <a:r>
              <a:rPr kumimoji="1" lang="ja-JP" altLang="en-US" sz="2000" dirty="0"/>
              <a:t>→エントロピー重視</a:t>
            </a:r>
            <a:endParaRPr kumimoji="1" lang="en-US" altLang="ja-JP" sz="2000" dirty="0"/>
          </a:p>
          <a:p>
            <a:r>
              <a:rPr lang="ja-JP" altLang="en-US" sz="2000" dirty="0"/>
              <a:t>→高温で支配的</a:t>
            </a:r>
            <a:endParaRPr kumimoji="1" lang="ja-JP" altLang="en-US" sz="2000" dirty="0"/>
          </a:p>
        </p:txBody>
      </p:sp>
      <p:grpSp>
        <p:nvGrpSpPr>
          <p:cNvPr id="399" name="グループ化 398">
            <a:extLst>
              <a:ext uri="{FF2B5EF4-FFF2-40B4-BE49-F238E27FC236}">
                <a16:creationId xmlns:a16="http://schemas.microsoft.com/office/drawing/2014/main" id="{988D5B87-1CC3-4749-8CC7-59E91780CEE5}"/>
              </a:ext>
            </a:extLst>
          </p:cNvPr>
          <p:cNvGrpSpPr/>
          <p:nvPr/>
        </p:nvGrpSpPr>
        <p:grpSpPr>
          <a:xfrm>
            <a:off x="4716016" y="1700808"/>
            <a:ext cx="3888432" cy="2016224"/>
            <a:chOff x="4716016" y="1700808"/>
            <a:chExt cx="3888432" cy="2016224"/>
          </a:xfrm>
        </p:grpSpPr>
        <p:sp>
          <p:nvSpPr>
            <p:cNvPr id="105" name="四角形: 角を丸くする 104">
              <a:extLst>
                <a:ext uri="{FF2B5EF4-FFF2-40B4-BE49-F238E27FC236}">
                  <a16:creationId xmlns:a16="http://schemas.microsoft.com/office/drawing/2014/main" id="{640A76FF-D30D-4630-B85A-3AB75D058F10}"/>
                </a:ext>
              </a:extLst>
            </p:cNvPr>
            <p:cNvSpPr/>
            <p:nvPr/>
          </p:nvSpPr>
          <p:spPr>
            <a:xfrm>
              <a:off x="4716016" y="1700808"/>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8" name="グループ化 107">
              <a:extLst>
                <a:ext uri="{FF2B5EF4-FFF2-40B4-BE49-F238E27FC236}">
                  <a16:creationId xmlns:a16="http://schemas.microsoft.com/office/drawing/2014/main" id="{E3FDAE80-F69A-48F7-9292-4009ED2F9EE9}"/>
                </a:ext>
              </a:extLst>
            </p:cNvPr>
            <p:cNvGrpSpPr/>
            <p:nvPr/>
          </p:nvGrpSpPr>
          <p:grpSpPr>
            <a:xfrm>
              <a:off x="5004048" y="1988840"/>
              <a:ext cx="720080" cy="720080"/>
              <a:chOff x="395536" y="2780928"/>
              <a:chExt cx="2160240" cy="2160240"/>
            </a:xfrm>
          </p:grpSpPr>
          <p:grpSp>
            <p:nvGrpSpPr>
              <p:cNvPr id="109" name="グループ化 108">
                <a:extLst>
                  <a:ext uri="{FF2B5EF4-FFF2-40B4-BE49-F238E27FC236}">
                    <a16:creationId xmlns:a16="http://schemas.microsoft.com/office/drawing/2014/main" id="{7EE0CABF-6EA5-4A66-A058-1C53FA9D1AC7}"/>
                  </a:ext>
                </a:extLst>
              </p:cNvPr>
              <p:cNvGrpSpPr/>
              <p:nvPr/>
            </p:nvGrpSpPr>
            <p:grpSpPr>
              <a:xfrm rot="10800000">
                <a:off x="395536" y="2780928"/>
                <a:ext cx="720080" cy="720080"/>
                <a:chOff x="792000" y="2529000"/>
                <a:chExt cx="360000" cy="360000"/>
              </a:xfrm>
            </p:grpSpPr>
            <p:sp>
              <p:nvSpPr>
                <p:cNvPr id="123" name="楕円 122">
                  <a:extLst>
                    <a:ext uri="{FF2B5EF4-FFF2-40B4-BE49-F238E27FC236}">
                      <a16:creationId xmlns:a16="http://schemas.microsoft.com/office/drawing/2014/main" id="{3ACF527E-1D9B-4337-A962-E2350407744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矢印: 下 123">
                  <a:extLst>
                    <a:ext uri="{FF2B5EF4-FFF2-40B4-BE49-F238E27FC236}">
                      <a16:creationId xmlns:a16="http://schemas.microsoft.com/office/drawing/2014/main" id="{4F041428-F9FB-4691-8D0D-45BD23C32EBB}"/>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コネクタ 109">
                <a:extLst>
                  <a:ext uri="{FF2B5EF4-FFF2-40B4-BE49-F238E27FC236}">
                    <a16:creationId xmlns:a16="http://schemas.microsoft.com/office/drawing/2014/main" id="{0888DD2A-A78C-4BED-B583-BCF5B9787F95}"/>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1" name="グループ化 110">
                <a:extLst>
                  <a:ext uri="{FF2B5EF4-FFF2-40B4-BE49-F238E27FC236}">
                    <a16:creationId xmlns:a16="http://schemas.microsoft.com/office/drawing/2014/main" id="{82C4FF48-8D12-4241-B68C-F6FB71233BFF}"/>
                  </a:ext>
                </a:extLst>
              </p:cNvPr>
              <p:cNvGrpSpPr/>
              <p:nvPr/>
            </p:nvGrpSpPr>
            <p:grpSpPr>
              <a:xfrm rot="10800000">
                <a:off x="1835696" y="2780928"/>
                <a:ext cx="720080" cy="720080"/>
                <a:chOff x="792000" y="2529000"/>
                <a:chExt cx="360000" cy="360000"/>
              </a:xfrm>
            </p:grpSpPr>
            <p:sp>
              <p:nvSpPr>
                <p:cNvPr id="121" name="楕円 120">
                  <a:extLst>
                    <a:ext uri="{FF2B5EF4-FFF2-40B4-BE49-F238E27FC236}">
                      <a16:creationId xmlns:a16="http://schemas.microsoft.com/office/drawing/2014/main" id="{55AD6030-BE49-40F8-AD62-F2436F24F27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矢印: 下 121">
                  <a:extLst>
                    <a:ext uri="{FF2B5EF4-FFF2-40B4-BE49-F238E27FC236}">
                      <a16:creationId xmlns:a16="http://schemas.microsoft.com/office/drawing/2014/main" id="{E13782BD-43AA-4758-96C2-7D99E68C0133}"/>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2" name="グループ化 111">
                <a:extLst>
                  <a:ext uri="{FF2B5EF4-FFF2-40B4-BE49-F238E27FC236}">
                    <a16:creationId xmlns:a16="http://schemas.microsoft.com/office/drawing/2014/main" id="{7A5F2A48-F62F-42B2-9829-E82B443775DC}"/>
                  </a:ext>
                </a:extLst>
              </p:cNvPr>
              <p:cNvGrpSpPr/>
              <p:nvPr/>
            </p:nvGrpSpPr>
            <p:grpSpPr>
              <a:xfrm rot="10800000">
                <a:off x="395536" y="4221088"/>
                <a:ext cx="720080" cy="720080"/>
                <a:chOff x="792000" y="2529000"/>
                <a:chExt cx="360000" cy="360000"/>
              </a:xfrm>
            </p:grpSpPr>
            <p:sp>
              <p:nvSpPr>
                <p:cNvPr id="119" name="楕円 118">
                  <a:extLst>
                    <a:ext uri="{FF2B5EF4-FFF2-40B4-BE49-F238E27FC236}">
                      <a16:creationId xmlns:a16="http://schemas.microsoft.com/office/drawing/2014/main" id="{A9D0715D-1D13-4BE6-B65D-94DFAD3A945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矢印: 下 119">
                  <a:extLst>
                    <a:ext uri="{FF2B5EF4-FFF2-40B4-BE49-F238E27FC236}">
                      <a16:creationId xmlns:a16="http://schemas.microsoft.com/office/drawing/2014/main" id="{410D0C36-7840-4E2C-916E-81DE5128772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3" name="直線コネクタ 112">
                <a:extLst>
                  <a:ext uri="{FF2B5EF4-FFF2-40B4-BE49-F238E27FC236}">
                    <a16:creationId xmlns:a16="http://schemas.microsoft.com/office/drawing/2014/main" id="{08A43506-B789-43BB-A0F1-EC90B2D5F988}"/>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4" name="グループ化 113">
                <a:extLst>
                  <a:ext uri="{FF2B5EF4-FFF2-40B4-BE49-F238E27FC236}">
                    <a16:creationId xmlns:a16="http://schemas.microsoft.com/office/drawing/2014/main" id="{C7EAC891-E4E7-4531-9D30-9DBA41A7FB66}"/>
                  </a:ext>
                </a:extLst>
              </p:cNvPr>
              <p:cNvGrpSpPr/>
              <p:nvPr/>
            </p:nvGrpSpPr>
            <p:grpSpPr>
              <a:xfrm rot="10800000">
                <a:off x="1835696" y="4221088"/>
                <a:ext cx="720080" cy="720080"/>
                <a:chOff x="792000" y="2529000"/>
                <a:chExt cx="360000" cy="360000"/>
              </a:xfrm>
            </p:grpSpPr>
            <p:sp>
              <p:nvSpPr>
                <p:cNvPr id="117" name="楕円 116">
                  <a:extLst>
                    <a:ext uri="{FF2B5EF4-FFF2-40B4-BE49-F238E27FC236}">
                      <a16:creationId xmlns:a16="http://schemas.microsoft.com/office/drawing/2014/main" id="{13CA2186-EBF9-446E-9D4D-F30C139D955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矢印: 下 117">
                  <a:extLst>
                    <a:ext uri="{FF2B5EF4-FFF2-40B4-BE49-F238E27FC236}">
                      <a16:creationId xmlns:a16="http://schemas.microsoft.com/office/drawing/2014/main" id="{7E96B4AE-4D4C-4D80-ACC1-C42F300E8C9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5" name="直線コネクタ 114">
                <a:extLst>
                  <a:ext uri="{FF2B5EF4-FFF2-40B4-BE49-F238E27FC236}">
                    <a16:creationId xmlns:a16="http://schemas.microsoft.com/office/drawing/2014/main" id="{C3FBBCEF-7B7A-4F66-844F-E24BC649C485}"/>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50F03D79-46EB-40C3-9348-831B58212032}"/>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79" name="グループ化 278">
              <a:extLst>
                <a:ext uri="{FF2B5EF4-FFF2-40B4-BE49-F238E27FC236}">
                  <a16:creationId xmlns:a16="http://schemas.microsoft.com/office/drawing/2014/main" id="{72EC5F8A-F61C-4A70-BDF1-80E3EE20CB17}"/>
                </a:ext>
              </a:extLst>
            </p:cNvPr>
            <p:cNvGrpSpPr/>
            <p:nvPr/>
          </p:nvGrpSpPr>
          <p:grpSpPr>
            <a:xfrm>
              <a:off x="5868144" y="1988840"/>
              <a:ext cx="720080" cy="720080"/>
              <a:chOff x="395536" y="2780928"/>
              <a:chExt cx="2160240" cy="2160240"/>
            </a:xfrm>
          </p:grpSpPr>
          <p:grpSp>
            <p:nvGrpSpPr>
              <p:cNvPr id="280" name="グループ化 279">
                <a:extLst>
                  <a:ext uri="{FF2B5EF4-FFF2-40B4-BE49-F238E27FC236}">
                    <a16:creationId xmlns:a16="http://schemas.microsoft.com/office/drawing/2014/main" id="{40A4567F-0CFD-46B0-BB6F-D99828B82815}"/>
                  </a:ext>
                </a:extLst>
              </p:cNvPr>
              <p:cNvGrpSpPr/>
              <p:nvPr/>
            </p:nvGrpSpPr>
            <p:grpSpPr>
              <a:xfrm rot="10800000">
                <a:off x="395536" y="2780928"/>
                <a:ext cx="720080" cy="720080"/>
                <a:chOff x="792000" y="2529000"/>
                <a:chExt cx="360000" cy="360000"/>
              </a:xfrm>
            </p:grpSpPr>
            <p:sp>
              <p:nvSpPr>
                <p:cNvPr id="294" name="楕円 293">
                  <a:extLst>
                    <a:ext uri="{FF2B5EF4-FFF2-40B4-BE49-F238E27FC236}">
                      <a16:creationId xmlns:a16="http://schemas.microsoft.com/office/drawing/2014/main" id="{3F82F1FB-DAD8-402E-9B6E-4F73B116ACD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5" name="矢印: 下 294">
                  <a:extLst>
                    <a:ext uri="{FF2B5EF4-FFF2-40B4-BE49-F238E27FC236}">
                      <a16:creationId xmlns:a16="http://schemas.microsoft.com/office/drawing/2014/main" id="{BCED4638-1AC7-4D09-88E0-D1609898F89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1" name="直線コネクタ 280">
                <a:extLst>
                  <a:ext uri="{FF2B5EF4-FFF2-40B4-BE49-F238E27FC236}">
                    <a16:creationId xmlns:a16="http://schemas.microsoft.com/office/drawing/2014/main" id="{E049B5AF-C546-464C-A8F8-F62E3D6E2C00}"/>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82" name="グループ化 281">
                <a:extLst>
                  <a:ext uri="{FF2B5EF4-FFF2-40B4-BE49-F238E27FC236}">
                    <a16:creationId xmlns:a16="http://schemas.microsoft.com/office/drawing/2014/main" id="{68E7F5EB-30DF-4C5F-9269-F6E6DA73CF7C}"/>
                  </a:ext>
                </a:extLst>
              </p:cNvPr>
              <p:cNvGrpSpPr/>
              <p:nvPr/>
            </p:nvGrpSpPr>
            <p:grpSpPr>
              <a:xfrm rot="10800000">
                <a:off x="1835696" y="2780928"/>
                <a:ext cx="720080" cy="720080"/>
                <a:chOff x="792000" y="2529000"/>
                <a:chExt cx="360000" cy="360000"/>
              </a:xfrm>
            </p:grpSpPr>
            <p:sp>
              <p:nvSpPr>
                <p:cNvPr id="292" name="楕円 291">
                  <a:extLst>
                    <a:ext uri="{FF2B5EF4-FFF2-40B4-BE49-F238E27FC236}">
                      <a16:creationId xmlns:a16="http://schemas.microsoft.com/office/drawing/2014/main" id="{B3660478-8AFF-4145-9722-70B64364F34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3" name="矢印: 下 292">
                  <a:extLst>
                    <a:ext uri="{FF2B5EF4-FFF2-40B4-BE49-F238E27FC236}">
                      <a16:creationId xmlns:a16="http://schemas.microsoft.com/office/drawing/2014/main" id="{DD37AC95-2973-4092-B98D-E1AB74A6C029}"/>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3" name="グループ化 282">
                <a:extLst>
                  <a:ext uri="{FF2B5EF4-FFF2-40B4-BE49-F238E27FC236}">
                    <a16:creationId xmlns:a16="http://schemas.microsoft.com/office/drawing/2014/main" id="{D5018426-25D5-4F13-8C81-43211FA6A681}"/>
                  </a:ext>
                </a:extLst>
              </p:cNvPr>
              <p:cNvGrpSpPr/>
              <p:nvPr/>
            </p:nvGrpSpPr>
            <p:grpSpPr>
              <a:xfrm rot="10800000">
                <a:off x="395536" y="4221088"/>
                <a:ext cx="720080" cy="720080"/>
                <a:chOff x="792000" y="2529000"/>
                <a:chExt cx="360000" cy="360000"/>
              </a:xfrm>
            </p:grpSpPr>
            <p:sp>
              <p:nvSpPr>
                <p:cNvPr id="290" name="楕円 289">
                  <a:extLst>
                    <a:ext uri="{FF2B5EF4-FFF2-40B4-BE49-F238E27FC236}">
                      <a16:creationId xmlns:a16="http://schemas.microsoft.com/office/drawing/2014/main" id="{0DD318BC-F0B7-41D7-8A09-5E5D0F2C3AD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1" name="矢印: 下 290">
                  <a:extLst>
                    <a:ext uri="{FF2B5EF4-FFF2-40B4-BE49-F238E27FC236}">
                      <a16:creationId xmlns:a16="http://schemas.microsoft.com/office/drawing/2014/main" id="{91CF5D3F-1C16-4EF7-B2AC-579D57B5E5FF}"/>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4" name="直線コネクタ 283">
                <a:extLst>
                  <a:ext uri="{FF2B5EF4-FFF2-40B4-BE49-F238E27FC236}">
                    <a16:creationId xmlns:a16="http://schemas.microsoft.com/office/drawing/2014/main" id="{97505430-D938-4B18-BA0F-B49155D9D3CB}"/>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85" name="グループ化 284">
                <a:extLst>
                  <a:ext uri="{FF2B5EF4-FFF2-40B4-BE49-F238E27FC236}">
                    <a16:creationId xmlns:a16="http://schemas.microsoft.com/office/drawing/2014/main" id="{1B8D59B6-07B4-4868-BECB-F0C7A301A60C}"/>
                  </a:ext>
                </a:extLst>
              </p:cNvPr>
              <p:cNvGrpSpPr/>
              <p:nvPr/>
            </p:nvGrpSpPr>
            <p:grpSpPr>
              <a:xfrm rot="10800000">
                <a:off x="1835696" y="4221088"/>
                <a:ext cx="720080" cy="720080"/>
                <a:chOff x="792000" y="2529000"/>
                <a:chExt cx="360000" cy="360000"/>
              </a:xfrm>
            </p:grpSpPr>
            <p:sp>
              <p:nvSpPr>
                <p:cNvPr id="288" name="楕円 287">
                  <a:extLst>
                    <a:ext uri="{FF2B5EF4-FFF2-40B4-BE49-F238E27FC236}">
                      <a16:creationId xmlns:a16="http://schemas.microsoft.com/office/drawing/2014/main" id="{F7039161-EC26-4B03-8925-B67E13BA72A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9" name="矢印: 下 288">
                  <a:extLst>
                    <a:ext uri="{FF2B5EF4-FFF2-40B4-BE49-F238E27FC236}">
                      <a16:creationId xmlns:a16="http://schemas.microsoft.com/office/drawing/2014/main" id="{E890854A-CEF7-45F0-AD64-C248AB135C8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6" name="直線コネクタ 285">
                <a:extLst>
                  <a:ext uri="{FF2B5EF4-FFF2-40B4-BE49-F238E27FC236}">
                    <a16:creationId xmlns:a16="http://schemas.microsoft.com/office/drawing/2014/main" id="{57017C62-78D6-4727-A589-70EFF9231308}"/>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7" name="直線コネクタ 286">
                <a:extLst>
                  <a:ext uri="{FF2B5EF4-FFF2-40B4-BE49-F238E27FC236}">
                    <a16:creationId xmlns:a16="http://schemas.microsoft.com/office/drawing/2014/main" id="{43F9CD50-5B1E-4C12-92FA-D0D50B2F9182}"/>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6" name="グループ化 295">
              <a:extLst>
                <a:ext uri="{FF2B5EF4-FFF2-40B4-BE49-F238E27FC236}">
                  <a16:creationId xmlns:a16="http://schemas.microsoft.com/office/drawing/2014/main" id="{5EDFD277-1C4F-4D59-8611-C034F86AAF12}"/>
                </a:ext>
              </a:extLst>
            </p:cNvPr>
            <p:cNvGrpSpPr/>
            <p:nvPr/>
          </p:nvGrpSpPr>
          <p:grpSpPr>
            <a:xfrm>
              <a:off x="6732240" y="1988840"/>
              <a:ext cx="720080" cy="720080"/>
              <a:chOff x="395536" y="2780928"/>
              <a:chExt cx="2160240" cy="2160240"/>
            </a:xfrm>
          </p:grpSpPr>
          <p:grpSp>
            <p:nvGrpSpPr>
              <p:cNvPr id="297" name="グループ化 296">
                <a:extLst>
                  <a:ext uri="{FF2B5EF4-FFF2-40B4-BE49-F238E27FC236}">
                    <a16:creationId xmlns:a16="http://schemas.microsoft.com/office/drawing/2014/main" id="{168206ED-51A4-4281-8FD2-48B77786F66B}"/>
                  </a:ext>
                </a:extLst>
              </p:cNvPr>
              <p:cNvGrpSpPr/>
              <p:nvPr/>
            </p:nvGrpSpPr>
            <p:grpSpPr>
              <a:xfrm rot="10800000">
                <a:off x="395536" y="2780928"/>
                <a:ext cx="720080" cy="720080"/>
                <a:chOff x="792000" y="2529000"/>
                <a:chExt cx="360000" cy="360000"/>
              </a:xfrm>
            </p:grpSpPr>
            <p:sp>
              <p:nvSpPr>
                <p:cNvPr id="311" name="楕円 310">
                  <a:extLst>
                    <a:ext uri="{FF2B5EF4-FFF2-40B4-BE49-F238E27FC236}">
                      <a16:creationId xmlns:a16="http://schemas.microsoft.com/office/drawing/2014/main" id="{B34D0677-3F70-44F3-A8DC-C988FDCDE1F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2" name="矢印: 下 311">
                  <a:extLst>
                    <a:ext uri="{FF2B5EF4-FFF2-40B4-BE49-F238E27FC236}">
                      <a16:creationId xmlns:a16="http://schemas.microsoft.com/office/drawing/2014/main" id="{73961067-548B-4457-87A3-F80B0D2B836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98" name="直線コネクタ 297">
                <a:extLst>
                  <a:ext uri="{FF2B5EF4-FFF2-40B4-BE49-F238E27FC236}">
                    <a16:creationId xmlns:a16="http://schemas.microsoft.com/office/drawing/2014/main" id="{A2DCFFD5-CF27-4DEB-9E5F-B10C0EB41CB9}"/>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99" name="グループ化 298">
                <a:extLst>
                  <a:ext uri="{FF2B5EF4-FFF2-40B4-BE49-F238E27FC236}">
                    <a16:creationId xmlns:a16="http://schemas.microsoft.com/office/drawing/2014/main" id="{A93F28BC-E456-4F62-BDA1-81D89CE728C7}"/>
                  </a:ext>
                </a:extLst>
              </p:cNvPr>
              <p:cNvGrpSpPr/>
              <p:nvPr/>
            </p:nvGrpSpPr>
            <p:grpSpPr>
              <a:xfrm rot="10800000">
                <a:off x="1835696" y="2780928"/>
                <a:ext cx="720080" cy="720080"/>
                <a:chOff x="792000" y="2529000"/>
                <a:chExt cx="360000" cy="360000"/>
              </a:xfrm>
            </p:grpSpPr>
            <p:sp>
              <p:nvSpPr>
                <p:cNvPr id="309" name="楕円 308">
                  <a:extLst>
                    <a:ext uri="{FF2B5EF4-FFF2-40B4-BE49-F238E27FC236}">
                      <a16:creationId xmlns:a16="http://schemas.microsoft.com/office/drawing/2014/main" id="{49BF24E5-A5D2-4B3E-8AF7-8A73A01EC73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0" name="矢印: 下 309">
                  <a:extLst>
                    <a:ext uri="{FF2B5EF4-FFF2-40B4-BE49-F238E27FC236}">
                      <a16:creationId xmlns:a16="http://schemas.microsoft.com/office/drawing/2014/main" id="{9751A63F-E27F-4A82-A060-D20F7ACC3743}"/>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0" name="グループ化 299">
                <a:extLst>
                  <a:ext uri="{FF2B5EF4-FFF2-40B4-BE49-F238E27FC236}">
                    <a16:creationId xmlns:a16="http://schemas.microsoft.com/office/drawing/2014/main" id="{E667DA41-7289-4EED-AC84-AE22A4DE6E59}"/>
                  </a:ext>
                </a:extLst>
              </p:cNvPr>
              <p:cNvGrpSpPr/>
              <p:nvPr/>
            </p:nvGrpSpPr>
            <p:grpSpPr>
              <a:xfrm rot="10800000">
                <a:off x="395536" y="4221088"/>
                <a:ext cx="720080" cy="720080"/>
                <a:chOff x="792000" y="2529000"/>
                <a:chExt cx="360000" cy="360000"/>
              </a:xfrm>
            </p:grpSpPr>
            <p:sp>
              <p:nvSpPr>
                <p:cNvPr id="307" name="楕円 306">
                  <a:extLst>
                    <a:ext uri="{FF2B5EF4-FFF2-40B4-BE49-F238E27FC236}">
                      <a16:creationId xmlns:a16="http://schemas.microsoft.com/office/drawing/2014/main" id="{7D8800E4-C927-4A1F-931F-121D52E0F69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8" name="矢印: 下 307">
                  <a:extLst>
                    <a:ext uri="{FF2B5EF4-FFF2-40B4-BE49-F238E27FC236}">
                      <a16:creationId xmlns:a16="http://schemas.microsoft.com/office/drawing/2014/main" id="{7E88B0DF-ADD7-41E6-B7E2-00A76983852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1" name="直線コネクタ 300">
                <a:extLst>
                  <a:ext uri="{FF2B5EF4-FFF2-40B4-BE49-F238E27FC236}">
                    <a16:creationId xmlns:a16="http://schemas.microsoft.com/office/drawing/2014/main" id="{83117BAE-5358-4EF1-B580-8A2462DC05AE}"/>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02" name="グループ化 301">
                <a:extLst>
                  <a:ext uri="{FF2B5EF4-FFF2-40B4-BE49-F238E27FC236}">
                    <a16:creationId xmlns:a16="http://schemas.microsoft.com/office/drawing/2014/main" id="{BDC33E8E-22F7-4E56-935A-B389D446382F}"/>
                  </a:ext>
                </a:extLst>
              </p:cNvPr>
              <p:cNvGrpSpPr/>
              <p:nvPr/>
            </p:nvGrpSpPr>
            <p:grpSpPr>
              <a:xfrm rot="10800000">
                <a:off x="1835696" y="4221088"/>
                <a:ext cx="720080" cy="720080"/>
                <a:chOff x="792000" y="2529000"/>
                <a:chExt cx="360000" cy="360000"/>
              </a:xfrm>
            </p:grpSpPr>
            <p:sp>
              <p:nvSpPr>
                <p:cNvPr id="305" name="楕円 304">
                  <a:extLst>
                    <a:ext uri="{FF2B5EF4-FFF2-40B4-BE49-F238E27FC236}">
                      <a16:creationId xmlns:a16="http://schemas.microsoft.com/office/drawing/2014/main" id="{1B862E79-AD93-46E9-94C1-699B466E6BF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6" name="矢印: 下 305">
                  <a:extLst>
                    <a:ext uri="{FF2B5EF4-FFF2-40B4-BE49-F238E27FC236}">
                      <a16:creationId xmlns:a16="http://schemas.microsoft.com/office/drawing/2014/main" id="{6D34D72A-309C-40F7-9279-E958BED18F5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3" name="直線コネクタ 302">
                <a:extLst>
                  <a:ext uri="{FF2B5EF4-FFF2-40B4-BE49-F238E27FC236}">
                    <a16:creationId xmlns:a16="http://schemas.microsoft.com/office/drawing/2014/main" id="{14D375DA-6309-4684-998A-CF47B6AA1C13}"/>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4" name="直線コネクタ 303">
                <a:extLst>
                  <a:ext uri="{FF2B5EF4-FFF2-40B4-BE49-F238E27FC236}">
                    <a16:creationId xmlns:a16="http://schemas.microsoft.com/office/drawing/2014/main" id="{CAA4D75C-E553-4D27-80C0-290816C6F39C}"/>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13" name="グループ化 312">
              <a:extLst>
                <a:ext uri="{FF2B5EF4-FFF2-40B4-BE49-F238E27FC236}">
                  <a16:creationId xmlns:a16="http://schemas.microsoft.com/office/drawing/2014/main" id="{4656654C-A1D7-4D46-9681-FDBED5876DB2}"/>
                </a:ext>
              </a:extLst>
            </p:cNvPr>
            <p:cNvGrpSpPr/>
            <p:nvPr/>
          </p:nvGrpSpPr>
          <p:grpSpPr>
            <a:xfrm>
              <a:off x="7596336" y="1988840"/>
              <a:ext cx="720080" cy="720080"/>
              <a:chOff x="395536" y="2780928"/>
              <a:chExt cx="2160240" cy="2160240"/>
            </a:xfrm>
          </p:grpSpPr>
          <p:grpSp>
            <p:nvGrpSpPr>
              <p:cNvPr id="314" name="グループ化 313">
                <a:extLst>
                  <a:ext uri="{FF2B5EF4-FFF2-40B4-BE49-F238E27FC236}">
                    <a16:creationId xmlns:a16="http://schemas.microsoft.com/office/drawing/2014/main" id="{F62264BA-145E-4F31-BEAA-5DCBA2B9CB27}"/>
                  </a:ext>
                </a:extLst>
              </p:cNvPr>
              <p:cNvGrpSpPr/>
              <p:nvPr/>
            </p:nvGrpSpPr>
            <p:grpSpPr>
              <a:xfrm rot="10800000">
                <a:off x="395536" y="2780928"/>
                <a:ext cx="720080" cy="720080"/>
                <a:chOff x="792000" y="2529000"/>
                <a:chExt cx="360000" cy="360000"/>
              </a:xfrm>
            </p:grpSpPr>
            <p:sp>
              <p:nvSpPr>
                <p:cNvPr id="328" name="楕円 327">
                  <a:extLst>
                    <a:ext uri="{FF2B5EF4-FFF2-40B4-BE49-F238E27FC236}">
                      <a16:creationId xmlns:a16="http://schemas.microsoft.com/office/drawing/2014/main" id="{46ACAE06-44E8-42B7-AF46-D4BEC75FFC1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9" name="矢印: 下 328">
                  <a:extLst>
                    <a:ext uri="{FF2B5EF4-FFF2-40B4-BE49-F238E27FC236}">
                      <a16:creationId xmlns:a16="http://schemas.microsoft.com/office/drawing/2014/main" id="{1D261CE5-B527-4B14-B877-7EE3140B821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15" name="直線コネクタ 314">
                <a:extLst>
                  <a:ext uri="{FF2B5EF4-FFF2-40B4-BE49-F238E27FC236}">
                    <a16:creationId xmlns:a16="http://schemas.microsoft.com/office/drawing/2014/main" id="{547B11F3-925E-4606-9884-309279091FEE}"/>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16" name="グループ化 315">
                <a:extLst>
                  <a:ext uri="{FF2B5EF4-FFF2-40B4-BE49-F238E27FC236}">
                    <a16:creationId xmlns:a16="http://schemas.microsoft.com/office/drawing/2014/main" id="{3409E91F-43F7-4725-A533-E06054E9E946}"/>
                  </a:ext>
                </a:extLst>
              </p:cNvPr>
              <p:cNvGrpSpPr/>
              <p:nvPr/>
            </p:nvGrpSpPr>
            <p:grpSpPr>
              <a:xfrm rot="10800000">
                <a:off x="1835696" y="2780928"/>
                <a:ext cx="720080" cy="720080"/>
                <a:chOff x="792000" y="2529000"/>
                <a:chExt cx="360000" cy="360000"/>
              </a:xfrm>
            </p:grpSpPr>
            <p:sp>
              <p:nvSpPr>
                <p:cNvPr id="326" name="楕円 325">
                  <a:extLst>
                    <a:ext uri="{FF2B5EF4-FFF2-40B4-BE49-F238E27FC236}">
                      <a16:creationId xmlns:a16="http://schemas.microsoft.com/office/drawing/2014/main" id="{EAEFC816-A178-4234-B862-626DF0F906F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7" name="矢印: 下 326">
                  <a:extLst>
                    <a:ext uri="{FF2B5EF4-FFF2-40B4-BE49-F238E27FC236}">
                      <a16:creationId xmlns:a16="http://schemas.microsoft.com/office/drawing/2014/main" id="{68C79E10-9EBB-4B29-B107-81273ECE7B14}"/>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7" name="グループ化 316">
                <a:extLst>
                  <a:ext uri="{FF2B5EF4-FFF2-40B4-BE49-F238E27FC236}">
                    <a16:creationId xmlns:a16="http://schemas.microsoft.com/office/drawing/2014/main" id="{72AF2DEE-8106-44F2-A2E4-3F3BBB7169F7}"/>
                  </a:ext>
                </a:extLst>
              </p:cNvPr>
              <p:cNvGrpSpPr/>
              <p:nvPr/>
            </p:nvGrpSpPr>
            <p:grpSpPr>
              <a:xfrm rot="10800000">
                <a:off x="395536" y="4221088"/>
                <a:ext cx="720080" cy="720080"/>
                <a:chOff x="792000" y="2529000"/>
                <a:chExt cx="360000" cy="360000"/>
              </a:xfrm>
            </p:grpSpPr>
            <p:sp>
              <p:nvSpPr>
                <p:cNvPr id="324" name="楕円 323">
                  <a:extLst>
                    <a:ext uri="{FF2B5EF4-FFF2-40B4-BE49-F238E27FC236}">
                      <a16:creationId xmlns:a16="http://schemas.microsoft.com/office/drawing/2014/main" id="{A5DE5F4D-FA76-4B11-B9AD-854C4AD9D92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5" name="矢印: 下 324">
                  <a:extLst>
                    <a:ext uri="{FF2B5EF4-FFF2-40B4-BE49-F238E27FC236}">
                      <a16:creationId xmlns:a16="http://schemas.microsoft.com/office/drawing/2014/main" id="{E1571419-3346-4A9B-B71F-F2432902F2C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18" name="直線コネクタ 317">
                <a:extLst>
                  <a:ext uri="{FF2B5EF4-FFF2-40B4-BE49-F238E27FC236}">
                    <a16:creationId xmlns:a16="http://schemas.microsoft.com/office/drawing/2014/main" id="{63F9BFDD-2872-4152-8360-DA775328B025}"/>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19" name="グループ化 318">
                <a:extLst>
                  <a:ext uri="{FF2B5EF4-FFF2-40B4-BE49-F238E27FC236}">
                    <a16:creationId xmlns:a16="http://schemas.microsoft.com/office/drawing/2014/main" id="{D344C643-3AE7-48C0-A18E-E0C43F7225E6}"/>
                  </a:ext>
                </a:extLst>
              </p:cNvPr>
              <p:cNvGrpSpPr/>
              <p:nvPr/>
            </p:nvGrpSpPr>
            <p:grpSpPr>
              <a:xfrm rot="10800000">
                <a:off x="1835696" y="4221088"/>
                <a:ext cx="720080" cy="720080"/>
                <a:chOff x="792000" y="2529000"/>
                <a:chExt cx="360000" cy="360000"/>
              </a:xfrm>
            </p:grpSpPr>
            <p:sp>
              <p:nvSpPr>
                <p:cNvPr id="322" name="楕円 321">
                  <a:extLst>
                    <a:ext uri="{FF2B5EF4-FFF2-40B4-BE49-F238E27FC236}">
                      <a16:creationId xmlns:a16="http://schemas.microsoft.com/office/drawing/2014/main" id="{B0C7D2E3-E685-4B50-9925-FBC748697E2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3" name="矢印: 下 322">
                  <a:extLst>
                    <a:ext uri="{FF2B5EF4-FFF2-40B4-BE49-F238E27FC236}">
                      <a16:creationId xmlns:a16="http://schemas.microsoft.com/office/drawing/2014/main" id="{96F6E83C-ECA4-4B1F-899A-0A588F04A99B}"/>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0" name="直線コネクタ 319">
                <a:extLst>
                  <a:ext uri="{FF2B5EF4-FFF2-40B4-BE49-F238E27FC236}">
                    <a16:creationId xmlns:a16="http://schemas.microsoft.com/office/drawing/2014/main" id="{04CF4140-6F2C-42DD-A65A-54A191E778EF}"/>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1" name="直線コネクタ 320">
                <a:extLst>
                  <a:ext uri="{FF2B5EF4-FFF2-40B4-BE49-F238E27FC236}">
                    <a16:creationId xmlns:a16="http://schemas.microsoft.com/office/drawing/2014/main" id="{0B64F826-F23E-4A14-84F3-F7E203A88495}"/>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98" name="グループ化 397">
              <a:extLst>
                <a:ext uri="{FF2B5EF4-FFF2-40B4-BE49-F238E27FC236}">
                  <a16:creationId xmlns:a16="http://schemas.microsoft.com/office/drawing/2014/main" id="{72068A60-0AFA-4FF8-BC9D-A1F433F74231}"/>
                </a:ext>
              </a:extLst>
            </p:cNvPr>
            <p:cNvGrpSpPr/>
            <p:nvPr/>
          </p:nvGrpSpPr>
          <p:grpSpPr>
            <a:xfrm rot="10800000">
              <a:off x="5004048" y="2852936"/>
              <a:ext cx="3312368" cy="720080"/>
              <a:chOff x="5004048" y="2852936"/>
              <a:chExt cx="3312368" cy="720080"/>
            </a:xfrm>
          </p:grpSpPr>
          <p:grpSp>
            <p:nvGrpSpPr>
              <p:cNvPr id="330" name="グループ化 329">
                <a:extLst>
                  <a:ext uri="{FF2B5EF4-FFF2-40B4-BE49-F238E27FC236}">
                    <a16:creationId xmlns:a16="http://schemas.microsoft.com/office/drawing/2014/main" id="{A7ABF6E6-E6A3-4FA1-A4F1-9B06DE528A19}"/>
                  </a:ext>
                </a:extLst>
              </p:cNvPr>
              <p:cNvGrpSpPr/>
              <p:nvPr/>
            </p:nvGrpSpPr>
            <p:grpSpPr>
              <a:xfrm>
                <a:off x="5004048" y="2852936"/>
                <a:ext cx="720080" cy="720080"/>
                <a:chOff x="395536" y="2780928"/>
                <a:chExt cx="2160240" cy="2160240"/>
              </a:xfrm>
            </p:grpSpPr>
            <p:grpSp>
              <p:nvGrpSpPr>
                <p:cNvPr id="331" name="グループ化 330">
                  <a:extLst>
                    <a:ext uri="{FF2B5EF4-FFF2-40B4-BE49-F238E27FC236}">
                      <a16:creationId xmlns:a16="http://schemas.microsoft.com/office/drawing/2014/main" id="{68414D38-B1F7-430C-BFA1-5880569973B6}"/>
                    </a:ext>
                  </a:extLst>
                </p:cNvPr>
                <p:cNvGrpSpPr/>
                <p:nvPr/>
              </p:nvGrpSpPr>
              <p:grpSpPr>
                <a:xfrm rot="10800000">
                  <a:off x="395536" y="2780928"/>
                  <a:ext cx="720080" cy="720080"/>
                  <a:chOff x="792000" y="2529000"/>
                  <a:chExt cx="360000" cy="360000"/>
                </a:xfrm>
              </p:grpSpPr>
              <p:sp>
                <p:nvSpPr>
                  <p:cNvPr id="345" name="楕円 344">
                    <a:extLst>
                      <a:ext uri="{FF2B5EF4-FFF2-40B4-BE49-F238E27FC236}">
                        <a16:creationId xmlns:a16="http://schemas.microsoft.com/office/drawing/2014/main" id="{1C8B94EC-C996-43C1-86C7-2F9FFF1C41C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6" name="矢印: 下 345">
                    <a:extLst>
                      <a:ext uri="{FF2B5EF4-FFF2-40B4-BE49-F238E27FC236}">
                        <a16:creationId xmlns:a16="http://schemas.microsoft.com/office/drawing/2014/main" id="{AFA8AF0B-5E60-4009-A744-1C4C0F1DAC61}"/>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2" name="直線コネクタ 331">
                  <a:extLst>
                    <a:ext uri="{FF2B5EF4-FFF2-40B4-BE49-F238E27FC236}">
                      <a16:creationId xmlns:a16="http://schemas.microsoft.com/office/drawing/2014/main" id="{038B62DB-615A-4B3E-8CB5-2ECFED355C22}"/>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33" name="グループ化 332">
                  <a:extLst>
                    <a:ext uri="{FF2B5EF4-FFF2-40B4-BE49-F238E27FC236}">
                      <a16:creationId xmlns:a16="http://schemas.microsoft.com/office/drawing/2014/main" id="{373110A2-47D8-4674-B412-FA74A9EF96C0}"/>
                    </a:ext>
                  </a:extLst>
                </p:cNvPr>
                <p:cNvGrpSpPr/>
                <p:nvPr/>
              </p:nvGrpSpPr>
              <p:grpSpPr>
                <a:xfrm rot="10800000">
                  <a:off x="1835696" y="2780928"/>
                  <a:ext cx="720080" cy="720080"/>
                  <a:chOff x="792000" y="2529000"/>
                  <a:chExt cx="360000" cy="360000"/>
                </a:xfrm>
              </p:grpSpPr>
              <p:sp>
                <p:nvSpPr>
                  <p:cNvPr id="343" name="楕円 342">
                    <a:extLst>
                      <a:ext uri="{FF2B5EF4-FFF2-40B4-BE49-F238E27FC236}">
                        <a16:creationId xmlns:a16="http://schemas.microsoft.com/office/drawing/2014/main" id="{444BDE1B-7D91-4B32-94EB-B7D3068A966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4" name="矢印: 下 343">
                    <a:extLst>
                      <a:ext uri="{FF2B5EF4-FFF2-40B4-BE49-F238E27FC236}">
                        <a16:creationId xmlns:a16="http://schemas.microsoft.com/office/drawing/2014/main" id="{62C6D2AC-D5F6-4888-81BE-7956196DC006}"/>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4" name="グループ化 333">
                  <a:extLst>
                    <a:ext uri="{FF2B5EF4-FFF2-40B4-BE49-F238E27FC236}">
                      <a16:creationId xmlns:a16="http://schemas.microsoft.com/office/drawing/2014/main" id="{2112B3CF-A581-4D68-9AF2-DC03DF71FA34}"/>
                    </a:ext>
                  </a:extLst>
                </p:cNvPr>
                <p:cNvGrpSpPr/>
                <p:nvPr/>
              </p:nvGrpSpPr>
              <p:grpSpPr>
                <a:xfrm rot="10800000">
                  <a:off x="395536" y="4221088"/>
                  <a:ext cx="720080" cy="720080"/>
                  <a:chOff x="792000" y="2529000"/>
                  <a:chExt cx="360000" cy="360000"/>
                </a:xfrm>
              </p:grpSpPr>
              <p:sp>
                <p:nvSpPr>
                  <p:cNvPr id="341" name="楕円 340">
                    <a:extLst>
                      <a:ext uri="{FF2B5EF4-FFF2-40B4-BE49-F238E27FC236}">
                        <a16:creationId xmlns:a16="http://schemas.microsoft.com/office/drawing/2014/main" id="{730E2F6F-B4ED-4BA2-AB80-6CB56BC3065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2" name="矢印: 下 341">
                    <a:extLst>
                      <a:ext uri="{FF2B5EF4-FFF2-40B4-BE49-F238E27FC236}">
                        <a16:creationId xmlns:a16="http://schemas.microsoft.com/office/drawing/2014/main" id="{BA6D46B0-9370-4401-BB22-B0931BAEE55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5" name="直線コネクタ 334">
                  <a:extLst>
                    <a:ext uri="{FF2B5EF4-FFF2-40B4-BE49-F238E27FC236}">
                      <a16:creationId xmlns:a16="http://schemas.microsoft.com/office/drawing/2014/main" id="{4A782776-5C8D-4B20-A9D3-5B9E3F759F70}"/>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36" name="グループ化 335">
                  <a:extLst>
                    <a:ext uri="{FF2B5EF4-FFF2-40B4-BE49-F238E27FC236}">
                      <a16:creationId xmlns:a16="http://schemas.microsoft.com/office/drawing/2014/main" id="{E1341C9D-C238-4B7E-901E-8FB96E57C4D9}"/>
                    </a:ext>
                  </a:extLst>
                </p:cNvPr>
                <p:cNvGrpSpPr/>
                <p:nvPr/>
              </p:nvGrpSpPr>
              <p:grpSpPr>
                <a:xfrm rot="10800000">
                  <a:off x="1835696" y="4221088"/>
                  <a:ext cx="720080" cy="720080"/>
                  <a:chOff x="792000" y="2529000"/>
                  <a:chExt cx="360000" cy="360000"/>
                </a:xfrm>
              </p:grpSpPr>
              <p:sp>
                <p:nvSpPr>
                  <p:cNvPr id="339" name="楕円 338">
                    <a:extLst>
                      <a:ext uri="{FF2B5EF4-FFF2-40B4-BE49-F238E27FC236}">
                        <a16:creationId xmlns:a16="http://schemas.microsoft.com/office/drawing/2014/main" id="{38D388BF-0CF7-46BA-A86D-A7160BCDEA0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0" name="矢印: 下 339">
                    <a:extLst>
                      <a:ext uri="{FF2B5EF4-FFF2-40B4-BE49-F238E27FC236}">
                        <a16:creationId xmlns:a16="http://schemas.microsoft.com/office/drawing/2014/main" id="{690B7959-A65F-4015-9D1E-93637319EE8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7" name="直線コネクタ 336">
                  <a:extLst>
                    <a:ext uri="{FF2B5EF4-FFF2-40B4-BE49-F238E27FC236}">
                      <a16:creationId xmlns:a16="http://schemas.microsoft.com/office/drawing/2014/main" id="{AECC6151-ED1B-4C51-8925-269FF81F9A41}"/>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8" name="直線コネクタ 337">
                  <a:extLst>
                    <a:ext uri="{FF2B5EF4-FFF2-40B4-BE49-F238E27FC236}">
                      <a16:creationId xmlns:a16="http://schemas.microsoft.com/office/drawing/2014/main" id="{2D2809E0-2C78-44A1-BE65-5207A8DDD0EA}"/>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47" name="グループ化 346">
                <a:extLst>
                  <a:ext uri="{FF2B5EF4-FFF2-40B4-BE49-F238E27FC236}">
                    <a16:creationId xmlns:a16="http://schemas.microsoft.com/office/drawing/2014/main" id="{76905948-3F3A-480D-95F8-2070959F1B17}"/>
                  </a:ext>
                </a:extLst>
              </p:cNvPr>
              <p:cNvGrpSpPr/>
              <p:nvPr/>
            </p:nvGrpSpPr>
            <p:grpSpPr>
              <a:xfrm>
                <a:off x="5868144" y="2852936"/>
                <a:ext cx="720080" cy="720080"/>
                <a:chOff x="395536" y="2780928"/>
                <a:chExt cx="2160240" cy="2160240"/>
              </a:xfrm>
            </p:grpSpPr>
            <p:grpSp>
              <p:nvGrpSpPr>
                <p:cNvPr id="348" name="グループ化 347">
                  <a:extLst>
                    <a:ext uri="{FF2B5EF4-FFF2-40B4-BE49-F238E27FC236}">
                      <a16:creationId xmlns:a16="http://schemas.microsoft.com/office/drawing/2014/main" id="{932B52A7-A404-4790-91A4-E251171666C9}"/>
                    </a:ext>
                  </a:extLst>
                </p:cNvPr>
                <p:cNvGrpSpPr/>
                <p:nvPr/>
              </p:nvGrpSpPr>
              <p:grpSpPr>
                <a:xfrm rot="10800000">
                  <a:off x="395536" y="2780928"/>
                  <a:ext cx="720080" cy="720080"/>
                  <a:chOff x="792000" y="2529000"/>
                  <a:chExt cx="360000" cy="360000"/>
                </a:xfrm>
              </p:grpSpPr>
              <p:sp>
                <p:nvSpPr>
                  <p:cNvPr id="362" name="楕円 361">
                    <a:extLst>
                      <a:ext uri="{FF2B5EF4-FFF2-40B4-BE49-F238E27FC236}">
                        <a16:creationId xmlns:a16="http://schemas.microsoft.com/office/drawing/2014/main" id="{B2131DDA-5952-49A6-9745-1776490D26F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3" name="矢印: 下 362">
                    <a:extLst>
                      <a:ext uri="{FF2B5EF4-FFF2-40B4-BE49-F238E27FC236}">
                        <a16:creationId xmlns:a16="http://schemas.microsoft.com/office/drawing/2014/main" id="{B5997A86-3C76-40F0-A5A2-6C51B147A83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49" name="直線コネクタ 348">
                  <a:extLst>
                    <a:ext uri="{FF2B5EF4-FFF2-40B4-BE49-F238E27FC236}">
                      <a16:creationId xmlns:a16="http://schemas.microsoft.com/office/drawing/2014/main" id="{1C7954DB-E82C-4288-A72D-F8271EAD511C}"/>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50" name="グループ化 349">
                  <a:extLst>
                    <a:ext uri="{FF2B5EF4-FFF2-40B4-BE49-F238E27FC236}">
                      <a16:creationId xmlns:a16="http://schemas.microsoft.com/office/drawing/2014/main" id="{6DD1CD9E-43FB-4FD1-9E46-7E6BB1E5952A}"/>
                    </a:ext>
                  </a:extLst>
                </p:cNvPr>
                <p:cNvGrpSpPr/>
                <p:nvPr/>
              </p:nvGrpSpPr>
              <p:grpSpPr>
                <a:xfrm rot="10800000">
                  <a:off x="1835696" y="2780928"/>
                  <a:ext cx="720080" cy="720080"/>
                  <a:chOff x="792000" y="2529000"/>
                  <a:chExt cx="360000" cy="360000"/>
                </a:xfrm>
              </p:grpSpPr>
              <p:sp>
                <p:nvSpPr>
                  <p:cNvPr id="360" name="楕円 359">
                    <a:extLst>
                      <a:ext uri="{FF2B5EF4-FFF2-40B4-BE49-F238E27FC236}">
                        <a16:creationId xmlns:a16="http://schemas.microsoft.com/office/drawing/2014/main" id="{28EBD9EF-5911-48DA-8226-7443BBDE170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1" name="矢印: 下 360">
                    <a:extLst>
                      <a:ext uri="{FF2B5EF4-FFF2-40B4-BE49-F238E27FC236}">
                        <a16:creationId xmlns:a16="http://schemas.microsoft.com/office/drawing/2014/main" id="{1D0DF481-004F-463A-ADDD-931052ED76F5}"/>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51" name="グループ化 350">
                  <a:extLst>
                    <a:ext uri="{FF2B5EF4-FFF2-40B4-BE49-F238E27FC236}">
                      <a16:creationId xmlns:a16="http://schemas.microsoft.com/office/drawing/2014/main" id="{F4BD64F7-DED6-44EB-B406-92E998BFA1AC}"/>
                    </a:ext>
                  </a:extLst>
                </p:cNvPr>
                <p:cNvGrpSpPr/>
                <p:nvPr/>
              </p:nvGrpSpPr>
              <p:grpSpPr>
                <a:xfrm rot="10800000">
                  <a:off x="395536" y="4221088"/>
                  <a:ext cx="720080" cy="720080"/>
                  <a:chOff x="792000" y="2529000"/>
                  <a:chExt cx="360000" cy="360000"/>
                </a:xfrm>
              </p:grpSpPr>
              <p:sp>
                <p:nvSpPr>
                  <p:cNvPr id="358" name="楕円 357">
                    <a:extLst>
                      <a:ext uri="{FF2B5EF4-FFF2-40B4-BE49-F238E27FC236}">
                        <a16:creationId xmlns:a16="http://schemas.microsoft.com/office/drawing/2014/main" id="{74424834-97BB-4019-9043-7AEEDC51CD0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9" name="矢印: 下 358">
                    <a:extLst>
                      <a:ext uri="{FF2B5EF4-FFF2-40B4-BE49-F238E27FC236}">
                        <a16:creationId xmlns:a16="http://schemas.microsoft.com/office/drawing/2014/main" id="{E52F2AEA-C925-4B4C-B727-C3090659CD83}"/>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52" name="直線コネクタ 351">
                  <a:extLst>
                    <a:ext uri="{FF2B5EF4-FFF2-40B4-BE49-F238E27FC236}">
                      <a16:creationId xmlns:a16="http://schemas.microsoft.com/office/drawing/2014/main" id="{78B6838C-8384-4058-8755-890483162675}"/>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53" name="グループ化 352">
                  <a:extLst>
                    <a:ext uri="{FF2B5EF4-FFF2-40B4-BE49-F238E27FC236}">
                      <a16:creationId xmlns:a16="http://schemas.microsoft.com/office/drawing/2014/main" id="{1133EB45-9B05-4E9A-8C13-E4C6FF62A3BA}"/>
                    </a:ext>
                  </a:extLst>
                </p:cNvPr>
                <p:cNvGrpSpPr/>
                <p:nvPr/>
              </p:nvGrpSpPr>
              <p:grpSpPr>
                <a:xfrm rot="10800000">
                  <a:off x="1835696" y="4221088"/>
                  <a:ext cx="720080" cy="720080"/>
                  <a:chOff x="792000" y="2529000"/>
                  <a:chExt cx="360000" cy="360000"/>
                </a:xfrm>
              </p:grpSpPr>
              <p:sp>
                <p:nvSpPr>
                  <p:cNvPr id="356" name="楕円 355">
                    <a:extLst>
                      <a:ext uri="{FF2B5EF4-FFF2-40B4-BE49-F238E27FC236}">
                        <a16:creationId xmlns:a16="http://schemas.microsoft.com/office/drawing/2014/main" id="{89D11597-7A8D-4FA0-B044-315AD5D337A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7" name="矢印: 下 356">
                    <a:extLst>
                      <a:ext uri="{FF2B5EF4-FFF2-40B4-BE49-F238E27FC236}">
                        <a16:creationId xmlns:a16="http://schemas.microsoft.com/office/drawing/2014/main" id="{5EEAD9B9-B701-43E7-987E-8559D081740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54" name="直線コネクタ 353">
                  <a:extLst>
                    <a:ext uri="{FF2B5EF4-FFF2-40B4-BE49-F238E27FC236}">
                      <a16:creationId xmlns:a16="http://schemas.microsoft.com/office/drawing/2014/main" id="{86D43B6C-C720-4747-91B1-CD478411B5AD}"/>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5" name="直線コネクタ 354">
                  <a:extLst>
                    <a:ext uri="{FF2B5EF4-FFF2-40B4-BE49-F238E27FC236}">
                      <a16:creationId xmlns:a16="http://schemas.microsoft.com/office/drawing/2014/main" id="{B55F9BD7-551A-4E16-8152-18783C14F1C6}"/>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64" name="グループ化 363">
                <a:extLst>
                  <a:ext uri="{FF2B5EF4-FFF2-40B4-BE49-F238E27FC236}">
                    <a16:creationId xmlns:a16="http://schemas.microsoft.com/office/drawing/2014/main" id="{BD04879A-6A28-460A-B8E7-CBEEA30310AF}"/>
                  </a:ext>
                </a:extLst>
              </p:cNvPr>
              <p:cNvGrpSpPr/>
              <p:nvPr/>
            </p:nvGrpSpPr>
            <p:grpSpPr>
              <a:xfrm>
                <a:off x="6732240" y="2852936"/>
                <a:ext cx="720080" cy="720080"/>
                <a:chOff x="395536" y="2780928"/>
                <a:chExt cx="2160240" cy="2160240"/>
              </a:xfrm>
            </p:grpSpPr>
            <p:grpSp>
              <p:nvGrpSpPr>
                <p:cNvPr id="365" name="グループ化 364">
                  <a:extLst>
                    <a:ext uri="{FF2B5EF4-FFF2-40B4-BE49-F238E27FC236}">
                      <a16:creationId xmlns:a16="http://schemas.microsoft.com/office/drawing/2014/main" id="{F8583D5F-8D45-4CE6-B882-4412DCE7F2EB}"/>
                    </a:ext>
                  </a:extLst>
                </p:cNvPr>
                <p:cNvGrpSpPr/>
                <p:nvPr/>
              </p:nvGrpSpPr>
              <p:grpSpPr>
                <a:xfrm rot="10800000">
                  <a:off x="395536" y="2780928"/>
                  <a:ext cx="720080" cy="720080"/>
                  <a:chOff x="792000" y="2529000"/>
                  <a:chExt cx="360000" cy="360000"/>
                </a:xfrm>
              </p:grpSpPr>
              <p:sp>
                <p:nvSpPr>
                  <p:cNvPr id="379" name="楕円 378">
                    <a:extLst>
                      <a:ext uri="{FF2B5EF4-FFF2-40B4-BE49-F238E27FC236}">
                        <a16:creationId xmlns:a16="http://schemas.microsoft.com/office/drawing/2014/main" id="{7B329E78-86C5-4ED7-9183-4671C1CF258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0" name="矢印: 下 379">
                    <a:extLst>
                      <a:ext uri="{FF2B5EF4-FFF2-40B4-BE49-F238E27FC236}">
                        <a16:creationId xmlns:a16="http://schemas.microsoft.com/office/drawing/2014/main" id="{EB5A4267-990C-4442-A306-BB37ED5CB19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6" name="直線コネクタ 365">
                  <a:extLst>
                    <a:ext uri="{FF2B5EF4-FFF2-40B4-BE49-F238E27FC236}">
                      <a16:creationId xmlns:a16="http://schemas.microsoft.com/office/drawing/2014/main" id="{5CF003C4-64B8-4DC9-97E0-67F363E411FC}"/>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67" name="グループ化 366">
                  <a:extLst>
                    <a:ext uri="{FF2B5EF4-FFF2-40B4-BE49-F238E27FC236}">
                      <a16:creationId xmlns:a16="http://schemas.microsoft.com/office/drawing/2014/main" id="{401AEF50-1A86-4118-ABD4-F03188121ADB}"/>
                    </a:ext>
                  </a:extLst>
                </p:cNvPr>
                <p:cNvGrpSpPr/>
                <p:nvPr/>
              </p:nvGrpSpPr>
              <p:grpSpPr>
                <a:xfrm rot="10800000">
                  <a:off x="1835696" y="2780928"/>
                  <a:ext cx="720080" cy="720080"/>
                  <a:chOff x="792000" y="2529000"/>
                  <a:chExt cx="360000" cy="360000"/>
                </a:xfrm>
              </p:grpSpPr>
              <p:sp>
                <p:nvSpPr>
                  <p:cNvPr id="377" name="楕円 376">
                    <a:extLst>
                      <a:ext uri="{FF2B5EF4-FFF2-40B4-BE49-F238E27FC236}">
                        <a16:creationId xmlns:a16="http://schemas.microsoft.com/office/drawing/2014/main" id="{B681EA69-E25E-4FB7-9F09-4F3610A5CF1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8" name="矢印: 下 377">
                    <a:extLst>
                      <a:ext uri="{FF2B5EF4-FFF2-40B4-BE49-F238E27FC236}">
                        <a16:creationId xmlns:a16="http://schemas.microsoft.com/office/drawing/2014/main" id="{8649FA87-760C-45FB-B333-F8B8193784B4}"/>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8" name="グループ化 367">
                  <a:extLst>
                    <a:ext uri="{FF2B5EF4-FFF2-40B4-BE49-F238E27FC236}">
                      <a16:creationId xmlns:a16="http://schemas.microsoft.com/office/drawing/2014/main" id="{D5F100D4-8876-4686-A302-991BB4A01F7C}"/>
                    </a:ext>
                  </a:extLst>
                </p:cNvPr>
                <p:cNvGrpSpPr/>
                <p:nvPr/>
              </p:nvGrpSpPr>
              <p:grpSpPr>
                <a:xfrm rot="10800000">
                  <a:off x="395536" y="4221088"/>
                  <a:ext cx="720080" cy="720080"/>
                  <a:chOff x="792000" y="2529000"/>
                  <a:chExt cx="360000" cy="360000"/>
                </a:xfrm>
              </p:grpSpPr>
              <p:sp>
                <p:nvSpPr>
                  <p:cNvPr id="375" name="楕円 374">
                    <a:extLst>
                      <a:ext uri="{FF2B5EF4-FFF2-40B4-BE49-F238E27FC236}">
                        <a16:creationId xmlns:a16="http://schemas.microsoft.com/office/drawing/2014/main" id="{9259F046-DB55-4929-BAEB-42CB2BEF3C6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6" name="矢印: 下 375">
                    <a:extLst>
                      <a:ext uri="{FF2B5EF4-FFF2-40B4-BE49-F238E27FC236}">
                        <a16:creationId xmlns:a16="http://schemas.microsoft.com/office/drawing/2014/main" id="{B58882EB-9ED8-4449-B3D5-B7F37A156AE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9" name="直線コネクタ 368">
                  <a:extLst>
                    <a:ext uri="{FF2B5EF4-FFF2-40B4-BE49-F238E27FC236}">
                      <a16:creationId xmlns:a16="http://schemas.microsoft.com/office/drawing/2014/main" id="{33A54F9F-9452-4C72-AF89-9EB3A9B4CD5E}"/>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70" name="グループ化 369">
                  <a:extLst>
                    <a:ext uri="{FF2B5EF4-FFF2-40B4-BE49-F238E27FC236}">
                      <a16:creationId xmlns:a16="http://schemas.microsoft.com/office/drawing/2014/main" id="{17471542-0E94-4B07-A2A6-F3541D36DF0D}"/>
                    </a:ext>
                  </a:extLst>
                </p:cNvPr>
                <p:cNvGrpSpPr/>
                <p:nvPr/>
              </p:nvGrpSpPr>
              <p:grpSpPr>
                <a:xfrm rot="10800000">
                  <a:off x="1835696" y="4221088"/>
                  <a:ext cx="720080" cy="720080"/>
                  <a:chOff x="792000" y="2529000"/>
                  <a:chExt cx="360000" cy="360000"/>
                </a:xfrm>
              </p:grpSpPr>
              <p:sp>
                <p:nvSpPr>
                  <p:cNvPr id="373" name="楕円 372">
                    <a:extLst>
                      <a:ext uri="{FF2B5EF4-FFF2-40B4-BE49-F238E27FC236}">
                        <a16:creationId xmlns:a16="http://schemas.microsoft.com/office/drawing/2014/main" id="{1B30CDF2-CCEC-453C-B54A-C89E84D603D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4" name="矢印: 下 373">
                    <a:extLst>
                      <a:ext uri="{FF2B5EF4-FFF2-40B4-BE49-F238E27FC236}">
                        <a16:creationId xmlns:a16="http://schemas.microsoft.com/office/drawing/2014/main" id="{C332D64A-FCD8-4E12-8961-ED15BE682ED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71" name="直線コネクタ 370">
                  <a:extLst>
                    <a:ext uri="{FF2B5EF4-FFF2-40B4-BE49-F238E27FC236}">
                      <a16:creationId xmlns:a16="http://schemas.microsoft.com/office/drawing/2014/main" id="{271DED89-CC30-41C2-A2D7-4443AB30A3A4}"/>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2" name="直線コネクタ 371">
                  <a:extLst>
                    <a:ext uri="{FF2B5EF4-FFF2-40B4-BE49-F238E27FC236}">
                      <a16:creationId xmlns:a16="http://schemas.microsoft.com/office/drawing/2014/main" id="{041E1EEC-C315-49A6-ACD1-0EDE6719502C}"/>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1" name="グループ化 380">
                <a:extLst>
                  <a:ext uri="{FF2B5EF4-FFF2-40B4-BE49-F238E27FC236}">
                    <a16:creationId xmlns:a16="http://schemas.microsoft.com/office/drawing/2014/main" id="{36F7782E-D94A-4E91-8880-EDD960685B62}"/>
                  </a:ext>
                </a:extLst>
              </p:cNvPr>
              <p:cNvGrpSpPr/>
              <p:nvPr/>
            </p:nvGrpSpPr>
            <p:grpSpPr>
              <a:xfrm>
                <a:off x="7596336" y="2852936"/>
                <a:ext cx="720080" cy="720080"/>
                <a:chOff x="395536" y="2780928"/>
                <a:chExt cx="2160240" cy="2160240"/>
              </a:xfrm>
            </p:grpSpPr>
            <p:grpSp>
              <p:nvGrpSpPr>
                <p:cNvPr id="382" name="グループ化 381">
                  <a:extLst>
                    <a:ext uri="{FF2B5EF4-FFF2-40B4-BE49-F238E27FC236}">
                      <a16:creationId xmlns:a16="http://schemas.microsoft.com/office/drawing/2014/main" id="{89BFF760-50B0-4243-B12F-2F000937B9BD}"/>
                    </a:ext>
                  </a:extLst>
                </p:cNvPr>
                <p:cNvGrpSpPr/>
                <p:nvPr/>
              </p:nvGrpSpPr>
              <p:grpSpPr>
                <a:xfrm rot="10800000">
                  <a:off x="395536" y="2780928"/>
                  <a:ext cx="720080" cy="720080"/>
                  <a:chOff x="792000" y="2529000"/>
                  <a:chExt cx="360000" cy="360000"/>
                </a:xfrm>
              </p:grpSpPr>
              <p:sp>
                <p:nvSpPr>
                  <p:cNvPr id="396" name="楕円 395">
                    <a:extLst>
                      <a:ext uri="{FF2B5EF4-FFF2-40B4-BE49-F238E27FC236}">
                        <a16:creationId xmlns:a16="http://schemas.microsoft.com/office/drawing/2014/main" id="{E7E9D3D7-23F9-483E-8A5A-371CB2BAFEC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7" name="矢印: 下 396">
                    <a:extLst>
                      <a:ext uri="{FF2B5EF4-FFF2-40B4-BE49-F238E27FC236}">
                        <a16:creationId xmlns:a16="http://schemas.microsoft.com/office/drawing/2014/main" id="{FF16678B-5476-4541-898E-0920619CD72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3" name="直線コネクタ 382">
                  <a:extLst>
                    <a:ext uri="{FF2B5EF4-FFF2-40B4-BE49-F238E27FC236}">
                      <a16:creationId xmlns:a16="http://schemas.microsoft.com/office/drawing/2014/main" id="{AB16F9C5-3D07-484E-B1CA-5341825A8552}"/>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84" name="グループ化 383">
                  <a:extLst>
                    <a:ext uri="{FF2B5EF4-FFF2-40B4-BE49-F238E27FC236}">
                      <a16:creationId xmlns:a16="http://schemas.microsoft.com/office/drawing/2014/main" id="{94BB7A0F-A7F1-4C33-B423-845AFE122035}"/>
                    </a:ext>
                  </a:extLst>
                </p:cNvPr>
                <p:cNvGrpSpPr/>
                <p:nvPr/>
              </p:nvGrpSpPr>
              <p:grpSpPr>
                <a:xfrm rot="10800000">
                  <a:off x="1835696" y="2780928"/>
                  <a:ext cx="720080" cy="720080"/>
                  <a:chOff x="792000" y="2529000"/>
                  <a:chExt cx="360000" cy="360000"/>
                </a:xfrm>
              </p:grpSpPr>
              <p:sp>
                <p:nvSpPr>
                  <p:cNvPr id="394" name="楕円 393">
                    <a:extLst>
                      <a:ext uri="{FF2B5EF4-FFF2-40B4-BE49-F238E27FC236}">
                        <a16:creationId xmlns:a16="http://schemas.microsoft.com/office/drawing/2014/main" id="{5EF6F51C-491C-46AA-9877-EDE68148563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5" name="矢印: 下 394">
                    <a:extLst>
                      <a:ext uri="{FF2B5EF4-FFF2-40B4-BE49-F238E27FC236}">
                        <a16:creationId xmlns:a16="http://schemas.microsoft.com/office/drawing/2014/main" id="{72D5C555-C9B0-4168-838A-032AAA84CFA6}"/>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85" name="グループ化 384">
                  <a:extLst>
                    <a:ext uri="{FF2B5EF4-FFF2-40B4-BE49-F238E27FC236}">
                      <a16:creationId xmlns:a16="http://schemas.microsoft.com/office/drawing/2014/main" id="{A25525F4-FE5B-4B9B-B161-B041D0133C7F}"/>
                    </a:ext>
                  </a:extLst>
                </p:cNvPr>
                <p:cNvGrpSpPr/>
                <p:nvPr/>
              </p:nvGrpSpPr>
              <p:grpSpPr>
                <a:xfrm rot="10800000">
                  <a:off x="395536" y="4221088"/>
                  <a:ext cx="720080" cy="720080"/>
                  <a:chOff x="792000" y="2529000"/>
                  <a:chExt cx="360000" cy="360000"/>
                </a:xfrm>
              </p:grpSpPr>
              <p:sp>
                <p:nvSpPr>
                  <p:cNvPr id="392" name="楕円 391">
                    <a:extLst>
                      <a:ext uri="{FF2B5EF4-FFF2-40B4-BE49-F238E27FC236}">
                        <a16:creationId xmlns:a16="http://schemas.microsoft.com/office/drawing/2014/main" id="{9D8073EF-E6E1-4058-896F-FCA114E621D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3" name="矢印: 下 392">
                    <a:extLst>
                      <a:ext uri="{FF2B5EF4-FFF2-40B4-BE49-F238E27FC236}">
                        <a16:creationId xmlns:a16="http://schemas.microsoft.com/office/drawing/2014/main" id="{2B5E7995-0F8E-48F0-9CFD-95F8DBADAC6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6" name="直線コネクタ 385">
                  <a:extLst>
                    <a:ext uri="{FF2B5EF4-FFF2-40B4-BE49-F238E27FC236}">
                      <a16:creationId xmlns:a16="http://schemas.microsoft.com/office/drawing/2014/main" id="{8BB28914-4B86-46DB-963E-E06595BE7687}"/>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87" name="グループ化 386">
                  <a:extLst>
                    <a:ext uri="{FF2B5EF4-FFF2-40B4-BE49-F238E27FC236}">
                      <a16:creationId xmlns:a16="http://schemas.microsoft.com/office/drawing/2014/main" id="{158D6810-BA65-4FA8-816C-CB39E8EC5FBF}"/>
                    </a:ext>
                  </a:extLst>
                </p:cNvPr>
                <p:cNvGrpSpPr/>
                <p:nvPr/>
              </p:nvGrpSpPr>
              <p:grpSpPr>
                <a:xfrm rot="10800000">
                  <a:off x="1835696" y="4221088"/>
                  <a:ext cx="720080" cy="720080"/>
                  <a:chOff x="792000" y="2529000"/>
                  <a:chExt cx="360000" cy="360000"/>
                </a:xfrm>
              </p:grpSpPr>
              <p:sp>
                <p:nvSpPr>
                  <p:cNvPr id="390" name="楕円 389">
                    <a:extLst>
                      <a:ext uri="{FF2B5EF4-FFF2-40B4-BE49-F238E27FC236}">
                        <a16:creationId xmlns:a16="http://schemas.microsoft.com/office/drawing/2014/main" id="{D4964370-F435-4F50-BC90-8CECF7D89CB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1" name="矢印: 下 390">
                    <a:extLst>
                      <a:ext uri="{FF2B5EF4-FFF2-40B4-BE49-F238E27FC236}">
                        <a16:creationId xmlns:a16="http://schemas.microsoft.com/office/drawing/2014/main" id="{14C4C0D8-385E-40F9-BBFE-9A495AD2C5D7}"/>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8" name="直線コネクタ 387">
                  <a:extLst>
                    <a:ext uri="{FF2B5EF4-FFF2-40B4-BE49-F238E27FC236}">
                      <a16:creationId xmlns:a16="http://schemas.microsoft.com/office/drawing/2014/main" id="{B1D0E334-049D-4C44-9DAB-FC40AE829B51}"/>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9" name="直線コネクタ 388">
                  <a:extLst>
                    <a:ext uri="{FF2B5EF4-FFF2-40B4-BE49-F238E27FC236}">
                      <a16:creationId xmlns:a16="http://schemas.microsoft.com/office/drawing/2014/main" id="{68BD63FA-312B-40D4-A813-DCD419AB33E1}"/>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2605419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FF66E2A-3838-4A6E-84EF-A6829FE27E54}"/>
              </a:ext>
            </a:extLst>
          </p:cNvPr>
          <p:cNvSpPr>
            <a:spLocks noGrp="1"/>
          </p:cNvSpPr>
          <p:nvPr>
            <p:ph type="body" sz="quarter" idx="10"/>
          </p:nvPr>
        </p:nvSpPr>
        <p:spPr/>
        <p:txBody>
          <a:bodyPr/>
          <a:lstStyle/>
          <a:p>
            <a:r>
              <a:rPr kumimoji="1" lang="ja-JP" altLang="en-US" dirty="0"/>
              <a:t>エネルギーの振る舞い</a:t>
            </a:r>
          </a:p>
        </p:txBody>
      </p:sp>
      <p:sp>
        <p:nvSpPr>
          <p:cNvPr id="3" name="テキスト ボックス 2">
            <a:extLst>
              <a:ext uri="{FF2B5EF4-FFF2-40B4-BE49-F238E27FC236}">
                <a16:creationId xmlns:a16="http://schemas.microsoft.com/office/drawing/2014/main" id="{DD2CACD9-5BA3-4CE3-A37A-2D2BF72A5932}"/>
              </a:ext>
            </a:extLst>
          </p:cNvPr>
          <p:cNvSpPr txBox="1"/>
          <p:nvPr/>
        </p:nvSpPr>
        <p:spPr>
          <a:xfrm>
            <a:off x="323528" y="980728"/>
            <a:ext cx="4801314" cy="461665"/>
          </a:xfrm>
          <a:prstGeom prst="rect">
            <a:avLst/>
          </a:prstGeom>
          <a:noFill/>
        </p:spPr>
        <p:txBody>
          <a:bodyPr wrap="none" rtlCol="0">
            <a:spAutoFit/>
          </a:bodyPr>
          <a:lstStyle/>
          <a:p>
            <a:r>
              <a:rPr kumimoji="1" lang="ja-JP" altLang="en-US" sz="2400" dirty="0"/>
              <a:t>エネルギーの期待値の温度依存性</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2F14450-9A75-4C84-B12A-10201106CE0F}"/>
                  </a:ext>
                </a:extLst>
              </p:cNvPr>
              <p:cNvSpPr txBox="1"/>
              <p:nvPr/>
            </p:nvSpPr>
            <p:spPr>
              <a:xfrm>
                <a:off x="683568" y="1628800"/>
                <a:ext cx="4102470" cy="9885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𝑈</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𝛽</m:t>
                          </m:r>
                        </m:e>
                      </m:d>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𝑖</m:t>
                              </m:r>
                            </m:sub>
                          </m:sSub>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𝑖</m:t>
                                      </m:r>
                                    </m:sub>
                                  </m:sSub>
                                </m:e>
                              </m:d>
                            </m:e>
                          </m:func>
                        </m:e>
                      </m:nary>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A2F14450-9A75-4C84-B12A-10201106CE0F}"/>
                  </a:ext>
                </a:extLst>
              </p:cNvPr>
              <p:cNvSpPr txBox="1">
                <a:spLocks noRot="1" noChangeAspect="1" noMove="1" noResize="1" noEditPoints="1" noAdjustHandles="1" noChangeArrowheads="1" noChangeShapeType="1" noTextEdit="1"/>
              </p:cNvSpPr>
              <p:nvPr/>
            </p:nvSpPr>
            <p:spPr>
              <a:xfrm>
                <a:off x="683568" y="1628800"/>
                <a:ext cx="4102470" cy="98854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B0485C9-B2EE-44BA-9097-3D7B8D2A55B8}"/>
                  </a:ext>
                </a:extLst>
              </p:cNvPr>
              <p:cNvSpPr txBox="1"/>
              <p:nvPr/>
            </p:nvSpPr>
            <p:spPr>
              <a:xfrm>
                <a:off x="5292080" y="1628800"/>
                <a:ext cx="2745367" cy="9885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𝑖</m:t>
                                      </m:r>
                                    </m:sub>
                                  </m:sSub>
                                </m:e>
                              </m:d>
                            </m:e>
                          </m:func>
                        </m:e>
                      </m:nary>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0B0485C9-B2EE-44BA-9097-3D7B8D2A55B8}"/>
                  </a:ext>
                </a:extLst>
              </p:cNvPr>
              <p:cNvSpPr txBox="1">
                <a:spLocks noRot="1" noChangeAspect="1" noMove="1" noResize="1" noEditPoints="1" noAdjustHandles="1" noChangeArrowheads="1" noChangeShapeType="1" noTextEdit="1"/>
              </p:cNvSpPr>
              <p:nvPr/>
            </p:nvSpPr>
            <p:spPr>
              <a:xfrm>
                <a:off x="5292080" y="1628800"/>
                <a:ext cx="2745367" cy="98854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C64CFD7-6CCA-4347-9D6C-B39577165658}"/>
                  </a:ext>
                </a:extLst>
              </p:cNvPr>
              <p:cNvSpPr txBox="1"/>
              <p:nvPr/>
            </p:nvSpPr>
            <p:spPr>
              <a:xfrm>
                <a:off x="323528" y="2780928"/>
                <a:ext cx="6274988" cy="461665"/>
              </a:xfrm>
              <a:prstGeom prst="rect">
                <a:avLst/>
              </a:prstGeom>
              <a:noFill/>
            </p:spPr>
            <p:txBody>
              <a:bodyPr wrap="none" rtlCol="0">
                <a:spAutoFit/>
              </a:bodyPr>
              <a:lstStyle/>
              <a:p>
                <a:r>
                  <a:rPr lang="ja-JP" altLang="en-US" sz="2400" dirty="0"/>
                  <a:t>エネルギー</a:t>
                </a:r>
                <a14:m>
                  <m:oMath xmlns:m="http://schemas.openxmlformats.org/officeDocument/2006/math">
                    <m:r>
                      <a:rPr lang="en-US" altLang="ja-JP" sz="2400" b="0" i="1" smtClean="0">
                        <a:latin typeface="Cambria Math" panose="02040503050406030204" pitchFamily="18" charset="0"/>
                      </a:rPr>
                      <m:t>𝐸</m:t>
                    </m:r>
                  </m:oMath>
                </a14:m>
                <a:r>
                  <a:rPr kumimoji="1" lang="ja-JP" altLang="en-US" sz="2400" dirty="0"/>
                  <a:t>をとる状態の数を</a:t>
                </a:r>
                <a14:m>
                  <m:oMath xmlns:m="http://schemas.openxmlformats.org/officeDocument/2006/math">
                    <m:r>
                      <a:rPr kumimoji="1" lang="en-US" altLang="ja-JP" sz="2400" b="0" i="1" smtClean="0">
                        <a:latin typeface="Cambria Math" panose="02040503050406030204" pitchFamily="18" charset="0"/>
                      </a:rPr>
                      <m:t>𝑔</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a14:m>
                <a:r>
                  <a:rPr kumimoji="1" lang="ja-JP" altLang="en-US" sz="2400" dirty="0"/>
                  <a:t>とすると</a:t>
                </a:r>
              </a:p>
            </p:txBody>
          </p:sp>
        </mc:Choice>
        <mc:Fallback xmlns="">
          <p:sp>
            <p:nvSpPr>
              <p:cNvPr id="6" name="テキスト ボックス 5">
                <a:extLst>
                  <a:ext uri="{FF2B5EF4-FFF2-40B4-BE49-F238E27FC236}">
                    <a16:creationId xmlns:a16="http://schemas.microsoft.com/office/drawing/2014/main" id="{EC64CFD7-6CCA-4347-9D6C-B39577165658}"/>
                  </a:ext>
                </a:extLst>
              </p:cNvPr>
              <p:cNvSpPr txBox="1">
                <a:spLocks noRot="1" noChangeAspect="1" noMove="1" noResize="1" noEditPoints="1" noAdjustHandles="1" noChangeArrowheads="1" noChangeShapeType="1" noTextEdit="1"/>
              </p:cNvSpPr>
              <p:nvPr/>
            </p:nvSpPr>
            <p:spPr>
              <a:xfrm>
                <a:off x="323528" y="2780928"/>
                <a:ext cx="6274988" cy="461665"/>
              </a:xfrm>
              <a:prstGeom prst="rect">
                <a:avLst/>
              </a:prstGeom>
              <a:blipFill>
                <a:blip r:embed="rId4"/>
                <a:stretch>
                  <a:fillRect l="-1458" t="-14474" r="-583"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83D558B-2335-4C9A-8802-9C9E2069BE33}"/>
                  </a:ext>
                </a:extLst>
              </p:cNvPr>
              <p:cNvSpPr txBox="1"/>
              <p:nvPr/>
            </p:nvSpPr>
            <p:spPr>
              <a:xfrm>
                <a:off x="755576" y="3429000"/>
                <a:ext cx="4046749" cy="8996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𝑈</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𝛽</m:t>
                          </m:r>
                        </m:e>
                      </m:d>
                      <m:r>
                        <a:rPr kumimoji="1" lang="en-US" altLang="ja-JP" sz="2000" b="0" i="1" smtClean="0">
                          <a:latin typeface="Cambria Math" panose="02040503050406030204" pitchFamily="18" charset="0"/>
                        </a:rPr>
                        <m:t>=</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𝑍</m:t>
                          </m:r>
                        </m:e>
                        <m:sup>
                          <m:r>
                            <a:rPr kumimoji="1" lang="en-US" altLang="ja-JP" sz="2000" b="0" i="1" smtClean="0">
                              <a:latin typeface="Cambria Math" panose="02040503050406030204" pitchFamily="18" charset="0"/>
                            </a:rPr>
                            <m:t>−1</m:t>
                          </m:r>
                        </m:sup>
                      </m:sSup>
                      <m:nary>
                        <m:naryPr>
                          <m:limLoc m:val="undOvr"/>
                          <m:subHide m:val="on"/>
                          <m:supHide m:val="on"/>
                          <m:ctrlPr>
                            <a:rPr kumimoji="1" lang="en-US" altLang="ja-JP" sz="2000" b="0" i="1" smtClean="0">
                              <a:latin typeface="Cambria Math" panose="02040503050406030204" pitchFamily="18" charset="0"/>
                            </a:rPr>
                          </m:ctrlPr>
                        </m:naryPr>
                        <m:sub/>
                        <m:sup/>
                        <m:e>
                          <m:r>
                            <a:rPr lang="en-US" altLang="ja-JP" sz="2000" i="1">
                              <a:latin typeface="Cambria Math" panose="02040503050406030204" pitchFamily="18" charset="0"/>
                            </a:rPr>
                            <m:t>𝐸𝑔</m:t>
                          </m:r>
                          <m:r>
                            <a:rPr lang="en-US" altLang="ja-JP" sz="2000" i="1">
                              <a:latin typeface="Cambria Math" panose="02040503050406030204" pitchFamily="18" charset="0"/>
                            </a:rPr>
                            <m:t>(</m:t>
                          </m:r>
                          <m:r>
                            <a:rPr lang="en-US" altLang="ja-JP" sz="2000" i="1">
                              <a:latin typeface="Cambria Math" panose="02040503050406030204" pitchFamily="18" charset="0"/>
                            </a:rPr>
                            <m:t>𝐸</m:t>
                          </m:r>
                          <m:r>
                            <a:rPr lang="en-US" altLang="ja-JP" sz="2000" i="1">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exp</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m:t>
                                  </m:r>
                                  <m:r>
                                    <a:rPr lang="en-US" altLang="ja-JP" sz="2000" i="1">
                                      <a:latin typeface="Cambria Math" panose="02040503050406030204" pitchFamily="18" charset="0"/>
                                    </a:rPr>
                                    <m:t>𝛽</m:t>
                                  </m:r>
                                  <m:r>
                                    <a:rPr lang="en-US" altLang="ja-JP" sz="2000" i="1">
                                      <a:latin typeface="Cambria Math" panose="02040503050406030204" pitchFamily="18" charset="0"/>
                                    </a:rPr>
                                    <m:t>𝐸</m:t>
                                  </m:r>
                                </m:e>
                              </m:d>
                              <m:r>
                                <a:rPr lang="en-US" altLang="ja-JP" sz="2000" i="1">
                                  <a:latin typeface="Cambria Math" panose="02040503050406030204" pitchFamily="18" charset="0"/>
                                </a:rPr>
                                <m:t>𝑑𝐸</m:t>
                              </m:r>
                            </m:e>
                          </m:func>
                        </m:e>
                      </m:nary>
                    </m:oMath>
                  </m:oMathPara>
                </a14:m>
                <a:endParaRPr kumimoji="1" lang="ja-JP" altLang="en-US" sz="2000" dirty="0"/>
              </a:p>
            </p:txBody>
          </p:sp>
        </mc:Choice>
        <mc:Fallback xmlns="">
          <p:sp>
            <p:nvSpPr>
              <p:cNvPr id="8" name="テキスト ボックス 7">
                <a:extLst>
                  <a:ext uri="{FF2B5EF4-FFF2-40B4-BE49-F238E27FC236}">
                    <a16:creationId xmlns:a16="http://schemas.microsoft.com/office/drawing/2014/main" id="{D83D558B-2335-4C9A-8802-9C9E2069BE33}"/>
                  </a:ext>
                </a:extLst>
              </p:cNvPr>
              <p:cNvSpPr txBox="1">
                <a:spLocks noRot="1" noChangeAspect="1" noMove="1" noResize="1" noEditPoints="1" noAdjustHandles="1" noChangeArrowheads="1" noChangeShapeType="1" noTextEdit="1"/>
              </p:cNvSpPr>
              <p:nvPr/>
            </p:nvSpPr>
            <p:spPr>
              <a:xfrm>
                <a:off x="755576" y="3429000"/>
                <a:ext cx="4046749" cy="89967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815A0D4-05B6-4874-ADB6-8078D1283799}"/>
                  </a:ext>
                </a:extLst>
              </p:cNvPr>
              <p:cNvSpPr txBox="1"/>
              <p:nvPr/>
            </p:nvSpPr>
            <p:spPr>
              <a:xfrm>
                <a:off x="5148064" y="3429000"/>
                <a:ext cx="3025957" cy="8996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𝑍</m:t>
                      </m:r>
                      <m:r>
                        <a:rPr kumimoji="1" lang="en-US" altLang="ja-JP" sz="2000" b="0" i="1" smtClean="0">
                          <a:latin typeface="Cambria Math" panose="02040503050406030204" pitchFamily="18" charset="0"/>
                        </a:rPr>
                        <m:t>=</m:t>
                      </m:r>
                      <m:nary>
                        <m:naryPr>
                          <m:limLoc m:val="undOvr"/>
                          <m:subHide m:val="on"/>
                          <m:supHide m:val="on"/>
                          <m:ctrlPr>
                            <a:rPr kumimoji="1" lang="en-US" altLang="ja-JP" sz="2000" b="0" i="1" smtClean="0">
                              <a:latin typeface="Cambria Math" panose="02040503050406030204" pitchFamily="18" charset="0"/>
                            </a:rPr>
                          </m:ctrlPr>
                        </m:naryPr>
                        <m:sub/>
                        <m:sup/>
                        <m:e>
                          <m:r>
                            <a:rPr lang="en-US" altLang="ja-JP" sz="2000" i="1">
                              <a:latin typeface="Cambria Math" panose="02040503050406030204" pitchFamily="18" charset="0"/>
                            </a:rPr>
                            <m:t>𝑔</m:t>
                          </m:r>
                          <m:r>
                            <a:rPr lang="en-US" altLang="ja-JP" sz="2000" i="1">
                              <a:latin typeface="Cambria Math" panose="02040503050406030204" pitchFamily="18" charset="0"/>
                            </a:rPr>
                            <m:t>(</m:t>
                          </m:r>
                          <m:r>
                            <a:rPr lang="en-US" altLang="ja-JP" sz="2000" i="1">
                              <a:latin typeface="Cambria Math" panose="02040503050406030204" pitchFamily="18" charset="0"/>
                            </a:rPr>
                            <m:t>𝐸</m:t>
                          </m:r>
                          <m:r>
                            <a:rPr lang="en-US" altLang="ja-JP" sz="2000" i="1">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exp</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m:t>
                                  </m:r>
                                  <m:r>
                                    <a:rPr lang="en-US" altLang="ja-JP" sz="2000" i="1">
                                      <a:latin typeface="Cambria Math" panose="02040503050406030204" pitchFamily="18" charset="0"/>
                                    </a:rPr>
                                    <m:t>𝛽</m:t>
                                  </m:r>
                                  <m:r>
                                    <a:rPr lang="en-US" altLang="ja-JP" sz="2000" i="1">
                                      <a:latin typeface="Cambria Math" panose="02040503050406030204" pitchFamily="18" charset="0"/>
                                    </a:rPr>
                                    <m:t>𝐸</m:t>
                                  </m:r>
                                </m:e>
                              </m:d>
                              <m:r>
                                <a:rPr lang="en-US" altLang="ja-JP" sz="2000" i="1">
                                  <a:latin typeface="Cambria Math" panose="02040503050406030204" pitchFamily="18" charset="0"/>
                                </a:rPr>
                                <m:t>𝑑𝐸</m:t>
                              </m:r>
                            </m:e>
                          </m:func>
                        </m:e>
                      </m:nary>
                    </m:oMath>
                  </m:oMathPara>
                </a14:m>
                <a:endParaRPr kumimoji="1" lang="ja-JP" altLang="en-US" sz="2000" dirty="0"/>
              </a:p>
            </p:txBody>
          </p:sp>
        </mc:Choice>
        <mc:Fallback xmlns="">
          <p:sp>
            <p:nvSpPr>
              <p:cNvPr id="9" name="テキスト ボックス 8">
                <a:extLst>
                  <a:ext uri="{FF2B5EF4-FFF2-40B4-BE49-F238E27FC236}">
                    <a16:creationId xmlns:a16="http://schemas.microsoft.com/office/drawing/2014/main" id="{5815A0D4-05B6-4874-ADB6-8078D1283799}"/>
                  </a:ext>
                </a:extLst>
              </p:cNvPr>
              <p:cNvSpPr txBox="1">
                <a:spLocks noRot="1" noChangeAspect="1" noMove="1" noResize="1" noEditPoints="1" noAdjustHandles="1" noChangeArrowheads="1" noChangeShapeType="1" noTextEdit="1"/>
              </p:cNvSpPr>
              <p:nvPr/>
            </p:nvSpPr>
            <p:spPr>
              <a:xfrm>
                <a:off x="5148064" y="3429000"/>
                <a:ext cx="3025957" cy="899670"/>
              </a:xfrm>
              <a:prstGeom prst="rect">
                <a:avLst/>
              </a:prstGeom>
              <a:blipFill>
                <a:blip r:embed="rId6"/>
                <a:stretch>
                  <a:fillRect/>
                </a:stretch>
              </a:blipFill>
            </p:spPr>
            <p:txBody>
              <a:bodyPr/>
              <a:lstStyle/>
              <a:p>
                <a:r>
                  <a:rPr lang="ja-JP" altLang="en-US">
                    <a:noFill/>
                  </a:rPr>
                  <a:t> </a:t>
                </a:r>
              </a:p>
            </p:txBody>
          </p:sp>
        </mc:Fallback>
      </mc:AlternateContent>
      <p:grpSp>
        <p:nvGrpSpPr>
          <p:cNvPr id="26" name="グループ化 25">
            <a:extLst>
              <a:ext uri="{FF2B5EF4-FFF2-40B4-BE49-F238E27FC236}">
                <a16:creationId xmlns:a16="http://schemas.microsoft.com/office/drawing/2014/main" id="{6DCD1EF1-3338-4039-AB74-227ACBDE5D7C}"/>
              </a:ext>
            </a:extLst>
          </p:cNvPr>
          <p:cNvGrpSpPr/>
          <p:nvPr/>
        </p:nvGrpSpPr>
        <p:grpSpPr>
          <a:xfrm>
            <a:off x="1259632" y="5157192"/>
            <a:ext cx="792088" cy="792088"/>
            <a:chOff x="1691680" y="4581128"/>
            <a:chExt cx="2160240" cy="2160240"/>
          </a:xfrm>
        </p:grpSpPr>
        <p:grpSp>
          <p:nvGrpSpPr>
            <p:cNvPr id="10" name="グループ化 9">
              <a:extLst>
                <a:ext uri="{FF2B5EF4-FFF2-40B4-BE49-F238E27FC236}">
                  <a16:creationId xmlns:a16="http://schemas.microsoft.com/office/drawing/2014/main" id="{3B60EF4A-CDEB-4425-AEA7-E67154505F08}"/>
                </a:ext>
              </a:extLst>
            </p:cNvPr>
            <p:cNvGrpSpPr/>
            <p:nvPr/>
          </p:nvGrpSpPr>
          <p:grpSpPr>
            <a:xfrm rot="10800000">
              <a:off x="1691680" y="4581128"/>
              <a:ext cx="720080" cy="720080"/>
              <a:chOff x="792000" y="2529000"/>
              <a:chExt cx="360000" cy="360000"/>
            </a:xfrm>
          </p:grpSpPr>
          <p:sp>
            <p:nvSpPr>
              <p:cNvPr id="11" name="楕円 10">
                <a:extLst>
                  <a:ext uri="{FF2B5EF4-FFF2-40B4-BE49-F238E27FC236}">
                    <a16:creationId xmlns:a16="http://schemas.microsoft.com/office/drawing/2014/main" id="{92B602B4-9E4D-4BD1-B548-C9955F57847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矢印: 下 11">
                <a:extLst>
                  <a:ext uri="{FF2B5EF4-FFF2-40B4-BE49-F238E27FC236}">
                    <a16:creationId xmlns:a16="http://schemas.microsoft.com/office/drawing/2014/main" id="{66981F58-C263-4083-AD33-2BA0CB6C7B7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90C1900A-F210-4B5B-9987-143CC9CD7245}"/>
                </a:ext>
              </a:extLst>
            </p:cNvPr>
            <p:cNvCxnSpPr>
              <a:cxnSpLocks/>
            </p:cNvCxnSpPr>
            <p:nvPr/>
          </p:nvCxnSpPr>
          <p:spPr>
            <a:xfrm>
              <a:off x="2411760" y="4941168"/>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0CCE5108-06B1-45BA-B076-D86E6659F4AF}"/>
                </a:ext>
              </a:extLst>
            </p:cNvPr>
            <p:cNvGrpSpPr/>
            <p:nvPr/>
          </p:nvGrpSpPr>
          <p:grpSpPr>
            <a:xfrm rot="10800000">
              <a:off x="3131840" y="4581128"/>
              <a:ext cx="720080" cy="720080"/>
              <a:chOff x="792000" y="2529000"/>
              <a:chExt cx="360000" cy="360000"/>
            </a:xfrm>
          </p:grpSpPr>
          <p:sp>
            <p:nvSpPr>
              <p:cNvPr id="15" name="楕円 14">
                <a:extLst>
                  <a:ext uri="{FF2B5EF4-FFF2-40B4-BE49-F238E27FC236}">
                    <a16:creationId xmlns:a16="http://schemas.microsoft.com/office/drawing/2014/main" id="{5FB0A407-ED37-4093-BA75-E3321BB700B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CC524298-BD33-4736-BA0E-AEFC6BB6542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4CE3B470-7CC3-4384-805C-2857DFAFED6F}"/>
                </a:ext>
              </a:extLst>
            </p:cNvPr>
            <p:cNvGrpSpPr/>
            <p:nvPr/>
          </p:nvGrpSpPr>
          <p:grpSpPr>
            <a:xfrm rot="10800000">
              <a:off x="1691680" y="6021288"/>
              <a:ext cx="720080" cy="720080"/>
              <a:chOff x="792000" y="2529000"/>
              <a:chExt cx="360000" cy="360000"/>
            </a:xfrm>
          </p:grpSpPr>
          <p:sp>
            <p:nvSpPr>
              <p:cNvPr id="18" name="楕円 17">
                <a:extLst>
                  <a:ext uri="{FF2B5EF4-FFF2-40B4-BE49-F238E27FC236}">
                    <a16:creationId xmlns:a16="http://schemas.microsoft.com/office/drawing/2014/main" id="{0DEEB224-401F-4B3E-9AC7-80F9D5E8C33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37B3550B-FE2F-4A72-AC68-D5BC5FD303E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 name="直線コネクタ 19">
              <a:extLst>
                <a:ext uri="{FF2B5EF4-FFF2-40B4-BE49-F238E27FC236}">
                  <a16:creationId xmlns:a16="http://schemas.microsoft.com/office/drawing/2014/main" id="{AF05D094-4588-4E27-8288-8D481DAC00B2}"/>
                </a:ext>
              </a:extLst>
            </p:cNvPr>
            <p:cNvCxnSpPr>
              <a:cxnSpLocks/>
              <a:stCxn id="18" idx="2"/>
              <a:endCxn id="22" idx="2"/>
            </p:cNvCxnSpPr>
            <p:nvPr/>
          </p:nvCxnSpPr>
          <p:spPr>
            <a:xfrm>
              <a:off x="2411760" y="6381328"/>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1" name="グループ化 20">
              <a:extLst>
                <a:ext uri="{FF2B5EF4-FFF2-40B4-BE49-F238E27FC236}">
                  <a16:creationId xmlns:a16="http://schemas.microsoft.com/office/drawing/2014/main" id="{C80008AE-FCE5-4FED-9DB1-1B57D919EF69}"/>
                </a:ext>
              </a:extLst>
            </p:cNvPr>
            <p:cNvGrpSpPr/>
            <p:nvPr/>
          </p:nvGrpSpPr>
          <p:grpSpPr>
            <a:xfrm>
              <a:off x="3131840" y="6021288"/>
              <a:ext cx="720080" cy="720080"/>
              <a:chOff x="792000" y="2529000"/>
              <a:chExt cx="360000" cy="360000"/>
            </a:xfrm>
          </p:grpSpPr>
          <p:sp>
            <p:nvSpPr>
              <p:cNvPr id="22" name="楕円 21">
                <a:extLst>
                  <a:ext uri="{FF2B5EF4-FFF2-40B4-BE49-F238E27FC236}">
                    <a16:creationId xmlns:a16="http://schemas.microsoft.com/office/drawing/2014/main" id="{7372CC16-CAED-40E1-AEEC-CB513DCAF01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E6D6EE4E-DC84-4DE4-B0B5-DA432E05080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 name="直線コネクタ 23">
              <a:extLst>
                <a:ext uri="{FF2B5EF4-FFF2-40B4-BE49-F238E27FC236}">
                  <a16:creationId xmlns:a16="http://schemas.microsoft.com/office/drawing/2014/main" id="{8F46C3C8-11ED-4937-8498-BAD452D7814C}"/>
                </a:ext>
              </a:extLst>
            </p:cNvPr>
            <p:cNvCxnSpPr>
              <a:cxnSpLocks/>
            </p:cNvCxnSpPr>
            <p:nvPr/>
          </p:nvCxnSpPr>
          <p:spPr>
            <a:xfrm>
              <a:off x="3491880" y="5301208"/>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62AAB11B-1033-47D9-97E1-30C2FC3435C6}"/>
                </a:ext>
              </a:extLst>
            </p:cNvPr>
            <p:cNvCxnSpPr>
              <a:cxnSpLocks/>
            </p:cNvCxnSpPr>
            <p:nvPr/>
          </p:nvCxnSpPr>
          <p:spPr>
            <a:xfrm flipV="1">
              <a:off x="2051720" y="5301208"/>
              <a:ext cx="0" cy="72008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 name="テキスト ボックス 26">
            <a:extLst>
              <a:ext uri="{FF2B5EF4-FFF2-40B4-BE49-F238E27FC236}">
                <a16:creationId xmlns:a16="http://schemas.microsoft.com/office/drawing/2014/main" id="{7461DC7A-640F-4DA7-B7F8-8747293B52AB}"/>
              </a:ext>
            </a:extLst>
          </p:cNvPr>
          <p:cNvSpPr txBox="1"/>
          <p:nvPr/>
        </p:nvSpPr>
        <p:spPr>
          <a:xfrm>
            <a:off x="683568" y="4365104"/>
            <a:ext cx="2262158" cy="646331"/>
          </a:xfrm>
          <a:prstGeom prst="rect">
            <a:avLst/>
          </a:prstGeom>
          <a:noFill/>
        </p:spPr>
        <p:txBody>
          <a:bodyPr wrap="none" rtlCol="0">
            <a:spAutoFit/>
          </a:bodyPr>
          <a:lstStyle/>
          <a:p>
            <a:r>
              <a:rPr kumimoji="1" lang="ja-JP" altLang="en-US" dirty="0"/>
              <a:t>状態からエネルギー</a:t>
            </a:r>
            <a:endParaRPr kumimoji="1" lang="en-US" altLang="ja-JP" dirty="0"/>
          </a:p>
          <a:p>
            <a:r>
              <a:rPr kumimoji="1" lang="ja-JP" altLang="en-US" dirty="0"/>
              <a:t>の計算は簡単</a:t>
            </a:r>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A65DCE58-F9B0-4DBB-97A3-42963A3D49A4}"/>
                  </a:ext>
                </a:extLst>
              </p:cNvPr>
              <p:cNvSpPr txBox="1"/>
              <p:nvPr/>
            </p:nvSpPr>
            <p:spPr>
              <a:xfrm>
                <a:off x="2915816" y="5301208"/>
                <a:ext cx="86409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=0</m:t>
                      </m:r>
                    </m:oMath>
                  </m:oMathPara>
                </a14:m>
                <a:endParaRPr lang="ja-JP" altLang="en-US" sz="2000" dirty="0"/>
              </a:p>
            </p:txBody>
          </p:sp>
        </mc:Choice>
        <mc:Fallback xmlns="">
          <p:sp>
            <p:nvSpPr>
              <p:cNvPr id="29" name="テキスト ボックス 28">
                <a:extLst>
                  <a:ext uri="{FF2B5EF4-FFF2-40B4-BE49-F238E27FC236}">
                    <a16:creationId xmlns:a16="http://schemas.microsoft.com/office/drawing/2014/main" id="{A65DCE58-F9B0-4DBB-97A3-42963A3D49A4}"/>
                  </a:ext>
                </a:extLst>
              </p:cNvPr>
              <p:cNvSpPr txBox="1">
                <a:spLocks noRot="1" noChangeAspect="1" noMove="1" noResize="1" noEditPoints="1" noAdjustHandles="1" noChangeArrowheads="1" noChangeShapeType="1" noTextEdit="1"/>
              </p:cNvSpPr>
              <p:nvPr/>
            </p:nvSpPr>
            <p:spPr>
              <a:xfrm>
                <a:off x="2915816" y="5301208"/>
                <a:ext cx="864096" cy="400110"/>
              </a:xfrm>
              <a:prstGeom prst="rect">
                <a:avLst/>
              </a:prstGeom>
              <a:blipFill>
                <a:blip r:embed="rId7"/>
                <a:stretch>
                  <a:fillRect/>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37D65D34-B3D8-48A7-8913-E9324C1E55F3}"/>
              </a:ext>
            </a:extLst>
          </p:cNvPr>
          <p:cNvSpPr txBox="1"/>
          <p:nvPr/>
        </p:nvSpPr>
        <p:spPr>
          <a:xfrm>
            <a:off x="4860032" y="4293096"/>
            <a:ext cx="3185487" cy="646331"/>
          </a:xfrm>
          <a:prstGeom prst="rect">
            <a:avLst/>
          </a:prstGeom>
          <a:noFill/>
        </p:spPr>
        <p:txBody>
          <a:bodyPr wrap="none" rtlCol="0">
            <a:spAutoFit/>
          </a:bodyPr>
          <a:lstStyle/>
          <a:p>
            <a:r>
              <a:rPr lang="ja-JP" altLang="en-US" dirty="0"/>
              <a:t>あるエネルギーをとる状態の</a:t>
            </a:r>
            <a:endParaRPr lang="en-US" altLang="ja-JP" dirty="0"/>
          </a:p>
          <a:p>
            <a:r>
              <a:rPr kumimoji="1" lang="ja-JP" altLang="en-US" dirty="0"/>
              <a:t>数の計算は大変</a:t>
            </a: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AC741164-9E46-4E56-A25F-51D9C7F0E9E8}"/>
                  </a:ext>
                </a:extLst>
              </p:cNvPr>
              <p:cNvSpPr txBox="1"/>
              <p:nvPr/>
            </p:nvSpPr>
            <p:spPr>
              <a:xfrm>
                <a:off x="4644008" y="5301208"/>
                <a:ext cx="86409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=0</m:t>
                      </m:r>
                    </m:oMath>
                  </m:oMathPara>
                </a14:m>
                <a:endParaRPr lang="ja-JP" altLang="en-US" sz="2000" dirty="0"/>
              </a:p>
            </p:txBody>
          </p:sp>
        </mc:Choice>
        <mc:Fallback xmlns="">
          <p:sp>
            <p:nvSpPr>
              <p:cNvPr id="31" name="テキスト ボックス 30">
                <a:extLst>
                  <a:ext uri="{FF2B5EF4-FFF2-40B4-BE49-F238E27FC236}">
                    <a16:creationId xmlns:a16="http://schemas.microsoft.com/office/drawing/2014/main" id="{AC741164-9E46-4E56-A25F-51D9C7F0E9E8}"/>
                  </a:ext>
                </a:extLst>
              </p:cNvPr>
              <p:cNvSpPr txBox="1">
                <a:spLocks noRot="1" noChangeAspect="1" noMove="1" noResize="1" noEditPoints="1" noAdjustHandles="1" noChangeArrowheads="1" noChangeShapeType="1" noTextEdit="1"/>
              </p:cNvSpPr>
              <p:nvPr/>
            </p:nvSpPr>
            <p:spPr>
              <a:xfrm>
                <a:off x="4644008" y="5301208"/>
                <a:ext cx="864096" cy="400110"/>
              </a:xfrm>
              <a:prstGeom prst="rect">
                <a:avLst/>
              </a:prstGeom>
              <a:blipFill>
                <a:blip r:embed="rId8"/>
                <a:stretch>
                  <a:fillRect/>
                </a:stretch>
              </a:blipFill>
            </p:spPr>
            <p:txBody>
              <a:bodyPr/>
              <a:lstStyle/>
              <a:p>
                <a:r>
                  <a:rPr lang="ja-JP" altLang="en-US">
                    <a:noFill/>
                  </a:rPr>
                  <a:t> </a:t>
                </a:r>
              </a:p>
            </p:txBody>
          </p:sp>
        </mc:Fallback>
      </mc:AlternateContent>
      <p:grpSp>
        <p:nvGrpSpPr>
          <p:cNvPr id="32" name="グループ化 31">
            <a:extLst>
              <a:ext uri="{FF2B5EF4-FFF2-40B4-BE49-F238E27FC236}">
                <a16:creationId xmlns:a16="http://schemas.microsoft.com/office/drawing/2014/main" id="{DE1FD457-90F0-49A9-9BFB-790B8638565A}"/>
              </a:ext>
            </a:extLst>
          </p:cNvPr>
          <p:cNvGrpSpPr/>
          <p:nvPr/>
        </p:nvGrpSpPr>
        <p:grpSpPr>
          <a:xfrm>
            <a:off x="6444208" y="4941168"/>
            <a:ext cx="2304256" cy="1194800"/>
            <a:chOff x="4716016" y="1700808"/>
            <a:chExt cx="3888432" cy="2016224"/>
          </a:xfrm>
        </p:grpSpPr>
        <p:sp>
          <p:nvSpPr>
            <p:cNvPr id="33" name="四角形: 角を丸くする 32">
              <a:extLst>
                <a:ext uri="{FF2B5EF4-FFF2-40B4-BE49-F238E27FC236}">
                  <a16:creationId xmlns:a16="http://schemas.microsoft.com/office/drawing/2014/main" id="{2DE016FD-1746-458A-9391-C365C8331184}"/>
                </a:ext>
              </a:extLst>
            </p:cNvPr>
            <p:cNvSpPr/>
            <p:nvPr/>
          </p:nvSpPr>
          <p:spPr>
            <a:xfrm>
              <a:off x="4716016" y="1700808"/>
              <a:ext cx="3888432" cy="2016224"/>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4" name="グループ化 33">
              <a:extLst>
                <a:ext uri="{FF2B5EF4-FFF2-40B4-BE49-F238E27FC236}">
                  <a16:creationId xmlns:a16="http://schemas.microsoft.com/office/drawing/2014/main" id="{16B619D2-3AF9-4FF1-8111-51E9B487BF66}"/>
                </a:ext>
              </a:extLst>
            </p:cNvPr>
            <p:cNvGrpSpPr/>
            <p:nvPr/>
          </p:nvGrpSpPr>
          <p:grpSpPr>
            <a:xfrm>
              <a:off x="5004048" y="1988840"/>
              <a:ext cx="720080" cy="720080"/>
              <a:chOff x="395536" y="2780928"/>
              <a:chExt cx="2160240" cy="2160240"/>
            </a:xfrm>
          </p:grpSpPr>
          <p:grpSp>
            <p:nvGrpSpPr>
              <p:cNvPr id="155" name="グループ化 154">
                <a:extLst>
                  <a:ext uri="{FF2B5EF4-FFF2-40B4-BE49-F238E27FC236}">
                    <a16:creationId xmlns:a16="http://schemas.microsoft.com/office/drawing/2014/main" id="{7CFFF0E3-E060-4A54-8634-4E875A8CA315}"/>
                  </a:ext>
                </a:extLst>
              </p:cNvPr>
              <p:cNvGrpSpPr/>
              <p:nvPr/>
            </p:nvGrpSpPr>
            <p:grpSpPr>
              <a:xfrm rot="10800000">
                <a:off x="395536" y="2780928"/>
                <a:ext cx="720080" cy="720080"/>
                <a:chOff x="792000" y="2529000"/>
                <a:chExt cx="360000" cy="360000"/>
              </a:xfrm>
            </p:grpSpPr>
            <p:sp>
              <p:nvSpPr>
                <p:cNvPr id="169" name="楕円 168">
                  <a:extLst>
                    <a:ext uri="{FF2B5EF4-FFF2-40B4-BE49-F238E27FC236}">
                      <a16:creationId xmlns:a16="http://schemas.microsoft.com/office/drawing/2014/main" id="{6472707E-B886-402A-AF9A-80504DA2668D}"/>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矢印: 下 169">
                  <a:extLst>
                    <a:ext uri="{FF2B5EF4-FFF2-40B4-BE49-F238E27FC236}">
                      <a16:creationId xmlns:a16="http://schemas.microsoft.com/office/drawing/2014/main" id="{06A22195-3647-42F8-9EA7-244541A5C9D7}"/>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6" name="直線コネクタ 155">
                <a:extLst>
                  <a:ext uri="{FF2B5EF4-FFF2-40B4-BE49-F238E27FC236}">
                    <a16:creationId xmlns:a16="http://schemas.microsoft.com/office/drawing/2014/main" id="{40F0E5C0-56B8-4812-9ACC-01CF9FE53FF5}"/>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7" name="グループ化 156">
                <a:extLst>
                  <a:ext uri="{FF2B5EF4-FFF2-40B4-BE49-F238E27FC236}">
                    <a16:creationId xmlns:a16="http://schemas.microsoft.com/office/drawing/2014/main" id="{0AA94C5E-86BA-443F-B8EA-569BFA4D1B75}"/>
                  </a:ext>
                </a:extLst>
              </p:cNvPr>
              <p:cNvGrpSpPr/>
              <p:nvPr/>
            </p:nvGrpSpPr>
            <p:grpSpPr>
              <a:xfrm rot="10800000">
                <a:off x="1835696" y="2780928"/>
                <a:ext cx="720080" cy="720080"/>
                <a:chOff x="792000" y="2529000"/>
                <a:chExt cx="360000" cy="360000"/>
              </a:xfrm>
            </p:grpSpPr>
            <p:sp>
              <p:nvSpPr>
                <p:cNvPr id="167" name="楕円 166">
                  <a:extLst>
                    <a:ext uri="{FF2B5EF4-FFF2-40B4-BE49-F238E27FC236}">
                      <a16:creationId xmlns:a16="http://schemas.microsoft.com/office/drawing/2014/main" id="{845C64DB-DFD9-4657-957C-23F0B1AFAD74}"/>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矢印: 下 167">
                  <a:extLst>
                    <a:ext uri="{FF2B5EF4-FFF2-40B4-BE49-F238E27FC236}">
                      <a16:creationId xmlns:a16="http://schemas.microsoft.com/office/drawing/2014/main" id="{E4ACB70D-47EC-45CB-BA38-F8B1E2E918E3}"/>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8" name="グループ化 157">
                <a:extLst>
                  <a:ext uri="{FF2B5EF4-FFF2-40B4-BE49-F238E27FC236}">
                    <a16:creationId xmlns:a16="http://schemas.microsoft.com/office/drawing/2014/main" id="{363AC50F-5341-4BB6-8087-41A1109D805F}"/>
                  </a:ext>
                </a:extLst>
              </p:cNvPr>
              <p:cNvGrpSpPr/>
              <p:nvPr/>
            </p:nvGrpSpPr>
            <p:grpSpPr>
              <a:xfrm rot="10800000">
                <a:off x="395536" y="4221088"/>
                <a:ext cx="720080" cy="720080"/>
                <a:chOff x="792000" y="2529000"/>
                <a:chExt cx="360000" cy="360000"/>
              </a:xfrm>
            </p:grpSpPr>
            <p:sp>
              <p:nvSpPr>
                <p:cNvPr id="165" name="楕円 164">
                  <a:extLst>
                    <a:ext uri="{FF2B5EF4-FFF2-40B4-BE49-F238E27FC236}">
                      <a16:creationId xmlns:a16="http://schemas.microsoft.com/office/drawing/2014/main" id="{A5B47835-4121-4BA2-85E5-583CF4351035}"/>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矢印: 下 165">
                  <a:extLst>
                    <a:ext uri="{FF2B5EF4-FFF2-40B4-BE49-F238E27FC236}">
                      <a16:creationId xmlns:a16="http://schemas.microsoft.com/office/drawing/2014/main" id="{C74ADDC3-033E-42EA-9314-4FD99C69069A}"/>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9" name="直線コネクタ 158">
                <a:extLst>
                  <a:ext uri="{FF2B5EF4-FFF2-40B4-BE49-F238E27FC236}">
                    <a16:creationId xmlns:a16="http://schemas.microsoft.com/office/drawing/2014/main" id="{9FA39B5F-BCA7-4D6E-877F-FF283848ABA9}"/>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0" name="グループ化 159">
                <a:extLst>
                  <a:ext uri="{FF2B5EF4-FFF2-40B4-BE49-F238E27FC236}">
                    <a16:creationId xmlns:a16="http://schemas.microsoft.com/office/drawing/2014/main" id="{1225E422-FD2C-46AC-8C6C-662650955CDF}"/>
                  </a:ext>
                </a:extLst>
              </p:cNvPr>
              <p:cNvGrpSpPr/>
              <p:nvPr/>
            </p:nvGrpSpPr>
            <p:grpSpPr>
              <a:xfrm rot="10800000">
                <a:off x="1835696" y="4221088"/>
                <a:ext cx="720080" cy="720080"/>
                <a:chOff x="792000" y="2529000"/>
                <a:chExt cx="360000" cy="360000"/>
              </a:xfrm>
            </p:grpSpPr>
            <p:sp>
              <p:nvSpPr>
                <p:cNvPr id="163" name="楕円 162">
                  <a:extLst>
                    <a:ext uri="{FF2B5EF4-FFF2-40B4-BE49-F238E27FC236}">
                      <a16:creationId xmlns:a16="http://schemas.microsoft.com/office/drawing/2014/main" id="{8286FE39-0E6F-4DD7-A550-4F52D3ED9D1E}"/>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矢印: 下 163">
                  <a:extLst>
                    <a:ext uri="{FF2B5EF4-FFF2-40B4-BE49-F238E27FC236}">
                      <a16:creationId xmlns:a16="http://schemas.microsoft.com/office/drawing/2014/main" id="{932B3DCA-7E55-4C64-9909-66BA7C314E64}"/>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1" name="直線コネクタ 160">
                <a:extLst>
                  <a:ext uri="{FF2B5EF4-FFF2-40B4-BE49-F238E27FC236}">
                    <a16:creationId xmlns:a16="http://schemas.microsoft.com/office/drawing/2014/main" id="{F0F80C03-98F1-4609-866E-A74DD5C37F70}"/>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D400025B-F444-4D1A-B4C8-04ED1ED324D6}"/>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5" name="グループ化 34">
              <a:extLst>
                <a:ext uri="{FF2B5EF4-FFF2-40B4-BE49-F238E27FC236}">
                  <a16:creationId xmlns:a16="http://schemas.microsoft.com/office/drawing/2014/main" id="{C3135C2B-B7FF-47D7-A4E6-7ED494997D52}"/>
                </a:ext>
              </a:extLst>
            </p:cNvPr>
            <p:cNvGrpSpPr/>
            <p:nvPr/>
          </p:nvGrpSpPr>
          <p:grpSpPr>
            <a:xfrm>
              <a:off x="5868144" y="1988840"/>
              <a:ext cx="720080" cy="720080"/>
              <a:chOff x="395536" y="2780928"/>
              <a:chExt cx="2160240" cy="2160240"/>
            </a:xfrm>
          </p:grpSpPr>
          <p:grpSp>
            <p:nvGrpSpPr>
              <p:cNvPr id="139" name="グループ化 138">
                <a:extLst>
                  <a:ext uri="{FF2B5EF4-FFF2-40B4-BE49-F238E27FC236}">
                    <a16:creationId xmlns:a16="http://schemas.microsoft.com/office/drawing/2014/main" id="{D6E8731E-C2A6-41B8-9E5C-74650E8FC260}"/>
                  </a:ext>
                </a:extLst>
              </p:cNvPr>
              <p:cNvGrpSpPr/>
              <p:nvPr/>
            </p:nvGrpSpPr>
            <p:grpSpPr>
              <a:xfrm rot="10800000">
                <a:off x="395536" y="2780928"/>
                <a:ext cx="720080" cy="720080"/>
                <a:chOff x="792000" y="2529000"/>
                <a:chExt cx="360000" cy="360000"/>
              </a:xfrm>
            </p:grpSpPr>
            <p:sp>
              <p:nvSpPr>
                <p:cNvPr id="153" name="楕円 152">
                  <a:extLst>
                    <a:ext uri="{FF2B5EF4-FFF2-40B4-BE49-F238E27FC236}">
                      <a16:creationId xmlns:a16="http://schemas.microsoft.com/office/drawing/2014/main" id="{60D92026-E4FE-4DCC-AD1B-BFAA9E37BA75}"/>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矢印: 下 153">
                  <a:extLst>
                    <a:ext uri="{FF2B5EF4-FFF2-40B4-BE49-F238E27FC236}">
                      <a16:creationId xmlns:a16="http://schemas.microsoft.com/office/drawing/2014/main" id="{3F4D9144-CE9A-4B75-A068-84C7EECECFCC}"/>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0" name="直線コネクタ 139">
                <a:extLst>
                  <a:ext uri="{FF2B5EF4-FFF2-40B4-BE49-F238E27FC236}">
                    <a16:creationId xmlns:a16="http://schemas.microsoft.com/office/drawing/2014/main" id="{784B41EC-87BC-474F-9367-6BE82E0F5531}"/>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1" name="グループ化 140">
                <a:extLst>
                  <a:ext uri="{FF2B5EF4-FFF2-40B4-BE49-F238E27FC236}">
                    <a16:creationId xmlns:a16="http://schemas.microsoft.com/office/drawing/2014/main" id="{ED26E4BD-AC0F-4BB4-BD25-BF2CDB2433D9}"/>
                  </a:ext>
                </a:extLst>
              </p:cNvPr>
              <p:cNvGrpSpPr/>
              <p:nvPr/>
            </p:nvGrpSpPr>
            <p:grpSpPr>
              <a:xfrm rot="10800000">
                <a:off x="1835696" y="2780928"/>
                <a:ext cx="720080" cy="720080"/>
                <a:chOff x="792000" y="2529000"/>
                <a:chExt cx="360000" cy="360000"/>
              </a:xfrm>
            </p:grpSpPr>
            <p:sp>
              <p:nvSpPr>
                <p:cNvPr id="151" name="楕円 150">
                  <a:extLst>
                    <a:ext uri="{FF2B5EF4-FFF2-40B4-BE49-F238E27FC236}">
                      <a16:creationId xmlns:a16="http://schemas.microsoft.com/office/drawing/2014/main" id="{CC7EE8BC-12DE-451A-923D-94910A035EF5}"/>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矢印: 下 151">
                  <a:extLst>
                    <a:ext uri="{FF2B5EF4-FFF2-40B4-BE49-F238E27FC236}">
                      <a16:creationId xmlns:a16="http://schemas.microsoft.com/office/drawing/2014/main" id="{1BF1E6CC-C5CC-42B3-A2D3-0CD6A5E3D7FB}"/>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BE30DFFC-4A70-491D-8771-B442F8FF0C06}"/>
                  </a:ext>
                </a:extLst>
              </p:cNvPr>
              <p:cNvGrpSpPr/>
              <p:nvPr/>
            </p:nvGrpSpPr>
            <p:grpSpPr>
              <a:xfrm rot="10800000">
                <a:off x="395536" y="4221088"/>
                <a:ext cx="720080" cy="720080"/>
                <a:chOff x="792000" y="2529000"/>
                <a:chExt cx="360000" cy="360000"/>
              </a:xfrm>
            </p:grpSpPr>
            <p:sp>
              <p:nvSpPr>
                <p:cNvPr id="149" name="楕円 148">
                  <a:extLst>
                    <a:ext uri="{FF2B5EF4-FFF2-40B4-BE49-F238E27FC236}">
                      <a16:creationId xmlns:a16="http://schemas.microsoft.com/office/drawing/2014/main" id="{179CAB5E-939E-47A8-89C7-59D26CE6C29C}"/>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0" name="矢印: 下 149">
                  <a:extLst>
                    <a:ext uri="{FF2B5EF4-FFF2-40B4-BE49-F238E27FC236}">
                      <a16:creationId xmlns:a16="http://schemas.microsoft.com/office/drawing/2014/main" id="{69F76EBD-BBE4-4638-A077-00E61AE330BA}"/>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3" name="直線コネクタ 142">
                <a:extLst>
                  <a:ext uri="{FF2B5EF4-FFF2-40B4-BE49-F238E27FC236}">
                    <a16:creationId xmlns:a16="http://schemas.microsoft.com/office/drawing/2014/main" id="{989FE0DD-7974-44D0-A6CD-E398E58B17E6}"/>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4" name="グループ化 143">
                <a:extLst>
                  <a:ext uri="{FF2B5EF4-FFF2-40B4-BE49-F238E27FC236}">
                    <a16:creationId xmlns:a16="http://schemas.microsoft.com/office/drawing/2014/main" id="{C3EC3082-EFF4-4D11-A000-7986A0D07D5C}"/>
                  </a:ext>
                </a:extLst>
              </p:cNvPr>
              <p:cNvGrpSpPr/>
              <p:nvPr/>
            </p:nvGrpSpPr>
            <p:grpSpPr>
              <a:xfrm rot="10800000">
                <a:off x="1835696" y="4221088"/>
                <a:ext cx="720080" cy="720080"/>
                <a:chOff x="792000" y="2529000"/>
                <a:chExt cx="360000" cy="360000"/>
              </a:xfrm>
            </p:grpSpPr>
            <p:sp>
              <p:nvSpPr>
                <p:cNvPr id="147" name="楕円 146">
                  <a:extLst>
                    <a:ext uri="{FF2B5EF4-FFF2-40B4-BE49-F238E27FC236}">
                      <a16:creationId xmlns:a16="http://schemas.microsoft.com/office/drawing/2014/main" id="{D3ACEBD1-DE50-4459-842F-79720E74AEA0}"/>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矢印: 下 147">
                  <a:extLst>
                    <a:ext uri="{FF2B5EF4-FFF2-40B4-BE49-F238E27FC236}">
                      <a16:creationId xmlns:a16="http://schemas.microsoft.com/office/drawing/2014/main" id="{E5C98DAF-9121-401C-AFE0-2D1BEC992C83}"/>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5" name="直線コネクタ 144">
                <a:extLst>
                  <a:ext uri="{FF2B5EF4-FFF2-40B4-BE49-F238E27FC236}">
                    <a16:creationId xmlns:a16="http://schemas.microsoft.com/office/drawing/2014/main" id="{93AA42C7-6FFB-4B78-A973-341C54E95701}"/>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4F534BB6-CBAF-48AA-8467-5E8E849BD97B}"/>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6" name="グループ化 35">
              <a:extLst>
                <a:ext uri="{FF2B5EF4-FFF2-40B4-BE49-F238E27FC236}">
                  <a16:creationId xmlns:a16="http://schemas.microsoft.com/office/drawing/2014/main" id="{D9956A62-08CF-4C40-AF19-F68FD65D419F}"/>
                </a:ext>
              </a:extLst>
            </p:cNvPr>
            <p:cNvGrpSpPr/>
            <p:nvPr/>
          </p:nvGrpSpPr>
          <p:grpSpPr>
            <a:xfrm>
              <a:off x="6732240" y="1988840"/>
              <a:ext cx="720080" cy="720080"/>
              <a:chOff x="395536" y="2780928"/>
              <a:chExt cx="2160240" cy="2160240"/>
            </a:xfrm>
          </p:grpSpPr>
          <p:grpSp>
            <p:nvGrpSpPr>
              <p:cNvPr id="123" name="グループ化 122">
                <a:extLst>
                  <a:ext uri="{FF2B5EF4-FFF2-40B4-BE49-F238E27FC236}">
                    <a16:creationId xmlns:a16="http://schemas.microsoft.com/office/drawing/2014/main" id="{20A1180E-3AA9-45C3-9BFE-DA58B86A827D}"/>
                  </a:ext>
                </a:extLst>
              </p:cNvPr>
              <p:cNvGrpSpPr/>
              <p:nvPr/>
            </p:nvGrpSpPr>
            <p:grpSpPr>
              <a:xfrm rot="10800000">
                <a:off x="395536" y="2780928"/>
                <a:ext cx="720080" cy="720080"/>
                <a:chOff x="792000" y="2529000"/>
                <a:chExt cx="360000" cy="360000"/>
              </a:xfrm>
            </p:grpSpPr>
            <p:sp>
              <p:nvSpPr>
                <p:cNvPr id="137" name="楕円 136">
                  <a:extLst>
                    <a:ext uri="{FF2B5EF4-FFF2-40B4-BE49-F238E27FC236}">
                      <a16:creationId xmlns:a16="http://schemas.microsoft.com/office/drawing/2014/main" id="{583B627E-7E3E-4EAE-B363-F6153956116C}"/>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矢印: 下 137">
                  <a:extLst>
                    <a:ext uri="{FF2B5EF4-FFF2-40B4-BE49-F238E27FC236}">
                      <a16:creationId xmlns:a16="http://schemas.microsoft.com/office/drawing/2014/main" id="{06CEA710-5B25-497E-BC70-04FAE90E7199}"/>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4" name="直線コネクタ 123">
                <a:extLst>
                  <a:ext uri="{FF2B5EF4-FFF2-40B4-BE49-F238E27FC236}">
                    <a16:creationId xmlns:a16="http://schemas.microsoft.com/office/drawing/2014/main" id="{CB4D9EF7-EE3A-4E65-A384-DE4F8064E1BC}"/>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5" name="グループ化 124">
                <a:extLst>
                  <a:ext uri="{FF2B5EF4-FFF2-40B4-BE49-F238E27FC236}">
                    <a16:creationId xmlns:a16="http://schemas.microsoft.com/office/drawing/2014/main" id="{48C86002-C715-4D77-B63A-2A1B005ADCEC}"/>
                  </a:ext>
                </a:extLst>
              </p:cNvPr>
              <p:cNvGrpSpPr/>
              <p:nvPr/>
            </p:nvGrpSpPr>
            <p:grpSpPr>
              <a:xfrm rot="10800000">
                <a:off x="1835696" y="2780928"/>
                <a:ext cx="720080" cy="720080"/>
                <a:chOff x="792000" y="2529000"/>
                <a:chExt cx="360000" cy="360000"/>
              </a:xfrm>
            </p:grpSpPr>
            <p:sp>
              <p:nvSpPr>
                <p:cNvPr id="135" name="楕円 134">
                  <a:extLst>
                    <a:ext uri="{FF2B5EF4-FFF2-40B4-BE49-F238E27FC236}">
                      <a16:creationId xmlns:a16="http://schemas.microsoft.com/office/drawing/2014/main" id="{4E15D467-33CE-458D-9279-53FE9013D5FB}"/>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矢印: 下 135">
                  <a:extLst>
                    <a:ext uri="{FF2B5EF4-FFF2-40B4-BE49-F238E27FC236}">
                      <a16:creationId xmlns:a16="http://schemas.microsoft.com/office/drawing/2014/main" id="{D9ED3C89-4149-48E4-8E86-FD221EA1BB6F}"/>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a:extLst>
                  <a:ext uri="{FF2B5EF4-FFF2-40B4-BE49-F238E27FC236}">
                    <a16:creationId xmlns:a16="http://schemas.microsoft.com/office/drawing/2014/main" id="{B330558D-0E5C-45F0-9929-43EB2E21554D}"/>
                  </a:ext>
                </a:extLst>
              </p:cNvPr>
              <p:cNvGrpSpPr/>
              <p:nvPr/>
            </p:nvGrpSpPr>
            <p:grpSpPr>
              <a:xfrm rot="10800000">
                <a:off x="395536" y="4221088"/>
                <a:ext cx="720080" cy="720080"/>
                <a:chOff x="792000" y="2529000"/>
                <a:chExt cx="360000" cy="360000"/>
              </a:xfrm>
            </p:grpSpPr>
            <p:sp>
              <p:nvSpPr>
                <p:cNvPr id="133" name="楕円 132">
                  <a:extLst>
                    <a:ext uri="{FF2B5EF4-FFF2-40B4-BE49-F238E27FC236}">
                      <a16:creationId xmlns:a16="http://schemas.microsoft.com/office/drawing/2014/main" id="{301018AC-C937-4DEE-96F5-97FAB8D47D7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矢印: 下 133">
                  <a:extLst>
                    <a:ext uri="{FF2B5EF4-FFF2-40B4-BE49-F238E27FC236}">
                      <a16:creationId xmlns:a16="http://schemas.microsoft.com/office/drawing/2014/main" id="{E9097705-407E-4E01-8F7C-DB1C72855FFE}"/>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7" name="直線コネクタ 126">
                <a:extLst>
                  <a:ext uri="{FF2B5EF4-FFF2-40B4-BE49-F238E27FC236}">
                    <a16:creationId xmlns:a16="http://schemas.microsoft.com/office/drawing/2014/main" id="{BC5E8782-FE15-4182-970C-06904F830602}"/>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8" name="グループ化 127">
                <a:extLst>
                  <a:ext uri="{FF2B5EF4-FFF2-40B4-BE49-F238E27FC236}">
                    <a16:creationId xmlns:a16="http://schemas.microsoft.com/office/drawing/2014/main" id="{C258BD43-8225-4CCA-ACDE-5D1C42FA34A3}"/>
                  </a:ext>
                </a:extLst>
              </p:cNvPr>
              <p:cNvGrpSpPr/>
              <p:nvPr/>
            </p:nvGrpSpPr>
            <p:grpSpPr>
              <a:xfrm rot="10800000">
                <a:off x="1835696" y="4221088"/>
                <a:ext cx="720080" cy="720080"/>
                <a:chOff x="792000" y="2529000"/>
                <a:chExt cx="360000" cy="360000"/>
              </a:xfrm>
            </p:grpSpPr>
            <p:sp>
              <p:nvSpPr>
                <p:cNvPr id="131" name="楕円 130">
                  <a:extLst>
                    <a:ext uri="{FF2B5EF4-FFF2-40B4-BE49-F238E27FC236}">
                      <a16:creationId xmlns:a16="http://schemas.microsoft.com/office/drawing/2014/main" id="{3BD17743-4B20-46B0-88E7-22045222C978}"/>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矢印: 下 131">
                  <a:extLst>
                    <a:ext uri="{FF2B5EF4-FFF2-40B4-BE49-F238E27FC236}">
                      <a16:creationId xmlns:a16="http://schemas.microsoft.com/office/drawing/2014/main" id="{881883BE-3DDB-4FEC-BF80-3B780D2671C7}"/>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9" name="直線コネクタ 128">
                <a:extLst>
                  <a:ext uri="{FF2B5EF4-FFF2-40B4-BE49-F238E27FC236}">
                    <a16:creationId xmlns:a16="http://schemas.microsoft.com/office/drawing/2014/main" id="{558517C0-D584-4760-8C43-AE3F4572320D}"/>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B5E110FC-0A9D-4C17-8ECD-C9C2666F0489}"/>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7D002A97-E218-4002-AAE8-8E1440FB8FCB}"/>
                </a:ext>
              </a:extLst>
            </p:cNvPr>
            <p:cNvGrpSpPr/>
            <p:nvPr/>
          </p:nvGrpSpPr>
          <p:grpSpPr>
            <a:xfrm>
              <a:off x="7596336" y="1988840"/>
              <a:ext cx="720080" cy="720080"/>
              <a:chOff x="395536" y="2780928"/>
              <a:chExt cx="2160240" cy="2160240"/>
            </a:xfrm>
          </p:grpSpPr>
          <p:grpSp>
            <p:nvGrpSpPr>
              <p:cNvPr id="107" name="グループ化 106">
                <a:extLst>
                  <a:ext uri="{FF2B5EF4-FFF2-40B4-BE49-F238E27FC236}">
                    <a16:creationId xmlns:a16="http://schemas.microsoft.com/office/drawing/2014/main" id="{DA22256D-3BF0-43CD-8A7E-A311B12ABB8F}"/>
                  </a:ext>
                </a:extLst>
              </p:cNvPr>
              <p:cNvGrpSpPr/>
              <p:nvPr/>
            </p:nvGrpSpPr>
            <p:grpSpPr>
              <a:xfrm rot="10800000">
                <a:off x="395536" y="2780928"/>
                <a:ext cx="720080" cy="720080"/>
                <a:chOff x="792000" y="2529000"/>
                <a:chExt cx="360000" cy="360000"/>
              </a:xfrm>
            </p:grpSpPr>
            <p:sp>
              <p:nvSpPr>
                <p:cNvPr id="121" name="楕円 120">
                  <a:extLst>
                    <a:ext uri="{FF2B5EF4-FFF2-40B4-BE49-F238E27FC236}">
                      <a16:creationId xmlns:a16="http://schemas.microsoft.com/office/drawing/2014/main" id="{3B496D0B-AEE8-4380-95C2-2E1DA78CC03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矢印: 下 121">
                  <a:extLst>
                    <a:ext uri="{FF2B5EF4-FFF2-40B4-BE49-F238E27FC236}">
                      <a16:creationId xmlns:a16="http://schemas.microsoft.com/office/drawing/2014/main" id="{4471C338-442C-49CF-9483-CA73B1773E99}"/>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8" name="直線コネクタ 107">
                <a:extLst>
                  <a:ext uri="{FF2B5EF4-FFF2-40B4-BE49-F238E27FC236}">
                    <a16:creationId xmlns:a16="http://schemas.microsoft.com/office/drawing/2014/main" id="{BA812CBF-BEE2-46A5-9695-5EE0C5D2C332}"/>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9" name="グループ化 108">
                <a:extLst>
                  <a:ext uri="{FF2B5EF4-FFF2-40B4-BE49-F238E27FC236}">
                    <a16:creationId xmlns:a16="http://schemas.microsoft.com/office/drawing/2014/main" id="{2829A68D-8BA9-45F1-B64A-F36B0FDBB6E8}"/>
                  </a:ext>
                </a:extLst>
              </p:cNvPr>
              <p:cNvGrpSpPr/>
              <p:nvPr/>
            </p:nvGrpSpPr>
            <p:grpSpPr>
              <a:xfrm rot="10800000">
                <a:off x="1835696" y="2780928"/>
                <a:ext cx="720080" cy="720080"/>
                <a:chOff x="792000" y="2529000"/>
                <a:chExt cx="360000" cy="360000"/>
              </a:xfrm>
            </p:grpSpPr>
            <p:sp>
              <p:nvSpPr>
                <p:cNvPr id="119" name="楕円 118">
                  <a:extLst>
                    <a:ext uri="{FF2B5EF4-FFF2-40B4-BE49-F238E27FC236}">
                      <a16:creationId xmlns:a16="http://schemas.microsoft.com/office/drawing/2014/main" id="{584C56DC-BFA5-402E-BB7B-9D905EA9EE3E}"/>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矢印: 下 119">
                  <a:extLst>
                    <a:ext uri="{FF2B5EF4-FFF2-40B4-BE49-F238E27FC236}">
                      <a16:creationId xmlns:a16="http://schemas.microsoft.com/office/drawing/2014/main" id="{E18F53C1-32F1-4D4E-84F6-5ED986308A06}"/>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a:extLst>
                  <a:ext uri="{FF2B5EF4-FFF2-40B4-BE49-F238E27FC236}">
                    <a16:creationId xmlns:a16="http://schemas.microsoft.com/office/drawing/2014/main" id="{BC3F33FA-071C-43EF-80F4-2653636FB906}"/>
                  </a:ext>
                </a:extLst>
              </p:cNvPr>
              <p:cNvGrpSpPr/>
              <p:nvPr/>
            </p:nvGrpSpPr>
            <p:grpSpPr>
              <a:xfrm rot="10800000">
                <a:off x="395536" y="4221088"/>
                <a:ext cx="720080" cy="720080"/>
                <a:chOff x="792000" y="2529000"/>
                <a:chExt cx="360000" cy="360000"/>
              </a:xfrm>
            </p:grpSpPr>
            <p:sp>
              <p:nvSpPr>
                <p:cNvPr id="117" name="楕円 116">
                  <a:extLst>
                    <a:ext uri="{FF2B5EF4-FFF2-40B4-BE49-F238E27FC236}">
                      <a16:creationId xmlns:a16="http://schemas.microsoft.com/office/drawing/2014/main" id="{973FEDCD-FF70-4B2E-ABE6-B7227BB02ACF}"/>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矢印: 下 117">
                  <a:extLst>
                    <a:ext uri="{FF2B5EF4-FFF2-40B4-BE49-F238E27FC236}">
                      <a16:creationId xmlns:a16="http://schemas.microsoft.com/office/drawing/2014/main" id="{87F62DFA-608C-4501-8F29-D8907EC95D39}"/>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1" name="直線コネクタ 110">
                <a:extLst>
                  <a:ext uri="{FF2B5EF4-FFF2-40B4-BE49-F238E27FC236}">
                    <a16:creationId xmlns:a16="http://schemas.microsoft.com/office/drawing/2014/main" id="{D39CE387-9C18-498B-900D-AE923CE14BB8}"/>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2" name="グループ化 111">
                <a:extLst>
                  <a:ext uri="{FF2B5EF4-FFF2-40B4-BE49-F238E27FC236}">
                    <a16:creationId xmlns:a16="http://schemas.microsoft.com/office/drawing/2014/main" id="{408E0798-19FF-42E5-85DC-CA386C3FD2F7}"/>
                  </a:ext>
                </a:extLst>
              </p:cNvPr>
              <p:cNvGrpSpPr/>
              <p:nvPr/>
            </p:nvGrpSpPr>
            <p:grpSpPr>
              <a:xfrm rot="10800000">
                <a:off x="1835696" y="4221088"/>
                <a:ext cx="720080" cy="720080"/>
                <a:chOff x="792000" y="2529000"/>
                <a:chExt cx="360000" cy="360000"/>
              </a:xfrm>
            </p:grpSpPr>
            <p:sp>
              <p:nvSpPr>
                <p:cNvPr id="115" name="楕円 114">
                  <a:extLst>
                    <a:ext uri="{FF2B5EF4-FFF2-40B4-BE49-F238E27FC236}">
                      <a16:creationId xmlns:a16="http://schemas.microsoft.com/office/drawing/2014/main" id="{A1738E5D-EA7B-46AD-A7E0-AA063372E630}"/>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矢印: 下 115">
                  <a:extLst>
                    <a:ext uri="{FF2B5EF4-FFF2-40B4-BE49-F238E27FC236}">
                      <a16:creationId xmlns:a16="http://schemas.microsoft.com/office/drawing/2014/main" id="{6D668D52-B050-45A7-9E84-2BE5059C7F67}"/>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3" name="直線コネクタ 112">
                <a:extLst>
                  <a:ext uri="{FF2B5EF4-FFF2-40B4-BE49-F238E27FC236}">
                    <a16:creationId xmlns:a16="http://schemas.microsoft.com/office/drawing/2014/main" id="{A8674D6C-7D1C-4C19-A749-C0A631E02D24}"/>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EB235821-86DA-42C2-BC9D-EB88284379B8}"/>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E73412B5-AC70-4406-8A32-9BF13AADE609}"/>
                </a:ext>
              </a:extLst>
            </p:cNvPr>
            <p:cNvGrpSpPr/>
            <p:nvPr/>
          </p:nvGrpSpPr>
          <p:grpSpPr>
            <a:xfrm rot="10800000">
              <a:off x="5004048" y="2852936"/>
              <a:ext cx="3312368" cy="720080"/>
              <a:chOff x="5004048" y="2852936"/>
              <a:chExt cx="3312368" cy="720080"/>
            </a:xfrm>
          </p:grpSpPr>
          <p:grpSp>
            <p:nvGrpSpPr>
              <p:cNvPr id="39" name="グループ化 38">
                <a:extLst>
                  <a:ext uri="{FF2B5EF4-FFF2-40B4-BE49-F238E27FC236}">
                    <a16:creationId xmlns:a16="http://schemas.microsoft.com/office/drawing/2014/main" id="{6D6BA094-769B-4E24-8CDB-0CF7CDC25746}"/>
                  </a:ext>
                </a:extLst>
              </p:cNvPr>
              <p:cNvGrpSpPr/>
              <p:nvPr/>
            </p:nvGrpSpPr>
            <p:grpSpPr>
              <a:xfrm>
                <a:off x="5004048" y="2852936"/>
                <a:ext cx="720080" cy="720080"/>
                <a:chOff x="395536" y="2780928"/>
                <a:chExt cx="2160240" cy="2160240"/>
              </a:xfrm>
            </p:grpSpPr>
            <p:grpSp>
              <p:nvGrpSpPr>
                <p:cNvPr id="91" name="グループ化 90">
                  <a:extLst>
                    <a:ext uri="{FF2B5EF4-FFF2-40B4-BE49-F238E27FC236}">
                      <a16:creationId xmlns:a16="http://schemas.microsoft.com/office/drawing/2014/main" id="{2414F87E-EF44-4AA9-A9C6-64397E3C4B93}"/>
                    </a:ext>
                  </a:extLst>
                </p:cNvPr>
                <p:cNvGrpSpPr/>
                <p:nvPr/>
              </p:nvGrpSpPr>
              <p:grpSpPr>
                <a:xfrm rot="10800000">
                  <a:off x="395536" y="2780928"/>
                  <a:ext cx="720080" cy="720080"/>
                  <a:chOff x="792000" y="2529000"/>
                  <a:chExt cx="360000" cy="360000"/>
                </a:xfrm>
              </p:grpSpPr>
              <p:sp>
                <p:nvSpPr>
                  <p:cNvPr id="105" name="楕円 104">
                    <a:extLst>
                      <a:ext uri="{FF2B5EF4-FFF2-40B4-BE49-F238E27FC236}">
                        <a16:creationId xmlns:a16="http://schemas.microsoft.com/office/drawing/2014/main" id="{2CD5DA53-C307-4AA1-9F98-370A2206E78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矢印: 下 105">
                    <a:extLst>
                      <a:ext uri="{FF2B5EF4-FFF2-40B4-BE49-F238E27FC236}">
                        <a16:creationId xmlns:a16="http://schemas.microsoft.com/office/drawing/2014/main" id="{10A1F8C1-22FB-4243-BFDA-C990F61C0E6D}"/>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2" name="直線コネクタ 91">
                  <a:extLst>
                    <a:ext uri="{FF2B5EF4-FFF2-40B4-BE49-F238E27FC236}">
                      <a16:creationId xmlns:a16="http://schemas.microsoft.com/office/drawing/2014/main" id="{53514DE7-9BAE-43C4-9572-4A78BACAB1DE}"/>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3" name="グループ化 92">
                  <a:extLst>
                    <a:ext uri="{FF2B5EF4-FFF2-40B4-BE49-F238E27FC236}">
                      <a16:creationId xmlns:a16="http://schemas.microsoft.com/office/drawing/2014/main" id="{C05A85AE-CDB7-4100-87A7-BAFCF1B34875}"/>
                    </a:ext>
                  </a:extLst>
                </p:cNvPr>
                <p:cNvGrpSpPr/>
                <p:nvPr/>
              </p:nvGrpSpPr>
              <p:grpSpPr>
                <a:xfrm rot="10800000">
                  <a:off x="1835696" y="2780928"/>
                  <a:ext cx="720080" cy="720080"/>
                  <a:chOff x="792000" y="2529000"/>
                  <a:chExt cx="360000" cy="360000"/>
                </a:xfrm>
              </p:grpSpPr>
              <p:sp>
                <p:nvSpPr>
                  <p:cNvPr id="103" name="楕円 102">
                    <a:extLst>
                      <a:ext uri="{FF2B5EF4-FFF2-40B4-BE49-F238E27FC236}">
                        <a16:creationId xmlns:a16="http://schemas.microsoft.com/office/drawing/2014/main" id="{40F295FF-9562-4EF5-8DC1-73B569CFA97C}"/>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矢印: 下 103">
                    <a:extLst>
                      <a:ext uri="{FF2B5EF4-FFF2-40B4-BE49-F238E27FC236}">
                        <a16:creationId xmlns:a16="http://schemas.microsoft.com/office/drawing/2014/main" id="{9DDA71BF-A040-4CB5-BBB2-D4B54AA6DB22}"/>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4" name="グループ化 93">
                  <a:extLst>
                    <a:ext uri="{FF2B5EF4-FFF2-40B4-BE49-F238E27FC236}">
                      <a16:creationId xmlns:a16="http://schemas.microsoft.com/office/drawing/2014/main" id="{44B35A0D-5E18-4832-AF41-F1462E54C557}"/>
                    </a:ext>
                  </a:extLst>
                </p:cNvPr>
                <p:cNvGrpSpPr/>
                <p:nvPr/>
              </p:nvGrpSpPr>
              <p:grpSpPr>
                <a:xfrm rot="10800000">
                  <a:off x="395536" y="4221088"/>
                  <a:ext cx="720080" cy="720080"/>
                  <a:chOff x="792000" y="2529000"/>
                  <a:chExt cx="360000" cy="360000"/>
                </a:xfrm>
              </p:grpSpPr>
              <p:sp>
                <p:nvSpPr>
                  <p:cNvPr id="101" name="楕円 100">
                    <a:extLst>
                      <a:ext uri="{FF2B5EF4-FFF2-40B4-BE49-F238E27FC236}">
                        <a16:creationId xmlns:a16="http://schemas.microsoft.com/office/drawing/2014/main" id="{DAAD62E2-D798-48B9-8149-D3C01053A0C2}"/>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矢印: 下 101">
                    <a:extLst>
                      <a:ext uri="{FF2B5EF4-FFF2-40B4-BE49-F238E27FC236}">
                        <a16:creationId xmlns:a16="http://schemas.microsoft.com/office/drawing/2014/main" id="{A165DD38-C980-48DF-B3E4-0019C9DBCD63}"/>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5" name="直線コネクタ 94">
                  <a:extLst>
                    <a:ext uri="{FF2B5EF4-FFF2-40B4-BE49-F238E27FC236}">
                      <a16:creationId xmlns:a16="http://schemas.microsoft.com/office/drawing/2014/main" id="{154BE65B-9C23-4C4A-A24C-794E0ACBE9FC}"/>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6" name="グループ化 95">
                  <a:extLst>
                    <a:ext uri="{FF2B5EF4-FFF2-40B4-BE49-F238E27FC236}">
                      <a16:creationId xmlns:a16="http://schemas.microsoft.com/office/drawing/2014/main" id="{A3C591A8-41C4-4345-9CC1-B36A19F9C6B9}"/>
                    </a:ext>
                  </a:extLst>
                </p:cNvPr>
                <p:cNvGrpSpPr/>
                <p:nvPr/>
              </p:nvGrpSpPr>
              <p:grpSpPr>
                <a:xfrm rot="10800000">
                  <a:off x="1835696" y="4221088"/>
                  <a:ext cx="720080" cy="720080"/>
                  <a:chOff x="792000" y="2529000"/>
                  <a:chExt cx="360000" cy="360000"/>
                </a:xfrm>
              </p:grpSpPr>
              <p:sp>
                <p:nvSpPr>
                  <p:cNvPr id="99" name="楕円 98">
                    <a:extLst>
                      <a:ext uri="{FF2B5EF4-FFF2-40B4-BE49-F238E27FC236}">
                        <a16:creationId xmlns:a16="http://schemas.microsoft.com/office/drawing/2014/main" id="{F0A1AF78-0120-43AC-B625-8B4436697A68}"/>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矢印: 下 99">
                    <a:extLst>
                      <a:ext uri="{FF2B5EF4-FFF2-40B4-BE49-F238E27FC236}">
                        <a16:creationId xmlns:a16="http://schemas.microsoft.com/office/drawing/2014/main" id="{23DD49A1-360F-4D7F-9FE3-EC3AD4F26821}"/>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7" name="直線コネクタ 96">
                  <a:extLst>
                    <a:ext uri="{FF2B5EF4-FFF2-40B4-BE49-F238E27FC236}">
                      <a16:creationId xmlns:a16="http://schemas.microsoft.com/office/drawing/2014/main" id="{A9D02F53-EC95-4033-8063-4D346441ED09}"/>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63C05DC4-8EB0-4CBB-9424-7EC71A534827}"/>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144EFF35-DF76-45A8-BE30-D97808AEB727}"/>
                  </a:ext>
                </a:extLst>
              </p:cNvPr>
              <p:cNvGrpSpPr/>
              <p:nvPr/>
            </p:nvGrpSpPr>
            <p:grpSpPr>
              <a:xfrm>
                <a:off x="5868144" y="2852936"/>
                <a:ext cx="720080" cy="720080"/>
                <a:chOff x="395536" y="2780928"/>
                <a:chExt cx="2160240" cy="2160240"/>
              </a:xfrm>
            </p:grpSpPr>
            <p:grpSp>
              <p:nvGrpSpPr>
                <p:cNvPr id="75" name="グループ化 74">
                  <a:extLst>
                    <a:ext uri="{FF2B5EF4-FFF2-40B4-BE49-F238E27FC236}">
                      <a16:creationId xmlns:a16="http://schemas.microsoft.com/office/drawing/2014/main" id="{558039BB-F613-41BB-B2C2-6BCDF371E999}"/>
                    </a:ext>
                  </a:extLst>
                </p:cNvPr>
                <p:cNvGrpSpPr/>
                <p:nvPr/>
              </p:nvGrpSpPr>
              <p:grpSpPr>
                <a:xfrm rot="10800000">
                  <a:off x="395536" y="2780928"/>
                  <a:ext cx="720080" cy="720080"/>
                  <a:chOff x="792000" y="2529000"/>
                  <a:chExt cx="360000" cy="360000"/>
                </a:xfrm>
              </p:grpSpPr>
              <p:sp>
                <p:nvSpPr>
                  <p:cNvPr id="89" name="楕円 88">
                    <a:extLst>
                      <a:ext uri="{FF2B5EF4-FFF2-40B4-BE49-F238E27FC236}">
                        <a16:creationId xmlns:a16="http://schemas.microsoft.com/office/drawing/2014/main" id="{CFA01751-EEE5-4C9A-B2DC-9BC10531932D}"/>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DE1C9E60-4582-44F7-838B-AB52F1325478}"/>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EDC89162-5F7B-4138-BD42-E5AC5BA86D00}"/>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7" name="グループ化 76">
                  <a:extLst>
                    <a:ext uri="{FF2B5EF4-FFF2-40B4-BE49-F238E27FC236}">
                      <a16:creationId xmlns:a16="http://schemas.microsoft.com/office/drawing/2014/main" id="{3B19929B-E689-4BAD-B7B8-68F3D370D589}"/>
                    </a:ext>
                  </a:extLst>
                </p:cNvPr>
                <p:cNvGrpSpPr/>
                <p:nvPr/>
              </p:nvGrpSpPr>
              <p:grpSpPr>
                <a:xfrm rot="10800000">
                  <a:off x="1835696" y="2780928"/>
                  <a:ext cx="720080" cy="720080"/>
                  <a:chOff x="792000" y="2529000"/>
                  <a:chExt cx="360000" cy="360000"/>
                </a:xfrm>
              </p:grpSpPr>
              <p:sp>
                <p:nvSpPr>
                  <p:cNvPr id="87" name="楕円 86">
                    <a:extLst>
                      <a:ext uri="{FF2B5EF4-FFF2-40B4-BE49-F238E27FC236}">
                        <a16:creationId xmlns:a16="http://schemas.microsoft.com/office/drawing/2014/main" id="{2688EE8C-500A-4210-ADCB-35D39D4582CA}"/>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E9BE8FE1-597C-466A-981D-A4474AD20489}"/>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a:extLst>
                    <a:ext uri="{FF2B5EF4-FFF2-40B4-BE49-F238E27FC236}">
                      <a16:creationId xmlns:a16="http://schemas.microsoft.com/office/drawing/2014/main" id="{8B6255EB-002B-4B23-A514-B6FE9220E772}"/>
                    </a:ext>
                  </a:extLst>
                </p:cNvPr>
                <p:cNvGrpSpPr/>
                <p:nvPr/>
              </p:nvGrpSpPr>
              <p:grpSpPr>
                <a:xfrm rot="10800000">
                  <a:off x="395536" y="4221088"/>
                  <a:ext cx="720080" cy="720080"/>
                  <a:chOff x="792000" y="2529000"/>
                  <a:chExt cx="360000" cy="360000"/>
                </a:xfrm>
              </p:grpSpPr>
              <p:sp>
                <p:nvSpPr>
                  <p:cNvPr id="85" name="楕円 84">
                    <a:extLst>
                      <a:ext uri="{FF2B5EF4-FFF2-40B4-BE49-F238E27FC236}">
                        <a16:creationId xmlns:a16="http://schemas.microsoft.com/office/drawing/2014/main" id="{2498CBD5-40B5-4E34-8D92-A6136CEA8EC7}"/>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7D270807-A7CB-4E8A-A3DE-178724A8AC0B}"/>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9" name="直線コネクタ 78">
                  <a:extLst>
                    <a:ext uri="{FF2B5EF4-FFF2-40B4-BE49-F238E27FC236}">
                      <a16:creationId xmlns:a16="http://schemas.microsoft.com/office/drawing/2014/main" id="{AB88A8EA-27DC-4253-BFB4-DA319522546E}"/>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0" name="グループ化 79">
                  <a:extLst>
                    <a:ext uri="{FF2B5EF4-FFF2-40B4-BE49-F238E27FC236}">
                      <a16:creationId xmlns:a16="http://schemas.microsoft.com/office/drawing/2014/main" id="{C2813FE7-2688-4853-9474-FFD757C402C7}"/>
                    </a:ext>
                  </a:extLst>
                </p:cNvPr>
                <p:cNvGrpSpPr/>
                <p:nvPr/>
              </p:nvGrpSpPr>
              <p:grpSpPr>
                <a:xfrm rot="10800000">
                  <a:off x="1835696" y="4221088"/>
                  <a:ext cx="720080" cy="720080"/>
                  <a:chOff x="792000" y="2529000"/>
                  <a:chExt cx="360000" cy="360000"/>
                </a:xfrm>
              </p:grpSpPr>
              <p:sp>
                <p:nvSpPr>
                  <p:cNvPr id="83" name="楕円 82">
                    <a:extLst>
                      <a:ext uri="{FF2B5EF4-FFF2-40B4-BE49-F238E27FC236}">
                        <a16:creationId xmlns:a16="http://schemas.microsoft.com/office/drawing/2014/main" id="{4B3AD384-D62D-4672-8694-0452D2CD8CD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矢印: 下 83">
                    <a:extLst>
                      <a:ext uri="{FF2B5EF4-FFF2-40B4-BE49-F238E27FC236}">
                        <a16:creationId xmlns:a16="http://schemas.microsoft.com/office/drawing/2014/main" id="{7F6B0E2E-2327-4AF2-9CD5-7CACF44291B0}"/>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1" name="直線コネクタ 80">
                  <a:extLst>
                    <a:ext uri="{FF2B5EF4-FFF2-40B4-BE49-F238E27FC236}">
                      <a16:creationId xmlns:a16="http://schemas.microsoft.com/office/drawing/2014/main" id="{06BD0780-4657-4413-98FB-2D84268DB8D7}"/>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134C566A-EA91-432B-94A9-739CA989F2A6}"/>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103DB9D9-A6AB-46B9-A9F3-FE1DF97D808D}"/>
                  </a:ext>
                </a:extLst>
              </p:cNvPr>
              <p:cNvGrpSpPr/>
              <p:nvPr/>
            </p:nvGrpSpPr>
            <p:grpSpPr>
              <a:xfrm>
                <a:off x="6732240" y="2852936"/>
                <a:ext cx="720080" cy="720080"/>
                <a:chOff x="395536" y="2780928"/>
                <a:chExt cx="2160240" cy="2160240"/>
              </a:xfrm>
            </p:grpSpPr>
            <p:grpSp>
              <p:nvGrpSpPr>
                <p:cNvPr id="59" name="グループ化 58">
                  <a:extLst>
                    <a:ext uri="{FF2B5EF4-FFF2-40B4-BE49-F238E27FC236}">
                      <a16:creationId xmlns:a16="http://schemas.microsoft.com/office/drawing/2014/main" id="{61F42115-96F0-4001-B7BF-DCA2C274C3C1}"/>
                    </a:ext>
                  </a:extLst>
                </p:cNvPr>
                <p:cNvGrpSpPr/>
                <p:nvPr/>
              </p:nvGrpSpPr>
              <p:grpSpPr>
                <a:xfrm rot="10800000">
                  <a:off x="395536" y="2780928"/>
                  <a:ext cx="720080" cy="720080"/>
                  <a:chOff x="792000" y="2529000"/>
                  <a:chExt cx="360000" cy="360000"/>
                </a:xfrm>
              </p:grpSpPr>
              <p:sp>
                <p:nvSpPr>
                  <p:cNvPr id="73" name="楕円 72">
                    <a:extLst>
                      <a:ext uri="{FF2B5EF4-FFF2-40B4-BE49-F238E27FC236}">
                        <a16:creationId xmlns:a16="http://schemas.microsoft.com/office/drawing/2014/main" id="{540C657D-4153-4D0B-8BA9-FB2F6F1FB3AF}"/>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矢印: 下 73">
                    <a:extLst>
                      <a:ext uri="{FF2B5EF4-FFF2-40B4-BE49-F238E27FC236}">
                        <a16:creationId xmlns:a16="http://schemas.microsoft.com/office/drawing/2014/main" id="{AA0A424F-0C11-4AC5-8D8B-25DAC43AC19A}"/>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EE3308B9-E940-4F35-A68F-499D78464BFE}"/>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1" name="グループ化 60">
                  <a:extLst>
                    <a:ext uri="{FF2B5EF4-FFF2-40B4-BE49-F238E27FC236}">
                      <a16:creationId xmlns:a16="http://schemas.microsoft.com/office/drawing/2014/main" id="{AE3A157F-DDCA-4F5C-B374-FD5D8045056B}"/>
                    </a:ext>
                  </a:extLst>
                </p:cNvPr>
                <p:cNvGrpSpPr/>
                <p:nvPr/>
              </p:nvGrpSpPr>
              <p:grpSpPr>
                <a:xfrm rot="10800000">
                  <a:off x="1835696" y="2780928"/>
                  <a:ext cx="720080" cy="720080"/>
                  <a:chOff x="792000" y="2529000"/>
                  <a:chExt cx="360000" cy="360000"/>
                </a:xfrm>
              </p:grpSpPr>
              <p:sp>
                <p:nvSpPr>
                  <p:cNvPr id="71" name="楕円 70">
                    <a:extLst>
                      <a:ext uri="{FF2B5EF4-FFF2-40B4-BE49-F238E27FC236}">
                        <a16:creationId xmlns:a16="http://schemas.microsoft.com/office/drawing/2014/main" id="{3BB26691-9991-4A9E-B768-0D3E654B59FF}"/>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矢印: 下 71">
                    <a:extLst>
                      <a:ext uri="{FF2B5EF4-FFF2-40B4-BE49-F238E27FC236}">
                        <a16:creationId xmlns:a16="http://schemas.microsoft.com/office/drawing/2014/main" id="{FFF9FCE5-F710-4D71-AAC9-2A38D657D342}"/>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2" name="グループ化 61">
                  <a:extLst>
                    <a:ext uri="{FF2B5EF4-FFF2-40B4-BE49-F238E27FC236}">
                      <a16:creationId xmlns:a16="http://schemas.microsoft.com/office/drawing/2014/main" id="{0A0167F9-4C16-4F4E-8678-4AB12763D86A}"/>
                    </a:ext>
                  </a:extLst>
                </p:cNvPr>
                <p:cNvGrpSpPr/>
                <p:nvPr/>
              </p:nvGrpSpPr>
              <p:grpSpPr>
                <a:xfrm rot="10800000">
                  <a:off x="395536" y="4221088"/>
                  <a:ext cx="720080" cy="720080"/>
                  <a:chOff x="792000" y="2529000"/>
                  <a:chExt cx="360000" cy="360000"/>
                </a:xfrm>
              </p:grpSpPr>
              <p:sp>
                <p:nvSpPr>
                  <p:cNvPr id="69" name="楕円 68">
                    <a:extLst>
                      <a:ext uri="{FF2B5EF4-FFF2-40B4-BE49-F238E27FC236}">
                        <a16:creationId xmlns:a16="http://schemas.microsoft.com/office/drawing/2014/main" id="{464C11DC-25C4-4D44-8ABD-E522FB442CE8}"/>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9E6A99AC-2391-4759-A9C2-26B9F791F80A}"/>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3" name="直線コネクタ 62">
                  <a:extLst>
                    <a:ext uri="{FF2B5EF4-FFF2-40B4-BE49-F238E27FC236}">
                      <a16:creationId xmlns:a16="http://schemas.microsoft.com/office/drawing/2014/main" id="{BAE6DE1E-D329-4FA4-A874-118CDB008E1B}"/>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4" name="グループ化 63">
                  <a:extLst>
                    <a:ext uri="{FF2B5EF4-FFF2-40B4-BE49-F238E27FC236}">
                      <a16:creationId xmlns:a16="http://schemas.microsoft.com/office/drawing/2014/main" id="{890423AA-900C-40FF-B38C-01C6CEA04858}"/>
                    </a:ext>
                  </a:extLst>
                </p:cNvPr>
                <p:cNvGrpSpPr/>
                <p:nvPr/>
              </p:nvGrpSpPr>
              <p:grpSpPr>
                <a:xfrm rot="10800000">
                  <a:off x="1835696" y="4221088"/>
                  <a:ext cx="720080" cy="720080"/>
                  <a:chOff x="792000" y="2529000"/>
                  <a:chExt cx="360000" cy="360000"/>
                </a:xfrm>
              </p:grpSpPr>
              <p:sp>
                <p:nvSpPr>
                  <p:cNvPr id="67" name="楕円 66">
                    <a:extLst>
                      <a:ext uri="{FF2B5EF4-FFF2-40B4-BE49-F238E27FC236}">
                        <a16:creationId xmlns:a16="http://schemas.microsoft.com/office/drawing/2014/main" id="{4CE660C2-B83F-4F8A-B73E-C85CDE4CC0E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6F1FF5FE-459B-42AC-86A5-CF0F1610F21F}"/>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5" name="直線コネクタ 64">
                  <a:extLst>
                    <a:ext uri="{FF2B5EF4-FFF2-40B4-BE49-F238E27FC236}">
                      <a16:creationId xmlns:a16="http://schemas.microsoft.com/office/drawing/2014/main" id="{96BE5FE7-61BB-44EE-A707-1CBD23BA2974}"/>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D13339B6-C404-407C-A938-0FB510E3D652}"/>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2" name="グループ化 41">
                <a:extLst>
                  <a:ext uri="{FF2B5EF4-FFF2-40B4-BE49-F238E27FC236}">
                    <a16:creationId xmlns:a16="http://schemas.microsoft.com/office/drawing/2014/main" id="{92411A26-3F36-4238-883D-987A55CA8BA9}"/>
                  </a:ext>
                </a:extLst>
              </p:cNvPr>
              <p:cNvGrpSpPr/>
              <p:nvPr/>
            </p:nvGrpSpPr>
            <p:grpSpPr>
              <a:xfrm>
                <a:off x="7596336" y="2852936"/>
                <a:ext cx="720080" cy="720080"/>
                <a:chOff x="395536" y="2780928"/>
                <a:chExt cx="2160240" cy="2160240"/>
              </a:xfrm>
            </p:grpSpPr>
            <p:grpSp>
              <p:nvGrpSpPr>
                <p:cNvPr id="43" name="グループ化 42">
                  <a:extLst>
                    <a:ext uri="{FF2B5EF4-FFF2-40B4-BE49-F238E27FC236}">
                      <a16:creationId xmlns:a16="http://schemas.microsoft.com/office/drawing/2014/main" id="{71BEC2F7-5FE6-4AA7-8772-3AE136929E7A}"/>
                    </a:ext>
                  </a:extLst>
                </p:cNvPr>
                <p:cNvGrpSpPr/>
                <p:nvPr/>
              </p:nvGrpSpPr>
              <p:grpSpPr>
                <a:xfrm rot="10800000">
                  <a:off x="395536" y="2780928"/>
                  <a:ext cx="720080" cy="720080"/>
                  <a:chOff x="792000" y="2529000"/>
                  <a:chExt cx="360000" cy="360000"/>
                </a:xfrm>
              </p:grpSpPr>
              <p:sp>
                <p:nvSpPr>
                  <p:cNvPr id="57" name="楕円 56">
                    <a:extLst>
                      <a:ext uri="{FF2B5EF4-FFF2-40B4-BE49-F238E27FC236}">
                        <a16:creationId xmlns:a16="http://schemas.microsoft.com/office/drawing/2014/main" id="{F58F34B4-19EA-47C2-A382-2E62D2652113}"/>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矢印: 下 57">
                    <a:extLst>
                      <a:ext uri="{FF2B5EF4-FFF2-40B4-BE49-F238E27FC236}">
                        <a16:creationId xmlns:a16="http://schemas.microsoft.com/office/drawing/2014/main" id="{CE8074B6-D19C-4710-8085-8FFB90D0FD25}"/>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4" name="直線コネクタ 43">
                  <a:extLst>
                    <a:ext uri="{FF2B5EF4-FFF2-40B4-BE49-F238E27FC236}">
                      <a16:creationId xmlns:a16="http://schemas.microsoft.com/office/drawing/2014/main" id="{81971629-14BE-42FA-8B28-16B161169B60}"/>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E83789C3-5781-4D26-B709-95B4B7753D39}"/>
                    </a:ext>
                  </a:extLst>
                </p:cNvPr>
                <p:cNvGrpSpPr/>
                <p:nvPr/>
              </p:nvGrpSpPr>
              <p:grpSpPr>
                <a:xfrm rot="10800000">
                  <a:off x="1835696" y="2780928"/>
                  <a:ext cx="720080" cy="720080"/>
                  <a:chOff x="792000" y="2529000"/>
                  <a:chExt cx="360000" cy="360000"/>
                </a:xfrm>
              </p:grpSpPr>
              <p:sp>
                <p:nvSpPr>
                  <p:cNvPr id="55" name="楕円 54">
                    <a:extLst>
                      <a:ext uri="{FF2B5EF4-FFF2-40B4-BE49-F238E27FC236}">
                        <a16:creationId xmlns:a16="http://schemas.microsoft.com/office/drawing/2014/main" id="{BF48B1B2-5827-4D93-8281-E90638A490D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矢印: 下 55">
                    <a:extLst>
                      <a:ext uri="{FF2B5EF4-FFF2-40B4-BE49-F238E27FC236}">
                        <a16:creationId xmlns:a16="http://schemas.microsoft.com/office/drawing/2014/main" id="{7E691485-31CD-462D-AAAC-7DAE7149E8D4}"/>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6" name="グループ化 45">
                  <a:extLst>
                    <a:ext uri="{FF2B5EF4-FFF2-40B4-BE49-F238E27FC236}">
                      <a16:creationId xmlns:a16="http://schemas.microsoft.com/office/drawing/2014/main" id="{BECF6C5C-23F7-4BBC-BDD9-D97EA81EDB99}"/>
                    </a:ext>
                  </a:extLst>
                </p:cNvPr>
                <p:cNvGrpSpPr/>
                <p:nvPr/>
              </p:nvGrpSpPr>
              <p:grpSpPr>
                <a:xfrm rot="10800000">
                  <a:off x="395536" y="4221088"/>
                  <a:ext cx="720080" cy="720080"/>
                  <a:chOff x="792000" y="2529000"/>
                  <a:chExt cx="360000" cy="360000"/>
                </a:xfrm>
              </p:grpSpPr>
              <p:sp>
                <p:nvSpPr>
                  <p:cNvPr id="53" name="楕円 52">
                    <a:extLst>
                      <a:ext uri="{FF2B5EF4-FFF2-40B4-BE49-F238E27FC236}">
                        <a16:creationId xmlns:a16="http://schemas.microsoft.com/office/drawing/2014/main" id="{52682FBD-9055-487B-BB93-768796C5CAF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矢印: 下 53">
                    <a:extLst>
                      <a:ext uri="{FF2B5EF4-FFF2-40B4-BE49-F238E27FC236}">
                        <a16:creationId xmlns:a16="http://schemas.microsoft.com/office/drawing/2014/main" id="{660BC13C-40EF-4907-B3C6-C87DD2109627}"/>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7" name="直線コネクタ 46">
                  <a:extLst>
                    <a:ext uri="{FF2B5EF4-FFF2-40B4-BE49-F238E27FC236}">
                      <a16:creationId xmlns:a16="http://schemas.microsoft.com/office/drawing/2014/main" id="{948DA7CC-9D62-4C69-821E-13AD2E901D5D}"/>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グループ化 47">
                  <a:extLst>
                    <a:ext uri="{FF2B5EF4-FFF2-40B4-BE49-F238E27FC236}">
                      <a16:creationId xmlns:a16="http://schemas.microsoft.com/office/drawing/2014/main" id="{A561961C-F41C-4554-B0E6-5FFE186F5321}"/>
                    </a:ext>
                  </a:extLst>
                </p:cNvPr>
                <p:cNvGrpSpPr/>
                <p:nvPr/>
              </p:nvGrpSpPr>
              <p:grpSpPr>
                <a:xfrm rot="10800000">
                  <a:off x="1835696" y="4221088"/>
                  <a:ext cx="720080" cy="720080"/>
                  <a:chOff x="792000" y="2529000"/>
                  <a:chExt cx="360000" cy="360000"/>
                </a:xfrm>
              </p:grpSpPr>
              <p:sp>
                <p:nvSpPr>
                  <p:cNvPr id="51" name="楕円 50">
                    <a:extLst>
                      <a:ext uri="{FF2B5EF4-FFF2-40B4-BE49-F238E27FC236}">
                        <a16:creationId xmlns:a16="http://schemas.microsoft.com/office/drawing/2014/main" id="{2FF48604-2700-4463-85D0-DD459BB2256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矢印: 下 51">
                    <a:extLst>
                      <a:ext uri="{FF2B5EF4-FFF2-40B4-BE49-F238E27FC236}">
                        <a16:creationId xmlns:a16="http://schemas.microsoft.com/office/drawing/2014/main" id="{CA6AAFDD-3E5A-48B3-B6E6-C73272D79180}"/>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9" name="直線コネクタ 48">
                  <a:extLst>
                    <a:ext uri="{FF2B5EF4-FFF2-40B4-BE49-F238E27FC236}">
                      <a16:creationId xmlns:a16="http://schemas.microsoft.com/office/drawing/2014/main" id="{F1E25A9F-9D2D-4BD4-AA24-EC2DE728630B}"/>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BC27C086-ECD9-4F9E-96B5-1EE5BFFFB75C}"/>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sp>
        <p:nvSpPr>
          <p:cNvPr id="171" name="矢印: 右 170">
            <a:extLst>
              <a:ext uri="{FF2B5EF4-FFF2-40B4-BE49-F238E27FC236}">
                <a16:creationId xmlns:a16="http://schemas.microsoft.com/office/drawing/2014/main" id="{4790759F-CEC1-4E4E-9637-26FC6C0C2DB7}"/>
              </a:ext>
            </a:extLst>
          </p:cNvPr>
          <p:cNvSpPr/>
          <p:nvPr/>
        </p:nvSpPr>
        <p:spPr>
          <a:xfrm>
            <a:off x="2267744" y="5373216"/>
            <a:ext cx="576064"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矢印: 右 171">
            <a:extLst>
              <a:ext uri="{FF2B5EF4-FFF2-40B4-BE49-F238E27FC236}">
                <a16:creationId xmlns:a16="http://schemas.microsoft.com/office/drawing/2014/main" id="{83D7C88E-43F4-4E44-88C4-96729B8EE07C}"/>
              </a:ext>
            </a:extLst>
          </p:cNvPr>
          <p:cNvSpPr/>
          <p:nvPr/>
        </p:nvSpPr>
        <p:spPr>
          <a:xfrm>
            <a:off x="5652120" y="5373216"/>
            <a:ext cx="576064"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乗算記号 172">
            <a:extLst>
              <a:ext uri="{FF2B5EF4-FFF2-40B4-BE49-F238E27FC236}">
                <a16:creationId xmlns:a16="http://schemas.microsoft.com/office/drawing/2014/main" id="{9C98B0E7-E12B-4C71-A164-C77FFB2DB20E}"/>
              </a:ext>
            </a:extLst>
          </p:cNvPr>
          <p:cNvSpPr/>
          <p:nvPr/>
        </p:nvSpPr>
        <p:spPr>
          <a:xfrm>
            <a:off x="5436096" y="5052591"/>
            <a:ext cx="914400" cy="914400"/>
          </a:xfrm>
          <a:prstGeom prst="mathMultiply">
            <a:avLst>
              <a:gd name="adj1" fmla="val 283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51218909"/>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5176</TotalTime>
  <Words>1998</Words>
  <Application>Microsoft Office PowerPoint</Application>
  <PresentationFormat>画面に合わせる (4:3)</PresentationFormat>
  <Paragraphs>303</Paragraphs>
  <Slides>34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34</vt:i4>
      </vt:variant>
    </vt:vector>
  </HeadingPairs>
  <TitlesOfParts>
    <vt:vector size="40" baseType="lpstr">
      <vt:lpstr>HGｺﾞｼｯｸE</vt:lpstr>
      <vt:lpstr>游ゴシック</vt:lpstr>
      <vt:lpstr>Arial</vt:lpstr>
      <vt:lpstr>Cambria Math</vt:lpstr>
      <vt:lpstr>Consolas</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841</cp:revision>
  <dcterms:created xsi:type="dcterms:W3CDTF">2019-01-02T05:23:01Z</dcterms:created>
  <dcterms:modified xsi:type="dcterms:W3CDTF">2022-04-11T01:51:51Z</dcterms:modified>
</cp:coreProperties>
</file>