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8" r:id="rId70"/>
    <p:sldId id="407" r:id="rId71"/>
    <p:sldId id="409" r:id="rId72"/>
    <p:sldId id="410" r:id="rId73"/>
    <p:sldId id="411" r:id="rId74"/>
    <p:sldId id="412" r:id="rId75"/>
    <p:sldId id="413" r:id="rId76"/>
    <p:sldId id="415" r:id="rId77"/>
    <p:sldId id="414" r:id="rId78"/>
    <p:sldId id="416" r:id="rId79"/>
    <p:sldId id="417" r:id="rId8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varScale="1">
        <p:scale>
          <a:sx n="94" d="100"/>
          <a:sy n="94" d="100"/>
        </p:scale>
        <p:origin x="1090" y="77"/>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0.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2.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5.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7.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&gt;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dirty="0"/>
              </a:p>
            </p:txBody>
          </p:sp>
        </mc:Choice>
        <mc:Fallback>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xmlns="">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xmlns="">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xmlns="">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xmlns="">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xmlns="">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xmlns="">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xmlns="">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xmlns="">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xmlns="">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xmlns="">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xmlns="">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xmlns="">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xmlns="">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5781</TotalTime>
  <Words>4322</Words>
  <Application>Microsoft Office PowerPoint</Application>
  <PresentationFormat>画面に合わせる (4:3)</PresentationFormat>
  <Paragraphs>640</Paragraphs>
  <Slides>79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79</vt:i4>
      </vt:variant>
    </vt:vector>
  </HeadingPairs>
  <TitlesOfParts>
    <vt:vector size="8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892</cp:revision>
  <dcterms:created xsi:type="dcterms:W3CDTF">2019-01-02T05:23:01Z</dcterms:created>
  <dcterms:modified xsi:type="dcterms:W3CDTF">2022-05-02T05:55:23Z</dcterms:modified>
</cp:coreProperties>
</file>