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8"/>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a:t>(</a:t>
            </a:r>
            <a:r>
              <a:rPr kumimoji="1" lang="ja-JP" altLang="en-US" sz="2400"/>
              <a:t>非平衡状態</a:t>
            </a:r>
            <a:r>
              <a:rPr kumimoji="1" lang="en-US" altLang="ja-JP" sz="240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a:t>(</a:t>
                </a:r>
                <a:r>
                  <a:rPr kumimoji="1" lang="ja-JP" altLang="en-US" sz="2800">
                    <a:solidFill>
                      <a:srgbClr val="011893"/>
                    </a:solidFill>
                  </a:rPr>
                  <a:t>運動温度</a:t>
                </a:r>
                <a:r>
                  <a:rPr kumimoji="1" lang="en-US" altLang="ja-JP" sz="280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a:t>(</a:t>
                </a:r>
                <a:r>
                  <a:rPr kumimoji="1" lang="ja-JP" altLang="en-US" sz="2800">
                    <a:solidFill>
                      <a:srgbClr val="011893"/>
                    </a:solidFill>
                  </a:rPr>
                  <a:t>状態温度</a:t>
                </a:r>
                <a:r>
                  <a:rPr kumimoji="1" lang="en-US" altLang="ja-JP" sz="280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a:t>(</a:t>
            </a:r>
            <a:r>
              <a:rPr lang="ja-JP" altLang="en-US" sz="2800"/>
              <a:t>周期的境界条件</a:t>
            </a:r>
            <a:r>
              <a:rPr lang="en-US" altLang="ja-JP" sz="2800"/>
              <a:t>)</a:t>
            </a:r>
            <a:r>
              <a:rPr lang="ja-JP" altLang="en-US" sz="2800"/>
              <a:t>で圧力は定義できるか？</a:t>
            </a:r>
            <a:endParaRPr lang="en-US" altLang="ja-JP" sz="280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a:t>3</a:t>
                </a:r>
                <a:r>
                  <a:rPr lang="ja-JP" altLang="en-US" sz="2800"/>
                  <a:t>次元</a:t>
                </a:r>
                <a:r>
                  <a:rPr lang="en-US" altLang="ja-JP" sz="280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a:t>x,y,z</a:t>
                </a:r>
                <a:r>
                  <a:rPr lang="ja-JP" altLang="en-US" sz="2800"/>
                  <a:t>座標をまとめて</a:t>
                </a:r>
                <a:r>
                  <a:rPr lang="en-US" altLang="ja-JP" sz="2800"/>
                  <a:t>i</a:t>
                </a:r>
                <a:r>
                  <a:rPr lang="ja-JP" altLang="en-US" sz="2800"/>
                  <a:t>のインデックスに押し込める</a:t>
                </a:r>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02310"/>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5955997"/>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0"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302396" cy="10734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302396"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7793</TotalTime>
  <Words>2324</Words>
  <Application>Microsoft Office PowerPoint</Application>
  <PresentationFormat>画面に合わせる (4:3)</PresentationFormat>
  <Paragraphs>366</Paragraphs>
  <Slides>46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1012</cp:revision>
  <dcterms:created xsi:type="dcterms:W3CDTF">2019-01-02T05:23:01Z</dcterms:created>
  <dcterms:modified xsi:type="dcterms:W3CDTF">2022-05-05T07:09:35Z</dcterms:modified>
</cp:coreProperties>
</file>