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4"/>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954107"/>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温度や圧力制御アルゴリズム</a:t>
            </a:r>
            <a:endParaRPr lang="en-US" altLang="ja-JP" sz="2800" dirty="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カノニカル分布と逆温度のまとめ</a:t>
            </a:r>
          </a:p>
        </p:txBody>
      </p:sp>
    </p:spTree>
    <p:extLst>
      <p:ext uri="{BB962C8B-B14F-4D97-AF65-F5344CB8AC3E}">
        <p14:creationId xmlns:p14="http://schemas.microsoft.com/office/powerpoint/2010/main" val="348826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7349</TotalTime>
  <Words>1048</Words>
  <Application>Microsoft Office PowerPoint</Application>
  <PresentationFormat>画面に合わせる (4:3)</PresentationFormat>
  <Paragraphs>169</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994</cp:revision>
  <dcterms:created xsi:type="dcterms:W3CDTF">2019-01-02T05:23:01Z</dcterms:created>
  <dcterms:modified xsi:type="dcterms:W3CDTF">2022-05-04T07:36:22Z</dcterms:modified>
</cp:coreProperties>
</file>