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2" r:id="rId6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29" d="100"/>
          <a:sy n="129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251520" y="1412776"/>
            <a:ext cx="804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オイラー法は、テイラー展開の一次まで正しいコード</a:t>
            </a:r>
            <a:r>
              <a:rPr lang="en-US" altLang="ja-JP" sz="2000" dirty="0"/>
              <a:t>(</a:t>
            </a:r>
            <a:r>
              <a:rPr lang="ja-JP" altLang="en-US" sz="2000" dirty="0"/>
              <a:t>一次の積分法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487E1D-BDD7-4B8F-9A41-6D80AA0C32B5}"/>
              </a:ext>
            </a:extLst>
          </p:cNvPr>
          <p:cNvSpPr txBox="1"/>
          <p:nvPr/>
        </p:nvSpPr>
        <p:spPr>
          <a:xfrm>
            <a:off x="323528" y="1988840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テイラー展開の高次まで正しい数値積分法を構築することで、より</a:t>
            </a:r>
            <a:endParaRPr lang="en-US" altLang="ja-JP" sz="2000" dirty="0"/>
          </a:p>
          <a:p>
            <a:r>
              <a:rPr lang="ja-JP" altLang="en-US" sz="2000" dirty="0"/>
              <a:t>より「ずれ」が小さい結果を得ることはできる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中点法</a:t>
            </a:r>
            <a:r>
              <a:rPr lang="en-US" altLang="ja-JP" sz="2000" dirty="0"/>
              <a:t> (2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Runge-</a:t>
            </a:r>
            <a:r>
              <a:rPr lang="en-US" altLang="ja-JP" sz="2000" dirty="0" err="1"/>
              <a:t>Kutta</a:t>
            </a:r>
            <a:r>
              <a:rPr lang="ja-JP" altLang="en-US" sz="2000" dirty="0"/>
              <a:t>法 </a:t>
            </a:r>
            <a:r>
              <a:rPr lang="en-US" altLang="ja-JP" sz="2000" dirty="0"/>
              <a:t>(4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6863</TotalTime>
  <Words>3574</Words>
  <Application>Microsoft Office PowerPoint</Application>
  <PresentationFormat>画面に合わせる (4:3)</PresentationFormat>
  <Paragraphs>565</Paragraphs>
  <Slides>65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962</cp:revision>
  <dcterms:created xsi:type="dcterms:W3CDTF">2019-01-02T05:23:01Z</dcterms:created>
  <dcterms:modified xsi:type="dcterms:W3CDTF">2022-04-29T03:44:38Z</dcterms:modified>
</cp:coreProperties>
</file>