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1"/>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91" d="100"/>
          <a:sy n="91" d="100"/>
        </p:scale>
        <p:origin x="116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5.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26876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350100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177281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270804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4361</TotalTime>
  <Words>1676</Words>
  <Application>Microsoft Office PowerPoint</Application>
  <PresentationFormat>画面に合わせる (4:3)</PresentationFormat>
  <Paragraphs>215</Paragraphs>
  <Slides>29</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29</vt:i4>
      </vt:variant>
    </vt:vector>
  </HeadingPairs>
  <TitlesOfParts>
    <vt:vector size="3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759</cp:revision>
  <dcterms:created xsi:type="dcterms:W3CDTF">2019-01-02T05:23:01Z</dcterms:created>
  <dcterms:modified xsi:type="dcterms:W3CDTF">2022-04-06T08:15:00Z</dcterms:modified>
</cp:coreProperties>
</file>