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447" autoAdjust="0"/>
  </p:normalViewPr>
  <p:slideViewPr>
    <p:cSldViewPr>
      <p:cViewPr varScale="1">
        <p:scale>
          <a:sx n="121" d="100"/>
          <a:sy n="121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64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モンテカルロ法</a:t>
            </a:r>
            <a:r>
              <a:rPr lang="en-US" altLang="ja-JP" sz="3200">
                <a:solidFill>
                  <a:srgbClr val="011893"/>
                </a:solidFill>
              </a:rPr>
              <a:t>(3) </a:t>
            </a:r>
            <a:r>
              <a:rPr lang="ja-JP" altLang="en-US" sz="3200">
                <a:solidFill>
                  <a:srgbClr val="011893"/>
                </a:solidFill>
              </a:rPr>
              <a:t>発展的なアルゴリズム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D9F5D15-ABBD-4401-ACB5-44F27E9BB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N=4</a:t>
            </a:r>
            <a:r>
              <a:rPr lang="ja-JP" altLang="en-US" dirty="0"/>
              <a:t>の場合の状態数</a:t>
            </a:r>
            <a:endParaRPr kumimoji="1" lang="ja-JP" altLang="en-US" dirty="0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39CE6BB-C267-4530-BCFC-1923EA895B38}"/>
              </a:ext>
            </a:extLst>
          </p:cNvPr>
          <p:cNvGrpSpPr/>
          <p:nvPr/>
        </p:nvGrpSpPr>
        <p:grpSpPr>
          <a:xfrm rot="10800000">
            <a:off x="2339752" y="1340768"/>
            <a:ext cx="720080" cy="720080"/>
            <a:chOff x="3851920" y="1268760"/>
            <a:chExt cx="2160240" cy="2160240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8E644DE-4E08-45C2-B9CA-6E0B37B1D8A5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9CD309B1-05EF-433E-93C9-2BB4EC58F5C5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矢印: 下 23">
                <a:extLst>
                  <a:ext uri="{FF2B5EF4-FFF2-40B4-BE49-F238E27FC236}">
                    <a16:creationId xmlns:a16="http://schemas.microsoft.com/office/drawing/2014/main" id="{A46DCA92-792B-4B18-B441-10FD612FA144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A71A896-886B-4183-B4D4-A49FA8351DE0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45A63625-05E4-4EE1-A49F-0A88FC352295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矢印: 下 26">
                <a:extLst>
                  <a:ext uri="{FF2B5EF4-FFF2-40B4-BE49-F238E27FC236}">
                    <a16:creationId xmlns:a16="http://schemas.microsoft.com/office/drawing/2014/main" id="{CF695D62-2B82-47A3-B492-8DFB20E5F827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785ABAC9-60B9-4497-A37E-377223DCD559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99AF8305-88EF-466B-AC13-76565503EEE9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矢印: 下 29">
                <a:extLst>
                  <a:ext uri="{FF2B5EF4-FFF2-40B4-BE49-F238E27FC236}">
                    <a16:creationId xmlns:a16="http://schemas.microsoft.com/office/drawing/2014/main" id="{B25D219A-0E98-4903-BB67-56F30ED4C200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E8698C00-0A20-4D4D-9B72-40EAC09038F1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8272ABD7-D2EB-490C-853F-4BDC31716920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矢印: 下 32">
                <a:extLst>
                  <a:ext uri="{FF2B5EF4-FFF2-40B4-BE49-F238E27FC236}">
                    <a16:creationId xmlns:a16="http://schemas.microsoft.com/office/drawing/2014/main" id="{300A3756-4BD9-4797-9BA3-B8E9E04372D4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44EA1D3F-5391-405B-A720-93752C4E5247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112D50A7-BAFF-4289-9126-4F60B9FC2A4B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8D6671D-5152-43E0-AB83-B1CC0B612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0B7F261C-E087-468E-88B8-E01F36C19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E35647C-37C0-4440-9463-80E72FA67192}"/>
              </a:ext>
            </a:extLst>
          </p:cNvPr>
          <p:cNvGrpSpPr/>
          <p:nvPr/>
        </p:nvGrpSpPr>
        <p:grpSpPr>
          <a:xfrm>
            <a:off x="1475656" y="1340768"/>
            <a:ext cx="720080" cy="720080"/>
            <a:chOff x="3851920" y="1268760"/>
            <a:chExt cx="2160240" cy="2160240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A37466-E646-4CB7-B46D-E5AF22CB479F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9F64464E-9254-4338-95C6-87CAA68AA63E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矢印: 下 70">
                <a:extLst>
                  <a:ext uri="{FF2B5EF4-FFF2-40B4-BE49-F238E27FC236}">
                    <a16:creationId xmlns:a16="http://schemas.microsoft.com/office/drawing/2014/main" id="{4BAF1B6D-08BA-45F1-BEB8-7A602B1D1FA4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2ECFE338-F042-4B15-B19B-BEDB8945D007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E69F7E54-AA18-4CB0-9C5C-0C76B4A2755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矢印: 下 68">
                <a:extLst>
                  <a:ext uri="{FF2B5EF4-FFF2-40B4-BE49-F238E27FC236}">
                    <a16:creationId xmlns:a16="http://schemas.microsoft.com/office/drawing/2014/main" id="{E209443B-0AEC-47B4-987A-B6CC5980A296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A5C5A842-DF35-444B-92A0-BEA65A217BEC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FEBFDC7C-F01A-4D76-9181-44A9F371A64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矢印: 下 66">
                <a:extLst>
                  <a:ext uri="{FF2B5EF4-FFF2-40B4-BE49-F238E27FC236}">
                    <a16:creationId xmlns:a16="http://schemas.microsoft.com/office/drawing/2014/main" id="{1220601E-D68C-4139-B97E-9DA66DF7D17A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0AC8A7F-5ECF-43D5-AE8C-10A31FE0E65E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8FF1A646-4DAA-494F-BDF2-43321EE0D537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矢印: 下 64">
                <a:extLst>
                  <a:ext uri="{FF2B5EF4-FFF2-40B4-BE49-F238E27FC236}">
                    <a16:creationId xmlns:a16="http://schemas.microsoft.com/office/drawing/2014/main" id="{D86E152D-3C3D-44EB-9CE8-084B76A67296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71D32526-9469-416C-B0CD-D93BDD25D858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6305131-EFED-43E6-A47C-B499CEB0BB04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DF99B453-D79B-4658-8BA5-5F8E07BB2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6F584550-00BF-4943-8E11-F57F211701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896BE874-43D8-4AF2-91B8-7C2A01144750}"/>
              </a:ext>
            </a:extLst>
          </p:cNvPr>
          <p:cNvGrpSpPr/>
          <p:nvPr/>
        </p:nvGrpSpPr>
        <p:grpSpPr>
          <a:xfrm>
            <a:off x="1475656" y="2276872"/>
            <a:ext cx="720080" cy="720080"/>
            <a:chOff x="3851920" y="1268760"/>
            <a:chExt cx="2160240" cy="2160240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7081642-5758-4154-B539-5E4D2C4FB663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FBC13A0F-C3D2-4BB7-B05C-F03EE4E10E09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6" name="矢印: 下 95">
                <a:extLst>
                  <a:ext uri="{FF2B5EF4-FFF2-40B4-BE49-F238E27FC236}">
                    <a16:creationId xmlns:a16="http://schemas.microsoft.com/office/drawing/2014/main" id="{C3793331-8736-4255-BF38-C05FB1BAFA13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A2BA46D5-D1F5-4A8A-8886-8EC9538C0257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908AFD03-B5D7-4987-A1D1-743BFD33F9FB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4" name="矢印: 下 93">
                <a:extLst>
                  <a:ext uri="{FF2B5EF4-FFF2-40B4-BE49-F238E27FC236}">
                    <a16:creationId xmlns:a16="http://schemas.microsoft.com/office/drawing/2014/main" id="{8DA7F953-B0F6-4AA6-B700-2D499323B086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5E85DBEA-3ABE-4DC0-8905-B0F8D6B35790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CB425EE3-1DEF-4D7E-8EC2-153123E8C649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" name="矢印: 下 91">
                <a:extLst>
                  <a:ext uri="{FF2B5EF4-FFF2-40B4-BE49-F238E27FC236}">
                    <a16:creationId xmlns:a16="http://schemas.microsoft.com/office/drawing/2014/main" id="{DF49ABDB-8FAA-4D6B-954D-F7775E57872A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50E62C16-113B-4C58-83D1-66DBFE9DF48C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D67F3896-632F-4E9A-BAD7-0A137195062B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" name="矢印: 下 89">
                <a:extLst>
                  <a:ext uri="{FF2B5EF4-FFF2-40B4-BE49-F238E27FC236}">
                    <a16:creationId xmlns:a16="http://schemas.microsoft.com/office/drawing/2014/main" id="{524C8B36-66EF-49C1-9C62-129A90FAEA9E}"/>
                  </a:ext>
                </a:extLst>
              </p:cNvPr>
              <p:cNvSpPr/>
              <p:nvPr/>
            </p:nvSpPr>
            <p:spPr>
              <a:xfrm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C677B92-7F15-455F-BB39-1F41DE66643F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E821A3-74FC-4028-BB10-AD172F38B185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B5BC565-B744-4148-862D-C345F649A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6FAEA182-9412-42A5-B551-BD297049B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84FC7E53-7CDC-46AC-940C-E1F4872DA6FA}"/>
              </a:ext>
            </a:extLst>
          </p:cNvPr>
          <p:cNvGrpSpPr/>
          <p:nvPr/>
        </p:nvGrpSpPr>
        <p:grpSpPr>
          <a:xfrm>
            <a:off x="2339752" y="2276872"/>
            <a:ext cx="720080" cy="720080"/>
            <a:chOff x="3851920" y="1268760"/>
            <a:chExt cx="2160240" cy="2160240"/>
          </a:xfrm>
        </p:grpSpPr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964D1911-4B0E-4EE2-9145-6BD0F0264D9B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F80E80A9-336B-4CFE-AD4E-D079A5D72A80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3" name="矢印: 下 112">
                <a:extLst>
                  <a:ext uri="{FF2B5EF4-FFF2-40B4-BE49-F238E27FC236}">
                    <a16:creationId xmlns:a16="http://schemas.microsoft.com/office/drawing/2014/main" id="{BDD3FFBF-3F6D-46E8-91A9-B9DC748F4562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5D0EB562-AF8F-4B9E-9D11-F9E67B0201F9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9B514BC4-CEFD-4DC1-965C-BAB8AEF63479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1" name="矢印: 下 110">
                <a:extLst>
                  <a:ext uri="{FF2B5EF4-FFF2-40B4-BE49-F238E27FC236}">
                    <a16:creationId xmlns:a16="http://schemas.microsoft.com/office/drawing/2014/main" id="{CCAC91C9-C42C-4F01-9027-ACD53BF554FF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2C8E4357-C4EF-43C3-98BA-C0D61C0CF9AF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F2842197-D6F0-4E7C-A5DE-93B862B322B9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9" name="矢印: 下 108">
                <a:extLst>
                  <a:ext uri="{FF2B5EF4-FFF2-40B4-BE49-F238E27FC236}">
                    <a16:creationId xmlns:a16="http://schemas.microsoft.com/office/drawing/2014/main" id="{9BEEB9BB-6800-4D3E-90F6-560AAFBBDF1B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351158A8-E9EF-4E98-BB63-C7E1B063CC2E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DC693958-FF4A-4EDB-B4AB-3CB2D400BC48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7" name="矢印: 下 106">
                <a:extLst>
                  <a:ext uri="{FF2B5EF4-FFF2-40B4-BE49-F238E27FC236}">
                    <a16:creationId xmlns:a16="http://schemas.microsoft.com/office/drawing/2014/main" id="{19848CE1-82C7-4BE3-BA95-07B057C00A33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E35151B1-D72F-4BDE-AE3E-75F69AC7E1C2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DC6E90F6-4670-4C12-9663-919530A0EA84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5DA94C5D-FB67-45C3-A0D8-84E36A60F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955265A8-86DA-42BB-9E5B-A4B6505D9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128108E5-C44D-4DC4-AB21-7B70E18345EA}"/>
              </a:ext>
            </a:extLst>
          </p:cNvPr>
          <p:cNvGrpSpPr/>
          <p:nvPr/>
        </p:nvGrpSpPr>
        <p:grpSpPr>
          <a:xfrm>
            <a:off x="3203848" y="2276872"/>
            <a:ext cx="720080" cy="720080"/>
            <a:chOff x="3851920" y="1268760"/>
            <a:chExt cx="2160240" cy="2160240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D1DF06F0-D8D0-4144-8F74-ECA359BC4D51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08FA7AC4-3CD2-4069-A28D-B98AC67FCF77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0" name="矢印: 下 129">
                <a:extLst>
                  <a:ext uri="{FF2B5EF4-FFF2-40B4-BE49-F238E27FC236}">
                    <a16:creationId xmlns:a16="http://schemas.microsoft.com/office/drawing/2014/main" id="{AFCB7E5A-2FAD-4F12-9FFF-91BFC8DB804A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EA68D664-8100-41A4-B9B2-909956C13ED6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D22D4DB1-B75E-4227-81DE-5AE8233615B8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8" name="矢印: 下 127">
                <a:extLst>
                  <a:ext uri="{FF2B5EF4-FFF2-40B4-BE49-F238E27FC236}">
                    <a16:creationId xmlns:a16="http://schemas.microsoft.com/office/drawing/2014/main" id="{F0208F4C-33E3-4CE0-893C-8D281884CE59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15259F3B-492B-49EA-AF5B-6FA424F8EC21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F5806F5B-91E2-4E28-B917-1FAB42184C7B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6" name="矢印: 下 125">
                <a:extLst>
                  <a:ext uri="{FF2B5EF4-FFF2-40B4-BE49-F238E27FC236}">
                    <a16:creationId xmlns:a16="http://schemas.microsoft.com/office/drawing/2014/main" id="{61EFD757-B2C2-469E-ABDB-160DB09B7D7D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7BDA5956-5C79-4B31-A769-6BE19D11E551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D9D3D285-A986-4174-B50F-4354D10F8CD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4" name="矢印: 下 123">
                <a:extLst>
                  <a:ext uri="{FF2B5EF4-FFF2-40B4-BE49-F238E27FC236}">
                    <a16:creationId xmlns:a16="http://schemas.microsoft.com/office/drawing/2014/main" id="{0096486F-9AA3-47B3-8F9E-BADBD09649E5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E28AF196-6B91-4603-954B-FFF82FFCF9B3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DA0329A-CBEE-42C0-94DC-428F7C17406F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BD6348CC-7286-4DB1-A7AC-7D8771FA8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64B17E6-07FB-4ECA-A079-61ABCD137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9B4ED936-D096-4BB2-873A-6315822ED10D}"/>
              </a:ext>
            </a:extLst>
          </p:cNvPr>
          <p:cNvGrpSpPr/>
          <p:nvPr/>
        </p:nvGrpSpPr>
        <p:grpSpPr>
          <a:xfrm>
            <a:off x="4067944" y="2276872"/>
            <a:ext cx="720080" cy="720080"/>
            <a:chOff x="3851920" y="1268760"/>
            <a:chExt cx="2160240" cy="2160240"/>
          </a:xfrm>
        </p:grpSpPr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BBCAFB55-DED3-487C-AAA2-8EA0179EFA1C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8B744AC3-5BF7-45D4-AC4F-BF83046EE7BF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7" name="矢印: 下 146">
                <a:extLst>
                  <a:ext uri="{FF2B5EF4-FFF2-40B4-BE49-F238E27FC236}">
                    <a16:creationId xmlns:a16="http://schemas.microsoft.com/office/drawing/2014/main" id="{7D1A31B3-AA6A-425F-BF68-B31F62666E4C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2B3AC585-80BA-4169-ADF1-97E614EC1459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86496262-CE74-4A54-9C38-8BB2C9807B29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5" name="矢印: 下 144">
                <a:extLst>
                  <a:ext uri="{FF2B5EF4-FFF2-40B4-BE49-F238E27FC236}">
                    <a16:creationId xmlns:a16="http://schemas.microsoft.com/office/drawing/2014/main" id="{1F1994D5-0DE1-4B7C-A90F-B55D8CBD3844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F37BD06A-B968-4C68-9747-5E38CBDA96FB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92C3EB0D-FEA3-41A0-BDF4-F8F29057CB78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3" name="矢印: 下 142">
                <a:extLst>
                  <a:ext uri="{FF2B5EF4-FFF2-40B4-BE49-F238E27FC236}">
                    <a16:creationId xmlns:a16="http://schemas.microsoft.com/office/drawing/2014/main" id="{E82CD002-C2B4-4BF1-AD3C-293977C96A89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A855DC77-7498-4ACE-B53C-2D9127F19693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E16F9E19-339B-4BB3-A371-472E634E160B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1" name="矢印: 下 140">
                <a:extLst>
                  <a:ext uri="{FF2B5EF4-FFF2-40B4-BE49-F238E27FC236}">
                    <a16:creationId xmlns:a16="http://schemas.microsoft.com/office/drawing/2014/main" id="{071333AB-79A9-4CCE-BB54-09B2C565EA60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0E80BB2B-E37B-4124-9CA9-EE977FE74411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8E7695F7-B237-4F53-B736-B82AEC7BA7FA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220C1F7C-4B81-456F-B459-E01E15ED4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D3221450-5648-42AE-861B-C2592A1B4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86625E88-214F-43E4-A74F-2D8CD99ADA20}"/>
              </a:ext>
            </a:extLst>
          </p:cNvPr>
          <p:cNvGrpSpPr/>
          <p:nvPr/>
        </p:nvGrpSpPr>
        <p:grpSpPr>
          <a:xfrm rot="10800000">
            <a:off x="1475656" y="3212976"/>
            <a:ext cx="720080" cy="720080"/>
            <a:chOff x="3851920" y="1268760"/>
            <a:chExt cx="2160240" cy="2160240"/>
          </a:xfrm>
        </p:grpSpPr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4605B740-C1D0-45CC-B148-97BCEC2334BC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B34368CB-F012-4D05-8558-427B8E5CB6D8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4" name="矢印: 下 163">
                <a:extLst>
                  <a:ext uri="{FF2B5EF4-FFF2-40B4-BE49-F238E27FC236}">
                    <a16:creationId xmlns:a16="http://schemas.microsoft.com/office/drawing/2014/main" id="{099D0626-6674-46E0-86D8-5AC136AE38F9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3B645911-C455-4E47-9D9F-EB6BCAEAF53A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211C4945-F307-46EA-B978-AA5E188875BE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2" name="矢印: 下 161">
                <a:extLst>
                  <a:ext uri="{FF2B5EF4-FFF2-40B4-BE49-F238E27FC236}">
                    <a16:creationId xmlns:a16="http://schemas.microsoft.com/office/drawing/2014/main" id="{D2D1841F-25EE-47F1-8C2E-582BF58BBC9D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23AEDE48-437F-41F5-9780-2D5F5986A874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159" name="楕円 158">
                <a:extLst>
                  <a:ext uri="{FF2B5EF4-FFF2-40B4-BE49-F238E27FC236}">
                    <a16:creationId xmlns:a16="http://schemas.microsoft.com/office/drawing/2014/main" id="{FC1F9B21-20C7-4342-ADEC-DE9E99A24E36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0" name="矢印: 下 159">
                <a:extLst>
                  <a:ext uri="{FF2B5EF4-FFF2-40B4-BE49-F238E27FC236}">
                    <a16:creationId xmlns:a16="http://schemas.microsoft.com/office/drawing/2014/main" id="{4DF4F963-3106-40E8-BB53-03B7417C8AD7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B5602619-6D11-415E-80A6-786C422C06E1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157" name="楕円 156">
                <a:extLst>
                  <a:ext uri="{FF2B5EF4-FFF2-40B4-BE49-F238E27FC236}">
                    <a16:creationId xmlns:a16="http://schemas.microsoft.com/office/drawing/2014/main" id="{A508F2E6-364C-4257-89B6-F66C5EB7935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矢印: 下 157">
                <a:extLst>
                  <a:ext uri="{FF2B5EF4-FFF2-40B4-BE49-F238E27FC236}">
                    <a16:creationId xmlns:a16="http://schemas.microsoft.com/office/drawing/2014/main" id="{639C8B05-264F-4BAF-9588-FDC312626524}"/>
                  </a:ext>
                </a:extLst>
              </p:cNvPr>
              <p:cNvSpPr/>
              <p:nvPr/>
            </p:nvSpPr>
            <p:spPr>
              <a:xfrm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3F18EE9F-3274-4C19-B8A4-FEE82CA1FC5A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79F045D1-0926-4A1E-9876-43D8435C6A2F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4D43BC8-661F-4390-87DF-6B20D61D7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A4690FE1-1159-44F1-8441-42CE4BBEF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3B74F816-616E-40C5-8A5A-D54C8682DF6E}"/>
              </a:ext>
            </a:extLst>
          </p:cNvPr>
          <p:cNvGrpSpPr/>
          <p:nvPr/>
        </p:nvGrpSpPr>
        <p:grpSpPr>
          <a:xfrm rot="10800000">
            <a:off x="2339752" y="3212976"/>
            <a:ext cx="720080" cy="720080"/>
            <a:chOff x="3851920" y="1268760"/>
            <a:chExt cx="2160240" cy="2160240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FE4DBA46-6598-4743-9C1F-3097C3F4C897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4B766191-1F5A-4402-AC4A-D0849CCA999F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1" name="矢印: 下 180">
                <a:extLst>
                  <a:ext uri="{FF2B5EF4-FFF2-40B4-BE49-F238E27FC236}">
                    <a16:creationId xmlns:a16="http://schemas.microsoft.com/office/drawing/2014/main" id="{F312E1AB-5E57-4832-993A-9ABB58188ECC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6D215DE5-119A-47D2-9F55-104CC8EBAC30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178" name="楕円 177">
                <a:extLst>
                  <a:ext uri="{FF2B5EF4-FFF2-40B4-BE49-F238E27FC236}">
                    <a16:creationId xmlns:a16="http://schemas.microsoft.com/office/drawing/2014/main" id="{228209C1-82A2-4388-B191-0BF6EDAEAA5A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" name="矢印: 下 178">
                <a:extLst>
                  <a:ext uri="{FF2B5EF4-FFF2-40B4-BE49-F238E27FC236}">
                    <a16:creationId xmlns:a16="http://schemas.microsoft.com/office/drawing/2014/main" id="{4FC41F05-9AC6-431D-9FDA-6A1442DFED37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036A0C35-D594-4CC9-83BD-1545166DF61F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567BB23A-1B10-4D2C-8F22-F01EC7E79DA2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7" name="矢印: 下 176">
                <a:extLst>
                  <a:ext uri="{FF2B5EF4-FFF2-40B4-BE49-F238E27FC236}">
                    <a16:creationId xmlns:a16="http://schemas.microsoft.com/office/drawing/2014/main" id="{1DEDD78E-3234-4C00-9848-2CCF5EA394EB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1AB64F47-B6A1-4B67-ABE5-97AE5C2AF962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CB70A09E-DF74-4C4D-89E5-94EC78054A66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5" name="矢印: 下 174">
                <a:extLst>
                  <a:ext uri="{FF2B5EF4-FFF2-40B4-BE49-F238E27FC236}">
                    <a16:creationId xmlns:a16="http://schemas.microsoft.com/office/drawing/2014/main" id="{37B29083-CEDE-4CFC-9DB4-CE754E49D28D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04850B06-6A80-42FA-B140-233FA795AC0A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3B4DDEC7-41F8-436A-A36C-6195CE74EC2A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DC38659B-BE9C-4005-AE4E-74A53FEB4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39D8014C-5100-41DD-B010-975057C59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97DB4655-2A22-47FA-871A-44DFC58545CD}"/>
              </a:ext>
            </a:extLst>
          </p:cNvPr>
          <p:cNvGrpSpPr/>
          <p:nvPr/>
        </p:nvGrpSpPr>
        <p:grpSpPr>
          <a:xfrm rot="10800000">
            <a:off x="3203848" y="3212976"/>
            <a:ext cx="720080" cy="720080"/>
            <a:chOff x="3851920" y="1268760"/>
            <a:chExt cx="2160240" cy="2160240"/>
          </a:xfrm>
        </p:grpSpPr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D4FCD9DC-83C5-4396-9122-2F09093E04A6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BA83E336-86E2-4BBF-9FDB-881022390BC5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8" name="矢印: 下 197">
                <a:extLst>
                  <a:ext uri="{FF2B5EF4-FFF2-40B4-BE49-F238E27FC236}">
                    <a16:creationId xmlns:a16="http://schemas.microsoft.com/office/drawing/2014/main" id="{6B7B38A7-E345-40A3-9856-C75476A06146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277CD3E5-B6F4-43DB-BB8E-0A0900B84AFD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F4174D8A-EB43-4130-8E01-26D74AF3D634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6" name="矢印: 下 195">
                <a:extLst>
                  <a:ext uri="{FF2B5EF4-FFF2-40B4-BE49-F238E27FC236}">
                    <a16:creationId xmlns:a16="http://schemas.microsoft.com/office/drawing/2014/main" id="{D47EF825-1AD0-4B50-AE6C-C1737245937E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F4322A9F-9D28-4301-B987-A436D689D845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86C10179-CD1C-45CF-AEC9-C60CAF5568D0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" name="矢印: 下 193">
                <a:extLst>
                  <a:ext uri="{FF2B5EF4-FFF2-40B4-BE49-F238E27FC236}">
                    <a16:creationId xmlns:a16="http://schemas.microsoft.com/office/drawing/2014/main" id="{1CC6157C-1397-49FB-AB56-09D5B8798501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87EBE170-C35B-416F-A338-9F5199F8DA08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E7C069F7-79BD-4F6D-9501-2BBAB7D835D8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" name="矢印: 下 191">
                <a:extLst>
                  <a:ext uri="{FF2B5EF4-FFF2-40B4-BE49-F238E27FC236}">
                    <a16:creationId xmlns:a16="http://schemas.microsoft.com/office/drawing/2014/main" id="{1FC7BEC2-05FE-44FD-868A-9394A58E739C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590A7A84-F263-41CD-A817-BEBCBF81766E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DAE0EA98-C1F7-4C3E-B1C8-FC5B09DEAB96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7987E280-D0AD-4E59-B1F8-8F15B6FF7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6730108E-E2EE-4E98-898B-E2B452CF7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75403445-1560-4519-8151-5EA9AC7F51E2}"/>
              </a:ext>
            </a:extLst>
          </p:cNvPr>
          <p:cNvGrpSpPr/>
          <p:nvPr/>
        </p:nvGrpSpPr>
        <p:grpSpPr>
          <a:xfrm rot="10800000">
            <a:off x="4067944" y="3212976"/>
            <a:ext cx="720080" cy="720080"/>
            <a:chOff x="3851920" y="1268760"/>
            <a:chExt cx="2160240" cy="2160240"/>
          </a:xfrm>
        </p:grpSpPr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5476F20D-BFFE-4CFF-830A-2EA4D6337050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214" name="楕円 213">
                <a:extLst>
                  <a:ext uri="{FF2B5EF4-FFF2-40B4-BE49-F238E27FC236}">
                    <a16:creationId xmlns:a16="http://schemas.microsoft.com/office/drawing/2014/main" id="{BA106C81-344D-4F3B-BEC3-3EBBB34D4A1A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5" name="矢印: 下 214">
                <a:extLst>
                  <a:ext uri="{FF2B5EF4-FFF2-40B4-BE49-F238E27FC236}">
                    <a16:creationId xmlns:a16="http://schemas.microsoft.com/office/drawing/2014/main" id="{39ABD621-81DA-4783-8B99-B76D1514CC0C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1" name="グループ化 200">
              <a:extLst>
                <a:ext uri="{FF2B5EF4-FFF2-40B4-BE49-F238E27FC236}">
                  <a16:creationId xmlns:a16="http://schemas.microsoft.com/office/drawing/2014/main" id="{DD26284D-43D5-4567-BB23-C7EDA99B1161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212" name="楕円 211">
                <a:extLst>
                  <a:ext uri="{FF2B5EF4-FFF2-40B4-BE49-F238E27FC236}">
                    <a16:creationId xmlns:a16="http://schemas.microsoft.com/office/drawing/2014/main" id="{5A75A61F-47B8-4D77-8255-0EB3928CA88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3" name="矢印: 下 212">
                <a:extLst>
                  <a:ext uri="{FF2B5EF4-FFF2-40B4-BE49-F238E27FC236}">
                    <a16:creationId xmlns:a16="http://schemas.microsoft.com/office/drawing/2014/main" id="{C1613A8F-EF8F-4EFE-A549-8B3429530B98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D176A775-9C80-482F-80C8-FE41B8B9FD9B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B38792AC-6D40-454C-92FA-BF29730D70E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1" name="矢印: 下 210">
                <a:extLst>
                  <a:ext uri="{FF2B5EF4-FFF2-40B4-BE49-F238E27FC236}">
                    <a16:creationId xmlns:a16="http://schemas.microsoft.com/office/drawing/2014/main" id="{A3058AFD-0710-4A6C-A058-09682CA1B918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3" name="グループ化 202">
              <a:extLst>
                <a:ext uri="{FF2B5EF4-FFF2-40B4-BE49-F238E27FC236}">
                  <a16:creationId xmlns:a16="http://schemas.microsoft.com/office/drawing/2014/main" id="{16618629-8215-43F1-8CAE-661F2A66B7B8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41F98A6F-2EBD-4C20-84BA-ED2D0550AB8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9" name="矢印: 下 208">
                <a:extLst>
                  <a:ext uri="{FF2B5EF4-FFF2-40B4-BE49-F238E27FC236}">
                    <a16:creationId xmlns:a16="http://schemas.microsoft.com/office/drawing/2014/main" id="{35DC678F-6D1A-41ED-90D3-88BED17BFC51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D41BBBB-B4C8-4828-99A4-A31FC8BAC8E2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2ACE2338-0486-4CB4-9B06-B7DED009DC21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3F5D29F3-829C-4A0E-A24A-9A0F42681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8ABF42F-DD71-4C95-8A1F-A2898F8E4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2744F1C8-F5B5-4329-9AE7-9B35A02A2C9A}"/>
              </a:ext>
            </a:extLst>
          </p:cNvPr>
          <p:cNvGrpSpPr/>
          <p:nvPr/>
        </p:nvGrpSpPr>
        <p:grpSpPr>
          <a:xfrm>
            <a:off x="1475656" y="4221088"/>
            <a:ext cx="720080" cy="720080"/>
            <a:chOff x="3851920" y="1268760"/>
            <a:chExt cx="2160240" cy="2160240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79770A16-77F5-4B95-858D-56BA339EA211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D6A98123-7DE8-4D3B-BDDA-87F931080C7B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2" name="矢印: 下 231">
                <a:extLst>
                  <a:ext uri="{FF2B5EF4-FFF2-40B4-BE49-F238E27FC236}">
                    <a16:creationId xmlns:a16="http://schemas.microsoft.com/office/drawing/2014/main" id="{676B6B86-043D-4C7D-B900-FA689E8FFBF7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18" name="グループ化 217">
              <a:extLst>
                <a:ext uri="{FF2B5EF4-FFF2-40B4-BE49-F238E27FC236}">
                  <a16:creationId xmlns:a16="http://schemas.microsoft.com/office/drawing/2014/main" id="{07B20688-9E36-4360-9104-4DE99186C2D4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2C12D630-948F-4886-945A-DB296FF56B77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0" name="矢印: 下 229">
                <a:extLst>
                  <a:ext uri="{FF2B5EF4-FFF2-40B4-BE49-F238E27FC236}">
                    <a16:creationId xmlns:a16="http://schemas.microsoft.com/office/drawing/2014/main" id="{AE174C3F-0177-42F6-92E7-289423EEBDD7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A53527CA-FF25-4FEE-8CF3-1A64C4F848B1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3040570F-563D-4FBF-BAA8-DAB43919C4A3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8" name="矢印: 下 227">
                <a:extLst>
                  <a:ext uri="{FF2B5EF4-FFF2-40B4-BE49-F238E27FC236}">
                    <a16:creationId xmlns:a16="http://schemas.microsoft.com/office/drawing/2014/main" id="{1668D848-0DCF-4534-87FB-9E35A715CF70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F87C5FB0-00CF-4431-8043-AEA872AA7F97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D210ACA9-41B2-4DAA-8CE4-2CC8604882F0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6" name="矢印: 下 225">
                <a:extLst>
                  <a:ext uri="{FF2B5EF4-FFF2-40B4-BE49-F238E27FC236}">
                    <a16:creationId xmlns:a16="http://schemas.microsoft.com/office/drawing/2014/main" id="{D88B0D16-B3C3-4DD1-AC35-655FE4E1AA84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B9FB7919-AF53-4EBF-B4B3-BBAB0169F405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3773581B-CB6B-4371-A877-6046C00A1614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612B72EC-07D8-4C0E-AB13-BF23A7E91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D1E09667-FA8B-438C-9400-660FB8428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2AF612CF-095B-47BF-BCB0-E812871B1E8D}"/>
              </a:ext>
            </a:extLst>
          </p:cNvPr>
          <p:cNvGrpSpPr/>
          <p:nvPr/>
        </p:nvGrpSpPr>
        <p:grpSpPr>
          <a:xfrm rot="10800000">
            <a:off x="2339752" y="4221088"/>
            <a:ext cx="720080" cy="720080"/>
            <a:chOff x="3851920" y="1268760"/>
            <a:chExt cx="2160240" cy="2160240"/>
          </a:xfrm>
        </p:grpSpPr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5A765ADF-A227-435C-887F-AE694F5E1E99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0E447942-C224-4EE8-BD66-02E53AF35AFF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9" name="矢印: 下 248">
                <a:extLst>
                  <a:ext uri="{FF2B5EF4-FFF2-40B4-BE49-F238E27FC236}">
                    <a16:creationId xmlns:a16="http://schemas.microsoft.com/office/drawing/2014/main" id="{8E6411C6-4144-4C03-B66F-FC400B489036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D3708DBA-AE8C-493E-AE0E-158304322301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00AF4717-E83C-4980-8080-5DACFDDFD4E7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7" name="矢印: 下 246">
                <a:extLst>
                  <a:ext uri="{FF2B5EF4-FFF2-40B4-BE49-F238E27FC236}">
                    <a16:creationId xmlns:a16="http://schemas.microsoft.com/office/drawing/2014/main" id="{374359EE-B4D5-40EA-BA7C-7F56BACCA817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6" name="グループ化 235">
              <a:extLst>
                <a:ext uri="{FF2B5EF4-FFF2-40B4-BE49-F238E27FC236}">
                  <a16:creationId xmlns:a16="http://schemas.microsoft.com/office/drawing/2014/main" id="{7B8F36C8-344A-4AFC-9604-ED7B1ED844B2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244" name="楕円 243">
                <a:extLst>
                  <a:ext uri="{FF2B5EF4-FFF2-40B4-BE49-F238E27FC236}">
                    <a16:creationId xmlns:a16="http://schemas.microsoft.com/office/drawing/2014/main" id="{507544BB-10FC-4BE6-BECD-1F8D347C8BF4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5" name="矢印: 下 244">
                <a:extLst>
                  <a:ext uri="{FF2B5EF4-FFF2-40B4-BE49-F238E27FC236}">
                    <a16:creationId xmlns:a16="http://schemas.microsoft.com/office/drawing/2014/main" id="{A0B6A751-2172-4724-B6B7-7FC5FA518CB2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586B1495-378F-4463-9243-673C7345D948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242" name="楕円 241">
                <a:extLst>
                  <a:ext uri="{FF2B5EF4-FFF2-40B4-BE49-F238E27FC236}">
                    <a16:creationId xmlns:a16="http://schemas.microsoft.com/office/drawing/2014/main" id="{CA118273-F6A2-4863-B196-A5C0277EA75E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3" name="矢印: 下 242">
                <a:extLst>
                  <a:ext uri="{FF2B5EF4-FFF2-40B4-BE49-F238E27FC236}">
                    <a16:creationId xmlns:a16="http://schemas.microsoft.com/office/drawing/2014/main" id="{07604269-94D4-49A8-818A-853AF1571927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61F2CDCE-694B-4771-BBF0-E062DD3D8F02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F2259A2C-79BE-4280-9ED1-4A76E9345DD5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1F80E55F-DCAD-47FC-A012-A062F36EB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70F9F5D1-3AE8-46ED-A648-765D42B7CD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EABD32F5-EB88-4EE4-84A0-2AEB814430F9}"/>
              </a:ext>
            </a:extLst>
          </p:cNvPr>
          <p:cNvGrpSpPr/>
          <p:nvPr/>
        </p:nvGrpSpPr>
        <p:grpSpPr>
          <a:xfrm>
            <a:off x="3203848" y="4221088"/>
            <a:ext cx="720080" cy="720080"/>
            <a:chOff x="3851920" y="1268760"/>
            <a:chExt cx="2160240" cy="2160240"/>
          </a:xfrm>
        </p:grpSpPr>
        <p:grpSp>
          <p:nvGrpSpPr>
            <p:cNvPr id="251" name="グループ化 250">
              <a:extLst>
                <a:ext uri="{FF2B5EF4-FFF2-40B4-BE49-F238E27FC236}">
                  <a16:creationId xmlns:a16="http://schemas.microsoft.com/office/drawing/2014/main" id="{4DB16319-B916-4AFB-9F62-AECBF6B20279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265" name="楕円 264">
                <a:extLst>
                  <a:ext uri="{FF2B5EF4-FFF2-40B4-BE49-F238E27FC236}">
                    <a16:creationId xmlns:a16="http://schemas.microsoft.com/office/drawing/2014/main" id="{8E3044CE-02F6-448A-BBC6-B19185879E54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6" name="矢印: 下 265">
                <a:extLst>
                  <a:ext uri="{FF2B5EF4-FFF2-40B4-BE49-F238E27FC236}">
                    <a16:creationId xmlns:a16="http://schemas.microsoft.com/office/drawing/2014/main" id="{39E5508E-7896-45E3-ADA8-C6789B829DD6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4C6D4DD9-EF2C-4507-A93F-38E9AD6E24C7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263" name="楕円 262">
                <a:extLst>
                  <a:ext uri="{FF2B5EF4-FFF2-40B4-BE49-F238E27FC236}">
                    <a16:creationId xmlns:a16="http://schemas.microsoft.com/office/drawing/2014/main" id="{8F385D3B-7B0E-4F3E-B72D-052635CE3072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4" name="矢印: 下 263">
                <a:extLst>
                  <a:ext uri="{FF2B5EF4-FFF2-40B4-BE49-F238E27FC236}">
                    <a16:creationId xmlns:a16="http://schemas.microsoft.com/office/drawing/2014/main" id="{CF9F50DD-D9DB-4D93-B9B2-AB0A6B44A1E4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A355E8CE-4DEB-40C4-8D95-2AFE71D198CE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261" name="楕円 260">
                <a:extLst>
                  <a:ext uri="{FF2B5EF4-FFF2-40B4-BE49-F238E27FC236}">
                    <a16:creationId xmlns:a16="http://schemas.microsoft.com/office/drawing/2014/main" id="{59656F7B-C9A4-49F1-8C0B-144401F7E7B6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2" name="矢印: 下 261">
                <a:extLst>
                  <a:ext uri="{FF2B5EF4-FFF2-40B4-BE49-F238E27FC236}">
                    <a16:creationId xmlns:a16="http://schemas.microsoft.com/office/drawing/2014/main" id="{1518B3E8-8B4F-4706-8956-D97C1DB23193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4" name="グループ化 253">
              <a:extLst>
                <a:ext uri="{FF2B5EF4-FFF2-40B4-BE49-F238E27FC236}">
                  <a16:creationId xmlns:a16="http://schemas.microsoft.com/office/drawing/2014/main" id="{A66FBB10-C0C4-45B5-B0D6-D604A7296852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1AA61580-F239-4CCD-AD15-BD78ECBB0E6E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0" name="矢印: 下 259">
                <a:extLst>
                  <a:ext uri="{FF2B5EF4-FFF2-40B4-BE49-F238E27FC236}">
                    <a16:creationId xmlns:a16="http://schemas.microsoft.com/office/drawing/2014/main" id="{CFACFD28-2412-4FB0-AB8C-B75B6C234CF4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19982E25-D514-459E-8B17-8641714126E8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22EA8D7E-4728-43D5-BD3C-E2DD3EE06941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21BABAF3-A621-4BF8-85AB-A0ACA5F9B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4F9B9A72-DB03-443E-B164-DFCD7E5C1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8F8E6C7A-5241-481B-BEE1-8AADB9865E3A}"/>
              </a:ext>
            </a:extLst>
          </p:cNvPr>
          <p:cNvGrpSpPr/>
          <p:nvPr/>
        </p:nvGrpSpPr>
        <p:grpSpPr>
          <a:xfrm rot="10800000">
            <a:off x="4067944" y="4221088"/>
            <a:ext cx="720080" cy="720080"/>
            <a:chOff x="3851920" y="1268760"/>
            <a:chExt cx="2160240" cy="2160240"/>
          </a:xfrm>
        </p:grpSpPr>
        <p:grpSp>
          <p:nvGrpSpPr>
            <p:cNvPr id="268" name="グループ化 267">
              <a:extLst>
                <a:ext uri="{FF2B5EF4-FFF2-40B4-BE49-F238E27FC236}">
                  <a16:creationId xmlns:a16="http://schemas.microsoft.com/office/drawing/2014/main" id="{B58EDE20-F6D9-4EC0-B84F-9681A175A1D4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282" name="楕円 281">
                <a:extLst>
                  <a:ext uri="{FF2B5EF4-FFF2-40B4-BE49-F238E27FC236}">
                    <a16:creationId xmlns:a16="http://schemas.microsoft.com/office/drawing/2014/main" id="{14767961-C6F7-4A70-8F9D-23220CF28A11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3" name="矢印: 下 282">
                <a:extLst>
                  <a:ext uri="{FF2B5EF4-FFF2-40B4-BE49-F238E27FC236}">
                    <a16:creationId xmlns:a16="http://schemas.microsoft.com/office/drawing/2014/main" id="{F8DBD004-D978-446F-923D-CFADE7749FC6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9" name="グループ化 268">
              <a:extLst>
                <a:ext uri="{FF2B5EF4-FFF2-40B4-BE49-F238E27FC236}">
                  <a16:creationId xmlns:a16="http://schemas.microsoft.com/office/drawing/2014/main" id="{628090DC-C804-4C81-B377-D94B596165CE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280" name="楕円 279">
                <a:extLst>
                  <a:ext uri="{FF2B5EF4-FFF2-40B4-BE49-F238E27FC236}">
                    <a16:creationId xmlns:a16="http://schemas.microsoft.com/office/drawing/2014/main" id="{BB27A88B-251C-4ED8-899B-ECFB06674F43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1" name="矢印: 下 280">
                <a:extLst>
                  <a:ext uri="{FF2B5EF4-FFF2-40B4-BE49-F238E27FC236}">
                    <a16:creationId xmlns:a16="http://schemas.microsoft.com/office/drawing/2014/main" id="{95E80A95-B367-41EE-943E-E7BC3A008F0E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0" name="グループ化 269">
              <a:extLst>
                <a:ext uri="{FF2B5EF4-FFF2-40B4-BE49-F238E27FC236}">
                  <a16:creationId xmlns:a16="http://schemas.microsoft.com/office/drawing/2014/main" id="{B2B513CB-F147-431A-94B5-E67895C3419A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278" name="楕円 277">
                <a:extLst>
                  <a:ext uri="{FF2B5EF4-FFF2-40B4-BE49-F238E27FC236}">
                    <a16:creationId xmlns:a16="http://schemas.microsoft.com/office/drawing/2014/main" id="{3D34EB7F-C935-46FE-85BC-A9EFCEE4816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9" name="矢印: 下 278">
                <a:extLst>
                  <a:ext uri="{FF2B5EF4-FFF2-40B4-BE49-F238E27FC236}">
                    <a16:creationId xmlns:a16="http://schemas.microsoft.com/office/drawing/2014/main" id="{63F0FF4B-79FB-4197-86B7-25C3C7BCF005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11E63360-2BFA-4DEF-ADFD-F02B22898150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276" name="楕円 275">
                <a:extLst>
                  <a:ext uri="{FF2B5EF4-FFF2-40B4-BE49-F238E27FC236}">
                    <a16:creationId xmlns:a16="http://schemas.microsoft.com/office/drawing/2014/main" id="{70662B6D-1BC1-4A1D-AC8C-9F99FBF4C0D6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7" name="矢印: 下 276">
                <a:extLst>
                  <a:ext uri="{FF2B5EF4-FFF2-40B4-BE49-F238E27FC236}">
                    <a16:creationId xmlns:a16="http://schemas.microsoft.com/office/drawing/2014/main" id="{65E21972-657E-4263-B1B5-34855EAA6243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D2AD1694-FD05-456B-84CE-C087406B9EF2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F0E4209F-0887-4957-A6E9-B1FD63479A82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B90BC48C-3200-4F73-87B9-BBFB9BC64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FE888B05-756D-4558-B1B5-2A118B3B3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9C317F58-B665-4232-ACA1-73EFA81DAB83}"/>
              </a:ext>
            </a:extLst>
          </p:cNvPr>
          <p:cNvGrpSpPr/>
          <p:nvPr/>
        </p:nvGrpSpPr>
        <p:grpSpPr>
          <a:xfrm>
            <a:off x="1475656" y="5229200"/>
            <a:ext cx="720080" cy="720080"/>
            <a:chOff x="3851920" y="1268760"/>
            <a:chExt cx="2160240" cy="2160240"/>
          </a:xfrm>
        </p:grpSpPr>
        <p:grpSp>
          <p:nvGrpSpPr>
            <p:cNvPr id="285" name="グループ化 284">
              <a:extLst>
                <a:ext uri="{FF2B5EF4-FFF2-40B4-BE49-F238E27FC236}">
                  <a16:creationId xmlns:a16="http://schemas.microsoft.com/office/drawing/2014/main" id="{94FC45B5-794C-4F41-9082-1EFD63AF6F03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299" name="楕円 298">
                <a:extLst>
                  <a:ext uri="{FF2B5EF4-FFF2-40B4-BE49-F238E27FC236}">
                    <a16:creationId xmlns:a16="http://schemas.microsoft.com/office/drawing/2014/main" id="{6E2C7CBE-09F2-42D2-A190-B35C93532852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0" name="矢印: 下 299">
                <a:extLst>
                  <a:ext uri="{FF2B5EF4-FFF2-40B4-BE49-F238E27FC236}">
                    <a16:creationId xmlns:a16="http://schemas.microsoft.com/office/drawing/2014/main" id="{B6850A63-B27C-4C0C-9F9D-0FDB73346B1C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6" name="グループ化 285">
              <a:extLst>
                <a:ext uri="{FF2B5EF4-FFF2-40B4-BE49-F238E27FC236}">
                  <a16:creationId xmlns:a16="http://schemas.microsoft.com/office/drawing/2014/main" id="{53214CDC-E662-4461-85F8-F9739168E591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297" name="楕円 296">
                <a:extLst>
                  <a:ext uri="{FF2B5EF4-FFF2-40B4-BE49-F238E27FC236}">
                    <a16:creationId xmlns:a16="http://schemas.microsoft.com/office/drawing/2014/main" id="{A5AD2027-DA02-4212-85CB-E4E4DEE181A4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8" name="矢印: 下 297">
                <a:extLst>
                  <a:ext uri="{FF2B5EF4-FFF2-40B4-BE49-F238E27FC236}">
                    <a16:creationId xmlns:a16="http://schemas.microsoft.com/office/drawing/2014/main" id="{29994360-631E-42C4-9DCD-CF99606EA79D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7" name="グループ化 286">
              <a:extLst>
                <a:ext uri="{FF2B5EF4-FFF2-40B4-BE49-F238E27FC236}">
                  <a16:creationId xmlns:a16="http://schemas.microsoft.com/office/drawing/2014/main" id="{D3F1E955-71CB-46B6-9492-A35F851CBB6B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295" name="楕円 294">
                <a:extLst>
                  <a:ext uri="{FF2B5EF4-FFF2-40B4-BE49-F238E27FC236}">
                    <a16:creationId xmlns:a16="http://schemas.microsoft.com/office/drawing/2014/main" id="{259ABB4C-F54D-4F75-BB94-BFFCF33177BD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6" name="矢印: 下 295">
                <a:extLst>
                  <a:ext uri="{FF2B5EF4-FFF2-40B4-BE49-F238E27FC236}">
                    <a16:creationId xmlns:a16="http://schemas.microsoft.com/office/drawing/2014/main" id="{794F49CA-136A-4899-8816-2C500F2F1A8B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8" name="グループ化 287">
              <a:extLst>
                <a:ext uri="{FF2B5EF4-FFF2-40B4-BE49-F238E27FC236}">
                  <a16:creationId xmlns:a16="http://schemas.microsoft.com/office/drawing/2014/main" id="{1887D1A7-3EDA-4ECA-9ACC-A45AE45E5850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293" name="楕円 292">
                <a:extLst>
                  <a:ext uri="{FF2B5EF4-FFF2-40B4-BE49-F238E27FC236}">
                    <a16:creationId xmlns:a16="http://schemas.microsoft.com/office/drawing/2014/main" id="{3BAECA19-7A18-459A-B1C0-CF8F82E92A25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4" name="矢印: 下 293">
                <a:extLst>
                  <a:ext uri="{FF2B5EF4-FFF2-40B4-BE49-F238E27FC236}">
                    <a16:creationId xmlns:a16="http://schemas.microsoft.com/office/drawing/2014/main" id="{3AC303FA-FD17-4145-BB70-1C285C310878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65F79B6F-0D83-49E5-9EAF-E94391F31FB6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33FCAD1A-9AA6-4AB5-9B4D-D3FECB5AEF95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245A381E-8C35-4068-83D3-20D44F101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3EEC4C9C-17CD-4BD7-8744-E57EBB3C8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39F5D5E9-446F-4E0D-90E8-25C05C434726}"/>
              </a:ext>
            </a:extLst>
          </p:cNvPr>
          <p:cNvGrpSpPr/>
          <p:nvPr/>
        </p:nvGrpSpPr>
        <p:grpSpPr>
          <a:xfrm rot="10800000">
            <a:off x="2339752" y="5229200"/>
            <a:ext cx="720080" cy="720080"/>
            <a:chOff x="3851920" y="1268760"/>
            <a:chExt cx="2160240" cy="2160240"/>
          </a:xfrm>
        </p:grpSpPr>
        <p:grpSp>
          <p:nvGrpSpPr>
            <p:cNvPr id="302" name="グループ化 301">
              <a:extLst>
                <a:ext uri="{FF2B5EF4-FFF2-40B4-BE49-F238E27FC236}">
                  <a16:creationId xmlns:a16="http://schemas.microsoft.com/office/drawing/2014/main" id="{A1E0B033-3B0E-4833-8143-D4C7C8D747DC}"/>
                </a:ext>
              </a:extLst>
            </p:cNvPr>
            <p:cNvGrpSpPr/>
            <p:nvPr/>
          </p:nvGrpSpPr>
          <p:grpSpPr>
            <a:xfrm rot="10800000">
              <a:off x="3851920" y="1268760"/>
              <a:ext cx="720080" cy="720080"/>
              <a:chOff x="792000" y="2529000"/>
              <a:chExt cx="360000" cy="360000"/>
            </a:xfrm>
          </p:grpSpPr>
          <p:sp>
            <p:nvSpPr>
              <p:cNvPr id="316" name="楕円 315">
                <a:extLst>
                  <a:ext uri="{FF2B5EF4-FFF2-40B4-BE49-F238E27FC236}">
                    <a16:creationId xmlns:a16="http://schemas.microsoft.com/office/drawing/2014/main" id="{01E3682F-97BD-4CA3-832E-AF658E7130DC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7" name="矢印: 下 316">
                <a:extLst>
                  <a:ext uri="{FF2B5EF4-FFF2-40B4-BE49-F238E27FC236}">
                    <a16:creationId xmlns:a16="http://schemas.microsoft.com/office/drawing/2014/main" id="{CD9C48F4-99BB-48F9-8E6A-D567BB6F285B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3" name="グループ化 302">
              <a:extLst>
                <a:ext uri="{FF2B5EF4-FFF2-40B4-BE49-F238E27FC236}">
                  <a16:creationId xmlns:a16="http://schemas.microsoft.com/office/drawing/2014/main" id="{3258E791-55D9-48A6-A588-5D23ED06DAC7}"/>
                </a:ext>
              </a:extLst>
            </p:cNvPr>
            <p:cNvGrpSpPr/>
            <p:nvPr/>
          </p:nvGrpSpPr>
          <p:grpSpPr>
            <a:xfrm rot="10800000">
              <a:off x="5292080" y="1268760"/>
              <a:ext cx="720080" cy="720080"/>
              <a:chOff x="792000" y="2529000"/>
              <a:chExt cx="360000" cy="360000"/>
            </a:xfrm>
          </p:grpSpPr>
          <p:sp>
            <p:nvSpPr>
              <p:cNvPr id="314" name="楕円 313">
                <a:extLst>
                  <a:ext uri="{FF2B5EF4-FFF2-40B4-BE49-F238E27FC236}">
                    <a16:creationId xmlns:a16="http://schemas.microsoft.com/office/drawing/2014/main" id="{360A1259-023D-45DA-BE1A-A039EA1B54AE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5" name="矢印: 下 314">
                <a:extLst>
                  <a:ext uri="{FF2B5EF4-FFF2-40B4-BE49-F238E27FC236}">
                    <a16:creationId xmlns:a16="http://schemas.microsoft.com/office/drawing/2014/main" id="{26710FF8-FF10-4DA1-A7D2-8DFD21A62580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4" name="グループ化 303">
              <a:extLst>
                <a:ext uri="{FF2B5EF4-FFF2-40B4-BE49-F238E27FC236}">
                  <a16:creationId xmlns:a16="http://schemas.microsoft.com/office/drawing/2014/main" id="{3AB0D264-2F74-4295-8A53-5EB40C0BC408}"/>
                </a:ext>
              </a:extLst>
            </p:cNvPr>
            <p:cNvGrpSpPr/>
            <p:nvPr/>
          </p:nvGrpSpPr>
          <p:grpSpPr>
            <a:xfrm rot="10800000">
              <a:off x="5292080" y="2708920"/>
              <a:ext cx="720080" cy="720080"/>
              <a:chOff x="792000" y="2529000"/>
              <a:chExt cx="360000" cy="360000"/>
            </a:xfrm>
          </p:grpSpPr>
          <p:sp>
            <p:nvSpPr>
              <p:cNvPr id="312" name="楕円 311">
                <a:extLst>
                  <a:ext uri="{FF2B5EF4-FFF2-40B4-BE49-F238E27FC236}">
                    <a16:creationId xmlns:a16="http://schemas.microsoft.com/office/drawing/2014/main" id="{751FDB81-3E8C-4D31-A719-62BDF21160B6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3" name="矢印: 下 312">
                <a:extLst>
                  <a:ext uri="{FF2B5EF4-FFF2-40B4-BE49-F238E27FC236}">
                    <a16:creationId xmlns:a16="http://schemas.microsoft.com/office/drawing/2014/main" id="{A39189DE-8915-487B-9F8B-2799670219FD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5" name="グループ化 304">
              <a:extLst>
                <a:ext uri="{FF2B5EF4-FFF2-40B4-BE49-F238E27FC236}">
                  <a16:creationId xmlns:a16="http://schemas.microsoft.com/office/drawing/2014/main" id="{396B1AD1-8C93-489E-879D-E3C2D9039E84}"/>
                </a:ext>
              </a:extLst>
            </p:cNvPr>
            <p:cNvGrpSpPr/>
            <p:nvPr/>
          </p:nvGrpSpPr>
          <p:grpSpPr>
            <a:xfrm rot="10800000">
              <a:off x="3851920" y="2708920"/>
              <a:ext cx="720080" cy="720080"/>
              <a:chOff x="792000" y="2529000"/>
              <a:chExt cx="360000" cy="360000"/>
            </a:xfrm>
          </p:grpSpPr>
          <p:sp>
            <p:nvSpPr>
              <p:cNvPr id="310" name="楕円 309">
                <a:extLst>
                  <a:ext uri="{FF2B5EF4-FFF2-40B4-BE49-F238E27FC236}">
                    <a16:creationId xmlns:a16="http://schemas.microsoft.com/office/drawing/2014/main" id="{97F07687-43F3-4E42-98F1-783383A8CBDC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1" name="矢印: 下 310">
                <a:extLst>
                  <a:ext uri="{FF2B5EF4-FFF2-40B4-BE49-F238E27FC236}">
                    <a16:creationId xmlns:a16="http://schemas.microsoft.com/office/drawing/2014/main" id="{530C58E5-5335-4EEF-A367-7129BD3617C7}"/>
                  </a:ext>
                </a:extLst>
              </p:cNvPr>
              <p:cNvSpPr/>
              <p:nvPr/>
            </p:nvSpPr>
            <p:spPr>
              <a:xfrm rot="10800000">
                <a:off x="881999" y="2574001"/>
                <a:ext cx="180001" cy="270000"/>
              </a:xfrm>
              <a:prstGeom prst="downArrow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2F5E4D8-F8CD-4052-8024-7FEBA18424E0}"/>
                </a:ext>
              </a:extLst>
            </p:cNvPr>
            <p:cNvCxnSpPr/>
            <p:nvPr/>
          </p:nvCxnSpPr>
          <p:spPr>
            <a:xfrm>
              <a:off x="565212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597D5E38-B304-4704-B0D8-E0FBD21C33D6}"/>
                </a:ext>
              </a:extLst>
            </p:cNvPr>
            <p:cNvCxnSpPr/>
            <p:nvPr/>
          </p:nvCxnSpPr>
          <p:spPr>
            <a:xfrm>
              <a:off x="4211960" y="1988840"/>
              <a:ext cx="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50FAF4F2-9544-40C1-B7A0-5AE593411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62880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C879C71-0FFF-46CC-A9F2-26FEC7B57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068960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ABFCD2F1-B4BA-4B7C-8ECF-7EF0482AA9FC}"/>
                  </a:ext>
                </a:extLst>
              </p:cNvPr>
              <p:cNvSpPr txBox="1"/>
              <p:nvPr/>
            </p:nvSpPr>
            <p:spPr>
              <a:xfrm>
                <a:off x="251520" y="3356992"/>
                <a:ext cx="864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ABFCD2F1-B4BA-4B7C-8ECF-7EF0482A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56992"/>
                <a:ext cx="86409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F38DC1B0-E8BA-434E-824E-BDCE44361A6D}"/>
                  </a:ext>
                </a:extLst>
              </p:cNvPr>
              <p:cNvSpPr txBox="1"/>
              <p:nvPr/>
            </p:nvSpPr>
            <p:spPr>
              <a:xfrm>
                <a:off x="179512" y="5373216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F38DC1B0-E8BA-434E-824E-BDCE4436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73216"/>
                <a:ext cx="1008112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0CBEAF6F-57DA-478F-B74D-A641AF884529}"/>
                  </a:ext>
                </a:extLst>
              </p:cNvPr>
              <p:cNvSpPr txBox="1"/>
              <p:nvPr/>
            </p:nvSpPr>
            <p:spPr>
              <a:xfrm>
                <a:off x="179512" y="1484784"/>
                <a:ext cx="11876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0CBEAF6F-57DA-478F-B74D-A641AF884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1187624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四角形: 角を丸くする 322">
            <a:extLst>
              <a:ext uri="{FF2B5EF4-FFF2-40B4-BE49-F238E27FC236}">
                <a16:creationId xmlns:a16="http://schemas.microsoft.com/office/drawing/2014/main" id="{D5E19C83-5819-46C7-8118-5C92DA04F4D5}"/>
              </a:ext>
            </a:extLst>
          </p:cNvPr>
          <p:cNvSpPr/>
          <p:nvPr/>
        </p:nvSpPr>
        <p:spPr>
          <a:xfrm>
            <a:off x="179512" y="1268760"/>
            <a:ext cx="3528392" cy="86409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四角形: 角を丸くする 323">
            <a:extLst>
              <a:ext uri="{FF2B5EF4-FFF2-40B4-BE49-F238E27FC236}">
                <a16:creationId xmlns:a16="http://schemas.microsoft.com/office/drawing/2014/main" id="{1CCEDA15-2871-4532-8C60-157BBCC66D71}"/>
              </a:ext>
            </a:extLst>
          </p:cNvPr>
          <p:cNvSpPr/>
          <p:nvPr/>
        </p:nvSpPr>
        <p:spPr>
          <a:xfrm>
            <a:off x="179512" y="2204864"/>
            <a:ext cx="4824536" cy="2880320"/>
          </a:xfrm>
          <a:prstGeom prst="roundRect">
            <a:avLst>
              <a:gd name="adj" fmla="val 6541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四角形: 角を丸くする 324">
            <a:extLst>
              <a:ext uri="{FF2B5EF4-FFF2-40B4-BE49-F238E27FC236}">
                <a16:creationId xmlns:a16="http://schemas.microsoft.com/office/drawing/2014/main" id="{83C32EF4-C0DA-4A0E-9095-A3E055F9F514}"/>
              </a:ext>
            </a:extLst>
          </p:cNvPr>
          <p:cNvSpPr/>
          <p:nvPr/>
        </p:nvSpPr>
        <p:spPr>
          <a:xfrm>
            <a:off x="179512" y="5157192"/>
            <a:ext cx="3528392" cy="86409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45CE2948-BB6E-4D09-9D07-5CEBFBC32D82}"/>
                  </a:ext>
                </a:extLst>
              </p:cNvPr>
              <p:cNvSpPr txBox="1"/>
              <p:nvPr/>
            </p:nvSpPr>
            <p:spPr>
              <a:xfrm>
                <a:off x="5868144" y="1412776"/>
                <a:ext cx="26997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45CE2948-BB6E-4D09-9D07-5CEBFBC32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412776"/>
                <a:ext cx="26997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028E16F6-2120-4B88-BAC4-E3CA41A11FE4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26997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028E16F6-2120-4B88-BAC4-E3CA41A11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26997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38EEF9F5-8964-4584-B7FD-AB5F0D16769B}"/>
                  </a:ext>
                </a:extLst>
              </p:cNvPr>
              <p:cNvSpPr txBox="1"/>
              <p:nvPr/>
            </p:nvSpPr>
            <p:spPr>
              <a:xfrm>
                <a:off x="5868144" y="5301208"/>
                <a:ext cx="26997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38EEF9F5-8964-4584-B7FD-AB5F0D16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01208"/>
                <a:ext cx="269979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9FDB75A2-1542-489A-B8F4-68A39864577B}"/>
              </a:ext>
            </a:extLst>
          </p:cNvPr>
          <p:cNvSpPr txBox="1"/>
          <p:nvPr/>
        </p:nvSpPr>
        <p:spPr>
          <a:xfrm>
            <a:off x="251520" y="6237312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これを一般の</a:t>
            </a:r>
            <a:r>
              <a:rPr kumimoji="1" lang="en-US" altLang="ja-JP" sz="2000" dirty="0"/>
              <a:t>N</a:t>
            </a:r>
            <a:r>
              <a:rPr kumimoji="1" lang="ja-JP" altLang="en-US" sz="2000" dirty="0"/>
              <a:t>で求めるのは極めて大変</a:t>
            </a:r>
          </a:p>
        </p:txBody>
      </p:sp>
      <p:sp>
        <p:nvSpPr>
          <p:cNvPr id="331" name="矢印: 右 330">
            <a:extLst>
              <a:ext uri="{FF2B5EF4-FFF2-40B4-BE49-F238E27FC236}">
                <a16:creationId xmlns:a16="http://schemas.microsoft.com/office/drawing/2014/main" id="{0AE5167B-A2ED-49A4-A69C-87C53B6519C3}"/>
              </a:ext>
            </a:extLst>
          </p:cNvPr>
          <p:cNvSpPr/>
          <p:nvPr/>
        </p:nvSpPr>
        <p:spPr>
          <a:xfrm>
            <a:off x="4932040" y="6309320"/>
            <a:ext cx="288032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85E2656C-F4C2-4631-85D3-026EF0A19675}"/>
              </a:ext>
            </a:extLst>
          </p:cNvPr>
          <p:cNvSpPr txBox="1"/>
          <p:nvPr/>
        </p:nvSpPr>
        <p:spPr>
          <a:xfrm>
            <a:off x="5220072" y="623731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モンテカルロサンプリング</a:t>
            </a:r>
          </a:p>
        </p:txBody>
      </p:sp>
    </p:spTree>
    <p:extLst>
      <p:ext uri="{BB962C8B-B14F-4D97-AF65-F5344CB8AC3E}">
        <p14:creationId xmlns:p14="http://schemas.microsoft.com/office/powerpoint/2010/main" val="401188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/>
              <a:t>モンテカルロサンプリングと分配関数の関係を知る</a:t>
            </a:r>
            <a:endParaRPr kumimoji="1"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アルゴリズムを工夫することで、効率的なサンプリングができることを知る</a:t>
            </a:r>
            <a:endParaRPr kumimoji="1" lang="en-US" altLang="ja-JP" sz="2800"/>
          </a:p>
          <a:p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モンテカルロ法とは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数値計算では、何かの和や積分の推定値を計算することが多い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和の形を変形することで、異なるアルゴリズムが生まれる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AA5B64-4887-4812-A6C5-8621F2DDA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イジング模型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35249D-5154-407E-AE36-D1691BB1F322}"/>
              </a:ext>
            </a:extLst>
          </p:cNvPr>
          <p:cNvSpPr txBox="1"/>
          <p:nvPr/>
        </p:nvSpPr>
        <p:spPr>
          <a:xfrm>
            <a:off x="290294" y="1268760"/>
            <a:ext cx="8443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格子の各点に</a:t>
            </a:r>
            <a:r>
              <a:rPr kumimoji="1" lang="ja-JP" altLang="en-US" sz="3200">
                <a:solidFill>
                  <a:srgbClr val="011893"/>
                </a:solidFill>
              </a:rPr>
              <a:t>スピン</a:t>
            </a:r>
            <a:r>
              <a:rPr kumimoji="1" lang="en-US" altLang="ja-JP" sz="3200"/>
              <a:t>(</a:t>
            </a:r>
            <a:r>
              <a:rPr kumimoji="1" lang="ja-JP" altLang="en-US" sz="3200"/>
              <a:t>小さな磁石</a:t>
            </a:r>
            <a:r>
              <a:rPr kumimoji="1" lang="en-US" altLang="ja-JP" sz="3200"/>
              <a:t>)</a:t>
            </a:r>
            <a:r>
              <a:rPr kumimoji="1" lang="ja-JP" altLang="en-US" sz="3200"/>
              <a:t>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スピンは「上」と「下」の状態がある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隣り合うスピンをつなぐ線を</a:t>
            </a:r>
            <a:r>
              <a:rPr lang="ja-JP" altLang="en-US" sz="3200">
                <a:solidFill>
                  <a:srgbClr val="011893"/>
                </a:solidFill>
              </a:rPr>
              <a:t>ボンド</a:t>
            </a:r>
            <a:r>
              <a:rPr lang="ja-JP" altLang="en-US" sz="3200"/>
              <a:t>と呼ぶ</a:t>
            </a:r>
            <a:endParaRPr kumimoji="1" lang="en-US" altLang="ja-JP" sz="320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FF5B089-DD95-489D-A9D7-B98005CEAA6C}"/>
              </a:ext>
            </a:extLst>
          </p:cNvPr>
          <p:cNvGrpSpPr/>
          <p:nvPr/>
        </p:nvGrpSpPr>
        <p:grpSpPr>
          <a:xfrm rot="10800000">
            <a:off x="3707904" y="3789040"/>
            <a:ext cx="720080" cy="720080"/>
            <a:chOff x="792000" y="2529000"/>
            <a:chExt cx="360000" cy="36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5AFFE1A-55BF-4DFF-8AF9-21EB14916DF1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77723D2D-FD36-4A37-A19E-45ACEEA21911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F9C8AAB-6C9C-45ED-8F08-58A9EB87382E}"/>
              </a:ext>
            </a:extLst>
          </p:cNvPr>
          <p:cNvCxnSpPr>
            <a:cxnSpLocks/>
          </p:cNvCxnSpPr>
          <p:nvPr/>
        </p:nvCxnSpPr>
        <p:spPr>
          <a:xfrm>
            <a:off x="4427984" y="4149080"/>
            <a:ext cx="72008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07EFC70-C88B-46F3-9512-8F4FCBFDCACD}"/>
              </a:ext>
            </a:extLst>
          </p:cNvPr>
          <p:cNvGrpSpPr/>
          <p:nvPr/>
        </p:nvGrpSpPr>
        <p:grpSpPr>
          <a:xfrm rot="10800000">
            <a:off x="5148064" y="3789040"/>
            <a:ext cx="720080" cy="720080"/>
            <a:chOff x="792000" y="2529000"/>
            <a:chExt cx="360000" cy="36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4835B4E-DCDE-4457-81B2-A26B5A257527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14D54C59-C8A0-4618-B444-B3854AB6746F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013C1DD-9727-4A29-AA18-D5235E259B8C}"/>
              </a:ext>
            </a:extLst>
          </p:cNvPr>
          <p:cNvGrpSpPr/>
          <p:nvPr/>
        </p:nvGrpSpPr>
        <p:grpSpPr>
          <a:xfrm rot="10800000">
            <a:off x="6660232" y="3789040"/>
            <a:ext cx="720080" cy="720080"/>
            <a:chOff x="792000" y="2529000"/>
            <a:chExt cx="360000" cy="36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D3A9A4C-053B-4E91-8DDF-E5DFD44A61D8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矢印: 下 18">
              <a:extLst>
                <a:ext uri="{FF2B5EF4-FFF2-40B4-BE49-F238E27FC236}">
                  <a16:creationId xmlns:a16="http://schemas.microsoft.com/office/drawing/2014/main" id="{2C57166D-9E69-4293-86F4-9E50FC335795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793B173-B8F9-46F4-ADF9-2B6EBF425925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>
            <a:off x="7380312" y="4149080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A06710C-917E-4FD2-9607-81A97BA0D971}"/>
              </a:ext>
            </a:extLst>
          </p:cNvPr>
          <p:cNvGrpSpPr/>
          <p:nvPr/>
        </p:nvGrpSpPr>
        <p:grpSpPr>
          <a:xfrm>
            <a:off x="8100392" y="3789040"/>
            <a:ext cx="720080" cy="720080"/>
            <a:chOff x="792000" y="2529000"/>
            <a:chExt cx="360000" cy="3600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F7A79D0-2187-40B0-82D5-7D2362FAB62B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E4FE9A90-3173-4DA6-92D6-AD07B7923189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CC7726-813A-44C3-87E1-FE14FB762EDE}"/>
              </a:ext>
            </a:extLst>
          </p:cNvPr>
          <p:cNvSpPr txBox="1"/>
          <p:nvPr/>
        </p:nvSpPr>
        <p:spPr>
          <a:xfrm>
            <a:off x="251520" y="3284984"/>
            <a:ext cx="3240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/>
              <a:t>ボンドの両側の</a:t>
            </a:r>
            <a:endParaRPr lang="en-US" altLang="ja-JP" sz="3200"/>
          </a:p>
          <a:p>
            <a:r>
              <a:rPr lang="ja-JP" altLang="en-US" sz="3200"/>
              <a:t>スピンの向き</a:t>
            </a:r>
            <a:endParaRPr lang="en-US" altLang="ja-JP" sz="3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836AD8D-7B00-476B-9AE6-27E8F0AE42FF}"/>
              </a:ext>
            </a:extLst>
          </p:cNvPr>
          <p:cNvSpPr txBox="1"/>
          <p:nvPr/>
        </p:nvSpPr>
        <p:spPr>
          <a:xfrm>
            <a:off x="4259018" y="30990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同じ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F88DF27-5261-4AE4-AFA3-6F33E473BD49}"/>
              </a:ext>
            </a:extLst>
          </p:cNvPr>
          <p:cNvSpPr txBox="1"/>
          <p:nvPr/>
        </p:nvSpPr>
        <p:spPr>
          <a:xfrm>
            <a:off x="7380312" y="306896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逆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C8B23FF-930D-4F8B-A96B-1ECE151DFD5D}"/>
              </a:ext>
            </a:extLst>
          </p:cNvPr>
          <p:cNvSpPr txBox="1"/>
          <p:nvPr/>
        </p:nvSpPr>
        <p:spPr>
          <a:xfrm>
            <a:off x="395536" y="4869160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/>
              <a:t>エネルギー</a:t>
            </a:r>
            <a:endParaRPr lang="en-US" altLang="ja-JP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82F268-16CE-46CA-864A-F7A3D1B1CF6A}"/>
                  </a:ext>
                </a:extLst>
              </p:cNvPr>
              <p:cNvSpPr txBox="1"/>
              <p:nvPr/>
            </p:nvSpPr>
            <p:spPr>
              <a:xfrm>
                <a:off x="4211960" y="4725144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82F268-16CE-46CA-864A-F7A3D1B1C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725144"/>
                <a:ext cx="90932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FA9C308-E22F-484E-A210-3C319EEADD58}"/>
                  </a:ext>
                </a:extLst>
              </p:cNvPr>
              <p:cNvSpPr txBox="1"/>
              <p:nvPr/>
            </p:nvSpPr>
            <p:spPr>
              <a:xfrm>
                <a:off x="7236296" y="4653136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FA9C308-E22F-484E-A210-3C319EEAD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653136"/>
                <a:ext cx="90932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1783B99-0D27-4C0F-AB86-98FD2B77E1D1}"/>
                  </a:ext>
                </a:extLst>
              </p:cNvPr>
              <p:cNvSpPr txBox="1"/>
              <p:nvPr/>
            </p:nvSpPr>
            <p:spPr>
              <a:xfrm>
                <a:off x="827584" y="5733256"/>
                <a:ext cx="720080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800"/>
                  <a:t>ならスピンは揃いたがる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強磁性的</a:t>
                </a:r>
                <a:r>
                  <a:rPr kumimoji="1" lang="en-US" altLang="ja-JP" sz="280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ja-JP" altLang="en-US" sz="2800"/>
                  <a:t>ならスピンは逆向きを好む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反強磁性</a:t>
                </a:r>
                <a:r>
                  <a:rPr kumimoji="1" lang="en-US" altLang="ja-JP" sz="2800"/>
                  <a:t>)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1783B99-0D27-4C0F-AB86-98FD2B77E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33256"/>
                <a:ext cx="7200800" cy="954107"/>
              </a:xfrm>
              <a:prstGeom prst="rect">
                <a:avLst/>
              </a:prstGeom>
              <a:blipFill>
                <a:blip r:embed="rId4"/>
                <a:stretch>
                  <a:fillRect t="-7547" b="-1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0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B1F8AB-DF29-4C72-A6D3-B789F132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イジング模型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E64C45D-BAD7-437F-A6A6-9AD8742EBC80}"/>
              </a:ext>
            </a:extLst>
          </p:cNvPr>
          <p:cNvGrpSpPr/>
          <p:nvPr/>
        </p:nvGrpSpPr>
        <p:grpSpPr>
          <a:xfrm rot="10800000">
            <a:off x="395536" y="2780928"/>
            <a:ext cx="720080" cy="720080"/>
            <a:chOff x="792000" y="2529000"/>
            <a:chExt cx="360000" cy="36000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2FD4C94-6277-4D22-BEE3-85E96E54B3C7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矢印: 下 20">
              <a:extLst>
                <a:ext uri="{FF2B5EF4-FFF2-40B4-BE49-F238E27FC236}">
                  <a16:creationId xmlns:a16="http://schemas.microsoft.com/office/drawing/2014/main" id="{CDA3BED9-DA4D-4E8C-A88B-49646D1EDF2A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E94E05E-49CC-4BD7-89D2-4558707D1834}"/>
              </a:ext>
            </a:extLst>
          </p:cNvPr>
          <p:cNvCxnSpPr>
            <a:cxnSpLocks/>
          </p:cNvCxnSpPr>
          <p:nvPr/>
        </p:nvCxnSpPr>
        <p:spPr>
          <a:xfrm>
            <a:off x="1115616" y="3140968"/>
            <a:ext cx="72008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7B41853-7DF8-4B77-A88C-1E24E1786EA3}"/>
              </a:ext>
            </a:extLst>
          </p:cNvPr>
          <p:cNvGrpSpPr/>
          <p:nvPr/>
        </p:nvGrpSpPr>
        <p:grpSpPr>
          <a:xfrm rot="10800000">
            <a:off x="1835696" y="2780928"/>
            <a:ext cx="720080" cy="720080"/>
            <a:chOff x="792000" y="2529000"/>
            <a:chExt cx="360000" cy="36000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F9A5106-B8AC-4152-B47A-E63D3EB7C3D6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460F2677-8467-46DB-962A-CB12E78D7134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2B12F77-5600-4652-85C7-696C3B15F5CE}"/>
              </a:ext>
            </a:extLst>
          </p:cNvPr>
          <p:cNvGrpSpPr/>
          <p:nvPr/>
        </p:nvGrpSpPr>
        <p:grpSpPr>
          <a:xfrm rot="10800000">
            <a:off x="395536" y="4221088"/>
            <a:ext cx="720080" cy="720080"/>
            <a:chOff x="792000" y="2529000"/>
            <a:chExt cx="360000" cy="360000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DA4987DF-C631-4C1D-84F5-B07D079D1069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矢印: 下 27">
              <a:extLst>
                <a:ext uri="{FF2B5EF4-FFF2-40B4-BE49-F238E27FC236}">
                  <a16:creationId xmlns:a16="http://schemas.microsoft.com/office/drawing/2014/main" id="{DF63489E-552E-4EA4-869A-75375F56B789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13FFAA6-E4A2-4D10-8AF2-0C04ECDF332D}"/>
              </a:ext>
            </a:extLst>
          </p:cNvPr>
          <p:cNvCxnSpPr>
            <a:cxnSpLocks/>
            <a:stCxn id="27" idx="2"/>
            <a:endCxn id="31" idx="2"/>
          </p:cNvCxnSpPr>
          <p:nvPr/>
        </p:nvCxnSpPr>
        <p:spPr>
          <a:xfrm>
            <a:off x="1115616" y="4581128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DBC6D9D-4827-4F21-A917-0A259955E5D3}"/>
              </a:ext>
            </a:extLst>
          </p:cNvPr>
          <p:cNvGrpSpPr/>
          <p:nvPr/>
        </p:nvGrpSpPr>
        <p:grpSpPr>
          <a:xfrm>
            <a:off x="1835696" y="4221088"/>
            <a:ext cx="720080" cy="720080"/>
            <a:chOff x="792000" y="2529000"/>
            <a:chExt cx="360000" cy="36000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7F82848B-767B-4C24-AE7D-1C104432EAAF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矢印: 下 31">
              <a:extLst>
                <a:ext uri="{FF2B5EF4-FFF2-40B4-BE49-F238E27FC236}">
                  <a16:creationId xmlns:a16="http://schemas.microsoft.com/office/drawing/2014/main" id="{F9187073-F2DF-4D57-A4D3-50544DA4BD8F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2E3AF1D-0B71-4CAE-A1ED-A50280928D37}"/>
              </a:ext>
            </a:extLst>
          </p:cNvPr>
          <p:cNvCxnSpPr>
            <a:cxnSpLocks/>
          </p:cNvCxnSpPr>
          <p:nvPr/>
        </p:nvCxnSpPr>
        <p:spPr>
          <a:xfrm>
            <a:off x="2195736" y="3501008"/>
            <a:ext cx="0" cy="72008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60981E8-CD27-46B2-AD56-65026351621F}"/>
              </a:ext>
            </a:extLst>
          </p:cNvPr>
          <p:cNvCxnSpPr>
            <a:cxnSpLocks/>
          </p:cNvCxnSpPr>
          <p:nvPr/>
        </p:nvCxnSpPr>
        <p:spPr>
          <a:xfrm flipV="1">
            <a:off x="755576" y="3501008"/>
            <a:ext cx="0" cy="72008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50958D-61E9-4E80-A13B-3C8494B0D16B}"/>
              </a:ext>
            </a:extLst>
          </p:cNvPr>
          <p:cNvSpPr txBox="1"/>
          <p:nvPr/>
        </p:nvSpPr>
        <p:spPr>
          <a:xfrm>
            <a:off x="467544" y="1268760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格子の上の全てのボンドについてエネルギーの和を取り、この系の全エネルギーとする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4D15930-08F1-4C63-A311-F53D261FD0FA}"/>
                  </a:ext>
                </a:extLst>
              </p:cNvPr>
              <p:cNvSpPr txBox="1"/>
              <p:nvPr/>
            </p:nvSpPr>
            <p:spPr>
              <a:xfrm>
                <a:off x="323528" y="5157192"/>
                <a:ext cx="84969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このような模型をイジング模型</a:t>
                </a:r>
                <a:r>
                  <a:rPr lang="en-US" altLang="ja-JP" sz="2800"/>
                  <a:t>(Ising Model)</a:t>
                </a:r>
                <a:r>
                  <a:rPr lang="ja-JP" altLang="en-US" sz="2800"/>
                  <a:t>と呼び、磁性体の簡単なモデルに</a:t>
                </a:r>
                <a:r>
                  <a:rPr kumimoji="1" lang="ja-JP" altLang="en-US" sz="2800"/>
                  <a:t>なっている</a:t>
                </a:r>
                <a:endParaRPr kumimoji="1" lang="en-US" altLang="ja-JP" sz="2800"/>
              </a:p>
              <a:p>
                <a:r>
                  <a:rPr kumimoji="1" lang="ja-JP" altLang="en-US" sz="2800"/>
                  <a:t>以下、強磁性 </a:t>
                </a:r>
                <a:r>
                  <a:rPr kumimoji="1" lang="en-US" altLang="ja-JP" sz="280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ja-JP" sz="2800"/>
                  <a:t>)</a:t>
                </a:r>
                <a:r>
                  <a:rPr lang="ja-JP" altLang="en-US" sz="2800"/>
                  <a:t>の場合を考える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4D15930-08F1-4C63-A311-F53D261FD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157192"/>
                <a:ext cx="8496944" cy="1384995"/>
              </a:xfrm>
              <a:prstGeom prst="rect">
                <a:avLst/>
              </a:prstGeom>
              <a:blipFill>
                <a:blip r:embed="rId2"/>
                <a:stretch>
                  <a:fillRect l="-1435" t="-6167" r="-3228" b="-1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09EF9F0-BB65-49B0-B8BA-AB31A101768C}"/>
                  </a:ext>
                </a:extLst>
              </p:cNvPr>
              <p:cNvSpPr txBox="1"/>
              <p:nvPr/>
            </p:nvSpPr>
            <p:spPr>
              <a:xfrm>
                <a:off x="3131840" y="3429000"/>
                <a:ext cx="45720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09EF9F0-BB65-49B0-B8BA-AB31A101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29000"/>
                <a:ext cx="45720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7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F8E667-E2D5-498C-A363-FD43A1264A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イジング模型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D284D04-A598-494D-84E2-6A2AD907A469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82227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3200"/>
                  <a:t>番目のスピンの状態を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/>
                  <a:t>とする</a:t>
                </a:r>
                <a:endParaRPr kumimoji="1" lang="en-US" altLang="ja-JP" sz="3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/>
                  <a:t>の値は</a:t>
                </a:r>
                <a:r>
                  <a:rPr kumimoji="1" lang="en-US" altLang="ja-JP" sz="3200"/>
                  <a:t>1(</a:t>
                </a:r>
                <a:r>
                  <a:rPr kumimoji="1" lang="ja-JP" altLang="en-US" sz="3200"/>
                  <a:t>上向き</a:t>
                </a:r>
                <a:r>
                  <a:rPr kumimoji="1" lang="en-US" altLang="ja-JP" sz="3200"/>
                  <a:t>)</a:t>
                </a:r>
                <a:r>
                  <a:rPr kumimoji="1" lang="ja-JP" altLang="en-US" sz="3200"/>
                  <a:t>か</a:t>
                </a:r>
                <a:r>
                  <a:rPr kumimoji="1" lang="en-US" altLang="ja-JP" sz="3200"/>
                  <a:t>-1(</a:t>
                </a:r>
                <a:r>
                  <a:rPr kumimoji="1" lang="ja-JP" altLang="en-US" sz="3200"/>
                  <a:t>下向き</a:t>
                </a:r>
                <a:r>
                  <a:rPr kumimoji="1" lang="en-US" altLang="ja-JP" sz="3200"/>
                  <a:t>)</a:t>
                </a:r>
                <a:r>
                  <a:rPr kumimoji="1" lang="ja-JP" altLang="en-US" sz="3200"/>
                  <a:t>のいずれか</a:t>
                </a:r>
                <a:endParaRPr kumimoji="1" lang="en-US" altLang="ja-JP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D284D04-A598-494D-84E2-6A2AD907A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822270" cy="1077218"/>
              </a:xfrm>
              <a:prstGeom prst="rect">
                <a:avLst/>
              </a:prstGeom>
              <a:blipFill>
                <a:blip r:embed="rId2"/>
                <a:stretch>
                  <a:fillRect l="-234" t="-9091" r="-1247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86EE4A2-EB0D-477A-BF29-CF3BE3AC81E8}"/>
              </a:ext>
            </a:extLst>
          </p:cNvPr>
          <p:cNvGrpSpPr/>
          <p:nvPr/>
        </p:nvGrpSpPr>
        <p:grpSpPr>
          <a:xfrm rot="10800000">
            <a:off x="1259632" y="3212976"/>
            <a:ext cx="720080" cy="720080"/>
            <a:chOff x="792000" y="2529000"/>
            <a:chExt cx="360000" cy="36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612D26C-3C5B-4301-A313-66AA8DA2C4DF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矢印: 下 6">
              <a:extLst>
                <a:ext uri="{FF2B5EF4-FFF2-40B4-BE49-F238E27FC236}">
                  <a16:creationId xmlns:a16="http://schemas.microsoft.com/office/drawing/2014/main" id="{75288971-71CF-4471-B717-BB8A3FC4DB90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03957F3-EC0F-430D-9458-9EC4EE96CEF0}"/>
              </a:ext>
            </a:extLst>
          </p:cNvPr>
          <p:cNvCxnSpPr>
            <a:cxnSpLocks/>
          </p:cNvCxnSpPr>
          <p:nvPr/>
        </p:nvCxnSpPr>
        <p:spPr>
          <a:xfrm>
            <a:off x="1979712" y="3573016"/>
            <a:ext cx="72008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B24551B-BB8F-4E07-A2D1-A98E00A11220}"/>
              </a:ext>
            </a:extLst>
          </p:cNvPr>
          <p:cNvGrpSpPr/>
          <p:nvPr/>
        </p:nvGrpSpPr>
        <p:grpSpPr>
          <a:xfrm rot="10800000">
            <a:off x="2699792" y="3212976"/>
            <a:ext cx="720080" cy="720080"/>
            <a:chOff x="792000" y="2529000"/>
            <a:chExt cx="360000" cy="36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B1060EA-9D9C-43D5-B7FD-8EBB31138228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09E7E268-9C1A-44F1-AD5A-2683F29EE2F9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68EE1A0-DB96-44A8-9378-A6641A28333E}"/>
              </a:ext>
            </a:extLst>
          </p:cNvPr>
          <p:cNvGrpSpPr/>
          <p:nvPr/>
        </p:nvGrpSpPr>
        <p:grpSpPr>
          <a:xfrm rot="10800000">
            <a:off x="5292080" y="3153162"/>
            <a:ext cx="720080" cy="720080"/>
            <a:chOff x="792000" y="2529000"/>
            <a:chExt cx="360000" cy="36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6B00242-C32E-42C8-BB75-C2E7772E6235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AFE6B85B-D0E9-4690-8A39-285EFA899177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99A60C-2FDC-4B2B-BFBB-EC3B02D24DA8}"/>
              </a:ext>
            </a:extLst>
          </p:cNvPr>
          <p:cNvCxnSpPr>
            <a:cxnSpLocks/>
            <a:stCxn id="13" idx="2"/>
            <a:endCxn id="17" idx="2"/>
          </p:cNvCxnSpPr>
          <p:nvPr/>
        </p:nvCxnSpPr>
        <p:spPr>
          <a:xfrm>
            <a:off x="6012160" y="3513202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A8E5826-5ED0-45D9-B67E-3663BEE7B2E4}"/>
              </a:ext>
            </a:extLst>
          </p:cNvPr>
          <p:cNvGrpSpPr/>
          <p:nvPr/>
        </p:nvGrpSpPr>
        <p:grpSpPr>
          <a:xfrm>
            <a:off x="6732240" y="3153162"/>
            <a:ext cx="720080" cy="720080"/>
            <a:chOff x="792000" y="2529000"/>
            <a:chExt cx="360000" cy="36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AF74B4C4-ED93-4C93-8A73-7BEDBE309AB5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矢印: 下 17">
              <a:extLst>
                <a:ext uri="{FF2B5EF4-FFF2-40B4-BE49-F238E27FC236}">
                  <a16:creationId xmlns:a16="http://schemas.microsoft.com/office/drawing/2014/main" id="{D2F2EECF-A65C-4E15-83E2-7D3190750786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F6D7823-BF0F-4E05-9DF7-AFB108B7E997}"/>
                  </a:ext>
                </a:extLst>
              </p:cNvPr>
              <p:cNvSpPr txBox="1"/>
              <p:nvPr/>
            </p:nvSpPr>
            <p:spPr>
              <a:xfrm>
                <a:off x="1835696" y="3789040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F6D7823-BF0F-4E05-9DF7-AFB108B7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90932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6EF44BC-87EC-4539-8968-75638CC051ED}"/>
                  </a:ext>
                </a:extLst>
              </p:cNvPr>
              <p:cNvSpPr txBox="1"/>
              <p:nvPr/>
            </p:nvSpPr>
            <p:spPr>
              <a:xfrm>
                <a:off x="5940152" y="3717032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6EF44BC-87EC-4539-8968-75638CC0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717032"/>
                <a:ext cx="90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C988BE5-AC79-4867-A737-CE739EC3622C}"/>
                  </a:ext>
                </a:extLst>
              </p:cNvPr>
              <p:cNvSpPr txBox="1"/>
              <p:nvPr/>
            </p:nvSpPr>
            <p:spPr>
              <a:xfrm>
                <a:off x="683568" y="2361074"/>
                <a:ext cx="17099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C988BE5-AC79-4867-A737-CE739EC3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361074"/>
                <a:ext cx="170993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2A2BBC6-0CCB-4109-8068-2FB86974B6B7}"/>
                  </a:ext>
                </a:extLst>
              </p:cNvPr>
              <p:cNvSpPr txBox="1"/>
              <p:nvPr/>
            </p:nvSpPr>
            <p:spPr>
              <a:xfrm>
                <a:off x="2339752" y="2348880"/>
                <a:ext cx="1709936" cy="757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2A2BBC6-0CCB-4109-8068-2FB86974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348880"/>
                <a:ext cx="1709936" cy="757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B96ADC5-3AD2-4837-AA8F-5F9906FEE735}"/>
                  </a:ext>
                </a:extLst>
              </p:cNvPr>
              <p:cNvSpPr txBox="1"/>
              <p:nvPr/>
            </p:nvSpPr>
            <p:spPr>
              <a:xfrm>
                <a:off x="4716016" y="2361074"/>
                <a:ext cx="17099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B96ADC5-3AD2-4837-AA8F-5F9906FEE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361074"/>
                <a:ext cx="170993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2436D0-8F3A-4E0C-89E0-290EF32B687B}"/>
                  </a:ext>
                </a:extLst>
              </p:cNvPr>
              <p:cNvSpPr txBox="1"/>
              <p:nvPr/>
            </p:nvSpPr>
            <p:spPr>
              <a:xfrm>
                <a:off x="6372200" y="2348881"/>
                <a:ext cx="2016224" cy="757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2436D0-8F3A-4E0C-89E0-290EF32B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348881"/>
                <a:ext cx="2016224" cy="757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9BD1115-8A8A-468B-A65F-9265B9758E8F}"/>
                  </a:ext>
                </a:extLst>
              </p:cNvPr>
              <p:cNvSpPr txBox="1"/>
              <p:nvPr/>
            </p:nvSpPr>
            <p:spPr>
              <a:xfrm>
                <a:off x="1547664" y="4653136"/>
                <a:ext cx="5760640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0"/>
                  <a:t>両方まとめて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sz="3200"/>
                  <a:t>と書ける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9BD1115-8A8A-468B-A65F-9265B975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653136"/>
                <a:ext cx="5760640" cy="624338"/>
              </a:xfrm>
              <a:prstGeom prst="rect">
                <a:avLst/>
              </a:prstGeom>
              <a:blipFill>
                <a:blip r:embed="rId9"/>
                <a:stretch>
                  <a:fillRect l="-2751" t="-16505" b="-203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6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852788-D8C0-4375-A12F-7661EA137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イジング模型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3F66D5-991F-44E4-983E-B732F7E5D77A}"/>
              </a:ext>
            </a:extLst>
          </p:cNvPr>
          <p:cNvSpPr txBox="1"/>
          <p:nvPr/>
        </p:nvSpPr>
        <p:spPr>
          <a:xfrm>
            <a:off x="467544" y="11247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全系のエネルギーは以下のように書ける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78E4DF-1E45-412C-AEA7-BC0FE54EDFFD}"/>
                  </a:ext>
                </a:extLst>
              </p:cNvPr>
              <p:cNvSpPr txBox="1"/>
              <p:nvPr/>
            </p:nvSpPr>
            <p:spPr>
              <a:xfrm>
                <a:off x="2339752" y="1844824"/>
                <a:ext cx="3683188" cy="165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78E4DF-1E45-412C-AEA7-BC0FE54ED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844824"/>
                <a:ext cx="3683188" cy="1656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3E5B92-01DC-4FB8-BAE0-F027B7ED0E41}"/>
              </a:ext>
            </a:extLst>
          </p:cNvPr>
          <p:cNvSpPr txBox="1"/>
          <p:nvPr/>
        </p:nvSpPr>
        <p:spPr>
          <a:xfrm>
            <a:off x="1691680" y="3861048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系の全てのボンドについて和をとるという意味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5FE24F2-A292-479C-A94F-684F737AA4BB}"/>
              </a:ext>
            </a:extLst>
          </p:cNvPr>
          <p:cNvCxnSpPr/>
          <p:nvPr/>
        </p:nvCxnSpPr>
        <p:spPr>
          <a:xfrm flipH="1" flipV="1">
            <a:off x="4572000" y="3501008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7D452D-3BCB-4D53-A097-6B0DB2F89054}"/>
              </a:ext>
            </a:extLst>
          </p:cNvPr>
          <p:cNvSpPr txBox="1"/>
          <p:nvPr/>
        </p:nvSpPr>
        <p:spPr>
          <a:xfrm>
            <a:off x="179512" y="508518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全系のエネルギーを与える量を</a:t>
            </a:r>
            <a:r>
              <a:rPr lang="ja-JP" altLang="en-US" sz="2800">
                <a:solidFill>
                  <a:srgbClr val="FF0000"/>
                </a:solidFill>
              </a:rPr>
              <a:t>ハミルトニアン</a:t>
            </a:r>
            <a:r>
              <a:rPr lang="ja-JP" altLang="en-US" sz="2800"/>
              <a:t>とよぶ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2746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EA7D90-EE7D-4A32-8579-8C1EE5CEC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ボルツマン重み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50F8C1-E18F-4FA9-AB71-2B3FDE8A624F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6853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/>
                  <a:t>系の状態に通し番号をつけ、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番目の状態のエネルギーを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/>
                  <a:t>とする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50F8C1-E18F-4FA9-AB71-2B3FDE8A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685309" cy="400110"/>
              </a:xfrm>
              <a:prstGeom prst="rect">
                <a:avLst/>
              </a:prstGeom>
              <a:blipFill>
                <a:blip r:embed="rId2"/>
                <a:stretch>
                  <a:fillRect l="-793" t="-10606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8627031-DA93-4D93-82AE-9384D2FE585D}"/>
              </a:ext>
            </a:extLst>
          </p:cNvPr>
          <p:cNvGrpSpPr/>
          <p:nvPr/>
        </p:nvGrpSpPr>
        <p:grpSpPr>
          <a:xfrm>
            <a:off x="1475656" y="2636912"/>
            <a:ext cx="1368152" cy="1368152"/>
            <a:chOff x="971600" y="2708920"/>
            <a:chExt cx="2160240" cy="216024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A027B00-FCBF-47B4-90B9-51D8EBB67885}"/>
                </a:ext>
              </a:extLst>
            </p:cNvPr>
            <p:cNvGrpSpPr/>
            <p:nvPr/>
          </p:nvGrpSpPr>
          <p:grpSpPr>
            <a:xfrm rot="10800000">
              <a:off x="971600" y="2708920"/>
              <a:ext cx="720080" cy="720080"/>
              <a:chOff x="792000" y="2529000"/>
              <a:chExt cx="360000" cy="360000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803E8038-8FCC-4F3C-9231-C7566274A7B3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矢印: 下 4">
                <a:extLst>
                  <a:ext uri="{FF2B5EF4-FFF2-40B4-BE49-F238E27FC236}">
                    <a16:creationId xmlns:a16="http://schemas.microsoft.com/office/drawing/2014/main" id="{CBB2BC37-D92D-44AA-BD1A-827AE43FD098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330D966-EB2A-4142-AC3C-E089E5F55406}"/>
                </a:ext>
              </a:extLst>
            </p:cNvPr>
            <p:cNvGrpSpPr/>
            <p:nvPr/>
          </p:nvGrpSpPr>
          <p:grpSpPr>
            <a:xfrm>
              <a:off x="971600" y="4149080"/>
              <a:ext cx="720080" cy="720080"/>
              <a:chOff x="792000" y="2529000"/>
              <a:chExt cx="360000" cy="360000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EC519BF1-3FB2-4454-A476-2368B4BB797A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矢印: 下 9">
                <a:extLst>
                  <a:ext uri="{FF2B5EF4-FFF2-40B4-BE49-F238E27FC236}">
                    <a16:creationId xmlns:a16="http://schemas.microsoft.com/office/drawing/2014/main" id="{FAF73C37-65B6-45BF-8AC0-8D056240335A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DF2C9EB1-3D41-47DF-ADDB-1EB395AE4901}"/>
                </a:ext>
              </a:extLst>
            </p:cNvPr>
            <p:cNvGrpSpPr/>
            <p:nvPr/>
          </p:nvGrpSpPr>
          <p:grpSpPr>
            <a:xfrm>
              <a:off x="2411760" y="2708920"/>
              <a:ext cx="720080" cy="720080"/>
              <a:chOff x="792000" y="2529000"/>
              <a:chExt cx="360000" cy="360000"/>
            </a:xfrm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1B5844DB-6ACC-4005-AE11-4696327CA3D6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矢印: 下 12">
                <a:extLst>
                  <a:ext uri="{FF2B5EF4-FFF2-40B4-BE49-F238E27FC236}">
                    <a16:creationId xmlns:a16="http://schemas.microsoft.com/office/drawing/2014/main" id="{71B2AA9C-58BF-42FF-86E9-ED84FEA134F0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7BB6801-DA86-427A-B7CF-1944031E7B23}"/>
                </a:ext>
              </a:extLst>
            </p:cNvPr>
            <p:cNvGrpSpPr/>
            <p:nvPr/>
          </p:nvGrpSpPr>
          <p:grpSpPr>
            <a:xfrm rot="10800000">
              <a:off x="2411760" y="4149080"/>
              <a:ext cx="720080" cy="720080"/>
              <a:chOff x="792000" y="2529000"/>
              <a:chExt cx="360000" cy="360000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732CC8EB-52F8-4217-BF4E-0262B9B6B9E0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矢印: 下 15">
                <a:extLst>
                  <a:ext uri="{FF2B5EF4-FFF2-40B4-BE49-F238E27FC236}">
                    <a16:creationId xmlns:a16="http://schemas.microsoft.com/office/drawing/2014/main" id="{62A833A0-BFFB-4E53-897A-56299040294D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EDE9B8F-B390-49F7-AE71-FEB475B86BC3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4509120"/>
              <a:ext cx="72008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F23CF13-B161-4A3D-8C77-395BC058BB03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3429000"/>
              <a:ext cx="0" cy="7200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C3C1187-82DD-4CF7-86E5-1A70FB7694CF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3429000"/>
              <a:ext cx="0" cy="7200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49CAC66-B2A0-4466-9F5F-07637C12FECC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3068960"/>
              <a:ext cx="72008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40A9C62-B057-4ACF-9805-548F8118EAB1}"/>
                  </a:ext>
                </a:extLst>
              </p:cNvPr>
              <p:cNvSpPr txBox="1"/>
              <p:nvPr/>
            </p:nvSpPr>
            <p:spPr>
              <a:xfrm>
                <a:off x="1763688" y="1988840"/>
                <a:ext cx="907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40A9C62-B057-4ACF-9805-548F8118E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988840"/>
                <a:ext cx="907749" cy="461665"/>
              </a:xfrm>
              <a:prstGeom prst="rect">
                <a:avLst/>
              </a:prstGeom>
              <a:blipFill>
                <a:blip r:embed="rId3"/>
                <a:stretch>
                  <a:fillRect l="-10067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90EBF9-8E6F-4999-B967-F228850531CF}"/>
              </a:ext>
            </a:extLst>
          </p:cNvPr>
          <p:cNvSpPr txBox="1"/>
          <p:nvPr/>
        </p:nvSpPr>
        <p:spPr>
          <a:xfrm>
            <a:off x="44279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C8C1299-57B8-45B1-920E-AAFBB91BC018}"/>
                  </a:ext>
                </a:extLst>
              </p:cNvPr>
              <p:cNvSpPr txBox="1"/>
              <p:nvPr/>
            </p:nvSpPr>
            <p:spPr>
              <a:xfrm>
                <a:off x="4067944" y="2852936"/>
                <a:ext cx="214198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C8C1299-57B8-45B1-920E-AAFBB91BC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852936"/>
                <a:ext cx="21419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7">
                <a:extLst>
                  <a:ext uri="{FF2B5EF4-FFF2-40B4-BE49-F238E27FC236}">
                    <a16:creationId xmlns:a16="http://schemas.microsoft.com/office/drawing/2014/main" id="{EE706440-A264-4B41-88DB-185EC75D191C}"/>
                  </a:ext>
                </a:extLst>
              </p:cNvPr>
              <p:cNvSpPr txBox="1"/>
              <p:nvPr/>
            </p:nvSpPr>
            <p:spPr>
              <a:xfrm>
                <a:off x="1691680" y="4653136"/>
                <a:ext cx="34223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9" name="テキスト ボックス 7">
                <a:extLst>
                  <a:ext uri="{FF2B5EF4-FFF2-40B4-BE49-F238E27FC236}">
                    <a16:creationId xmlns:a16="http://schemas.microsoft.com/office/drawing/2014/main" id="{EE706440-A264-4B41-88DB-185EC75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53136"/>
                <a:ext cx="342235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8">
            <a:extLst>
              <a:ext uri="{FF2B5EF4-FFF2-40B4-BE49-F238E27FC236}">
                <a16:creationId xmlns:a16="http://schemas.microsoft.com/office/drawing/2014/main" id="{AF51A67B-53CE-44C3-9E23-6DBE98D3CE92}"/>
              </a:ext>
            </a:extLst>
          </p:cNvPr>
          <p:cNvSpPr txBox="1"/>
          <p:nvPr/>
        </p:nvSpPr>
        <p:spPr>
          <a:xfrm>
            <a:off x="5652120" y="47251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ボルツマン定数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22">
                <a:extLst>
                  <a:ext uri="{FF2B5EF4-FFF2-40B4-BE49-F238E27FC236}">
                    <a16:creationId xmlns:a16="http://schemas.microsoft.com/office/drawing/2014/main" id="{84257CCB-90A0-47CE-A7B9-A586E8C4E017}"/>
                  </a:ext>
                </a:extLst>
              </p:cNvPr>
              <p:cNvSpPr txBox="1"/>
              <p:nvPr/>
            </p:nvSpPr>
            <p:spPr>
              <a:xfrm>
                <a:off x="6372200" y="5157192"/>
                <a:ext cx="23042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=1/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1" name="テキスト ボックス 22">
                <a:extLst>
                  <a:ext uri="{FF2B5EF4-FFF2-40B4-BE49-F238E27FC236}">
                    <a16:creationId xmlns:a16="http://schemas.microsoft.com/office/drawing/2014/main" id="{84257CCB-90A0-47CE-A7B9-A586E8C4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157192"/>
                <a:ext cx="230425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23">
            <a:extLst>
              <a:ext uri="{FF2B5EF4-FFF2-40B4-BE49-F238E27FC236}">
                <a16:creationId xmlns:a16="http://schemas.microsoft.com/office/drawing/2014/main" id="{E7B7A752-8E1D-412C-AB70-B141726E1059}"/>
              </a:ext>
            </a:extLst>
          </p:cNvPr>
          <p:cNvSpPr txBox="1"/>
          <p:nvPr/>
        </p:nvSpPr>
        <p:spPr>
          <a:xfrm>
            <a:off x="5724128" y="518913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/>
              <a:t>逆温度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5">
                <a:extLst>
                  <a:ext uri="{FF2B5EF4-FFF2-40B4-BE49-F238E27FC236}">
                    <a16:creationId xmlns:a16="http://schemas.microsoft.com/office/drawing/2014/main" id="{69E26310-6E6B-4628-B55D-38E639B45E65}"/>
                  </a:ext>
                </a:extLst>
              </p:cNvPr>
              <p:cNvSpPr txBox="1"/>
              <p:nvPr/>
            </p:nvSpPr>
            <p:spPr>
              <a:xfrm>
                <a:off x="7668344" y="4653136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3" name="テキスト ボックス 5">
                <a:extLst>
                  <a:ext uri="{FF2B5EF4-FFF2-40B4-BE49-F238E27FC236}">
                    <a16:creationId xmlns:a16="http://schemas.microsoft.com/office/drawing/2014/main" id="{69E26310-6E6B-4628-B55D-38E639B4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653136"/>
                <a:ext cx="43204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EA677B-C76D-41A4-9EA5-C9CE391F3026}"/>
              </a:ext>
            </a:extLst>
          </p:cNvPr>
          <p:cNvSpPr txBox="1"/>
          <p:nvPr/>
        </p:nvSpPr>
        <p:spPr>
          <a:xfrm>
            <a:off x="323528" y="422108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この状態の出現確率がボルツマン重みに比例する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0EAF11-C7EC-41DB-B8F9-D5523D26CC14}"/>
              </a:ext>
            </a:extLst>
          </p:cNvPr>
          <p:cNvSpPr txBox="1"/>
          <p:nvPr/>
        </p:nvSpPr>
        <p:spPr>
          <a:xfrm>
            <a:off x="251520" y="594928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この時、エネルギーの温度依存性を知りたい</a:t>
            </a:r>
          </a:p>
        </p:txBody>
      </p:sp>
    </p:spTree>
    <p:extLst>
      <p:ext uri="{BB962C8B-B14F-4D97-AF65-F5344CB8AC3E}">
        <p14:creationId xmlns:p14="http://schemas.microsoft.com/office/powerpoint/2010/main" val="359613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A17C86-2BE4-4593-90E5-A208A1E82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エネルギーの振る舞い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A82EBF5-4AE8-4A8E-B3B8-35AB938FE584}"/>
              </a:ext>
            </a:extLst>
          </p:cNvPr>
          <p:cNvGrpSpPr/>
          <p:nvPr/>
        </p:nvGrpSpPr>
        <p:grpSpPr>
          <a:xfrm>
            <a:off x="899592" y="2132856"/>
            <a:ext cx="1224136" cy="1224136"/>
            <a:chOff x="395536" y="2780928"/>
            <a:chExt cx="2160240" cy="216024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EA5DD90-6DFC-40A6-8665-1DD4187F4FB9}"/>
                </a:ext>
              </a:extLst>
            </p:cNvPr>
            <p:cNvGrpSpPr/>
            <p:nvPr/>
          </p:nvGrpSpPr>
          <p:grpSpPr>
            <a:xfrm rot="10800000">
              <a:off x="395536" y="2780928"/>
              <a:ext cx="720080" cy="720080"/>
              <a:chOff x="792000" y="2529000"/>
              <a:chExt cx="360000" cy="360000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D0B37A89-69C7-49E0-A64D-73B00CAFD4E4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矢印: 下 4">
                <a:extLst>
                  <a:ext uri="{FF2B5EF4-FFF2-40B4-BE49-F238E27FC236}">
                    <a16:creationId xmlns:a16="http://schemas.microsoft.com/office/drawing/2014/main" id="{E4DDEB64-EDF5-446E-B189-D9379443799C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01CE7F-1485-4755-BDA3-0F51FBEF275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140968"/>
              <a:ext cx="72008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7620B4D-9BC2-43B2-8002-FAF75580DED2}"/>
                </a:ext>
              </a:extLst>
            </p:cNvPr>
            <p:cNvGrpSpPr/>
            <p:nvPr/>
          </p:nvGrpSpPr>
          <p:grpSpPr>
            <a:xfrm rot="10800000">
              <a:off x="1835696" y="2780928"/>
              <a:ext cx="720080" cy="720080"/>
              <a:chOff x="792000" y="2529000"/>
              <a:chExt cx="360000" cy="360000"/>
            </a:xfrm>
          </p:grpSpPr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7B7938BC-5034-4D0F-B75E-A11059AA2769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矢印: 下 8">
                <a:extLst>
                  <a:ext uri="{FF2B5EF4-FFF2-40B4-BE49-F238E27FC236}">
                    <a16:creationId xmlns:a16="http://schemas.microsoft.com/office/drawing/2014/main" id="{50A89ECC-9577-48E2-A216-3299C7A14284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5F276B2-25D2-4ADD-ACDA-DF494C565518}"/>
                </a:ext>
              </a:extLst>
            </p:cNvPr>
            <p:cNvGrpSpPr/>
            <p:nvPr/>
          </p:nvGrpSpPr>
          <p:grpSpPr>
            <a:xfrm rot="10800000">
              <a:off x="395536" y="4221088"/>
              <a:ext cx="720080" cy="720080"/>
              <a:chOff x="792000" y="2529000"/>
              <a:chExt cx="360000" cy="360000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B1B18AF0-C63F-437C-B2C0-7B40CCD04260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下 11">
                <a:extLst>
                  <a:ext uri="{FF2B5EF4-FFF2-40B4-BE49-F238E27FC236}">
                    <a16:creationId xmlns:a16="http://schemas.microsoft.com/office/drawing/2014/main" id="{20B6A27E-7AFC-4D01-9121-F981995DEDC1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6EB43288-84E3-465E-B4C2-FC56BACB009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4581128"/>
              <a:ext cx="72008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8AC09-DE6F-480B-8871-5F25D268DAAB}"/>
                </a:ext>
              </a:extLst>
            </p:cNvPr>
            <p:cNvGrpSpPr/>
            <p:nvPr/>
          </p:nvGrpSpPr>
          <p:grpSpPr>
            <a:xfrm rot="10800000">
              <a:off x="1835696" y="4221088"/>
              <a:ext cx="720080" cy="720080"/>
              <a:chOff x="792000" y="2529000"/>
              <a:chExt cx="360000" cy="360000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D5126AD2-5BA9-4434-B633-49BBED80E5B7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矢印: 下 15">
                <a:extLst>
                  <a:ext uri="{FF2B5EF4-FFF2-40B4-BE49-F238E27FC236}">
                    <a16:creationId xmlns:a16="http://schemas.microsoft.com/office/drawing/2014/main" id="{891B8DE9-043B-43AA-9F61-D098592BF5AE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DEB3483-FCBD-44E5-A3A0-43672F1EAC18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3501008"/>
              <a:ext cx="0" cy="72008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37F139C-77C8-4465-9D43-80B3ED2AE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6" y="3501008"/>
              <a:ext cx="0" cy="72008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02F07C1-CE19-4C71-B05F-F38B5349F7D8}"/>
              </a:ext>
            </a:extLst>
          </p:cNvPr>
          <p:cNvGrpSpPr/>
          <p:nvPr/>
        </p:nvGrpSpPr>
        <p:grpSpPr>
          <a:xfrm rot="10800000">
            <a:off x="2483768" y="2132856"/>
            <a:ext cx="1224136" cy="1224136"/>
            <a:chOff x="395536" y="2780928"/>
            <a:chExt cx="2160240" cy="2160240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656744A-A4E0-49CF-BEC7-B12B33618522}"/>
                </a:ext>
              </a:extLst>
            </p:cNvPr>
            <p:cNvGrpSpPr/>
            <p:nvPr/>
          </p:nvGrpSpPr>
          <p:grpSpPr>
            <a:xfrm rot="10800000">
              <a:off x="395536" y="2780928"/>
              <a:ext cx="720080" cy="720080"/>
              <a:chOff x="792000" y="2529000"/>
              <a:chExt cx="360000" cy="360000"/>
            </a:xfrm>
          </p:grpSpPr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278537FB-6D08-4434-8EEE-379D5DDC6818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矢印: 下 54">
                <a:extLst>
                  <a:ext uri="{FF2B5EF4-FFF2-40B4-BE49-F238E27FC236}">
                    <a16:creationId xmlns:a16="http://schemas.microsoft.com/office/drawing/2014/main" id="{B1469FAA-93AA-455B-8D2B-DA28B7C9270D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805624C-CE5A-490E-AF8A-86C8C3E2E904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140968"/>
              <a:ext cx="72008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BC9AC19-4D58-4C64-9968-D02CF0B9BC5E}"/>
                </a:ext>
              </a:extLst>
            </p:cNvPr>
            <p:cNvGrpSpPr/>
            <p:nvPr/>
          </p:nvGrpSpPr>
          <p:grpSpPr>
            <a:xfrm rot="10800000">
              <a:off x="1835696" y="2780928"/>
              <a:ext cx="720080" cy="720080"/>
              <a:chOff x="792000" y="2529000"/>
              <a:chExt cx="360000" cy="360000"/>
            </a:xfrm>
          </p:grpSpPr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4665D82C-8408-4C83-B1AB-47E89CF41703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矢印: 下 52">
                <a:extLst>
                  <a:ext uri="{FF2B5EF4-FFF2-40B4-BE49-F238E27FC236}">
                    <a16:creationId xmlns:a16="http://schemas.microsoft.com/office/drawing/2014/main" id="{73DCC8A3-2F0B-47A2-9251-6AE84F721D67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7B04DAC5-FC20-4FA0-9B52-A61C6DC3C2B7}"/>
                </a:ext>
              </a:extLst>
            </p:cNvPr>
            <p:cNvGrpSpPr/>
            <p:nvPr/>
          </p:nvGrpSpPr>
          <p:grpSpPr>
            <a:xfrm rot="10800000">
              <a:off x="395536" y="4221088"/>
              <a:ext cx="720080" cy="720080"/>
              <a:chOff x="792000" y="2529000"/>
              <a:chExt cx="360000" cy="360000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D540CC7E-7D66-4889-90D9-FB84DA370C28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矢印: 下 50">
                <a:extLst>
                  <a:ext uri="{FF2B5EF4-FFF2-40B4-BE49-F238E27FC236}">
                    <a16:creationId xmlns:a16="http://schemas.microsoft.com/office/drawing/2014/main" id="{5B5BA614-8DBA-4021-B586-AD961F449EBF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89BAB09-B59B-4804-8DEA-928B75CA422D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4581128"/>
              <a:ext cx="72008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476B5A4B-8F0B-43F8-B7AA-F357AF0C5532}"/>
                </a:ext>
              </a:extLst>
            </p:cNvPr>
            <p:cNvGrpSpPr/>
            <p:nvPr/>
          </p:nvGrpSpPr>
          <p:grpSpPr>
            <a:xfrm rot="10800000">
              <a:off x="1835696" y="4221088"/>
              <a:ext cx="720080" cy="720080"/>
              <a:chOff x="792000" y="2529000"/>
              <a:chExt cx="360000" cy="360000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26511DB6-D112-46E0-B386-04F11D533E2B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矢印: 下 48">
                <a:extLst>
                  <a:ext uri="{FF2B5EF4-FFF2-40B4-BE49-F238E27FC236}">
                    <a16:creationId xmlns:a16="http://schemas.microsoft.com/office/drawing/2014/main" id="{E577137B-D04A-4B23-9AE2-DE2D31DB2F33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3E9BF67A-3C81-4BBE-B17A-A75FE6E99248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3501008"/>
              <a:ext cx="0" cy="72008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AB79FB8D-1768-46A3-B554-B08FC9BFB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6" y="3501008"/>
              <a:ext cx="0" cy="72008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テキスト ボックス 49">
            <a:extLst>
              <a:ext uri="{FF2B5EF4-FFF2-40B4-BE49-F238E27FC236}">
                <a16:creationId xmlns:a16="http://schemas.microsoft.com/office/drawing/2014/main" id="{9504C300-FA54-4ED9-994A-6DDC531DBC19}"/>
              </a:ext>
            </a:extLst>
          </p:cNvPr>
          <p:cNvSpPr txBox="1"/>
          <p:nvPr/>
        </p:nvSpPr>
        <p:spPr>
          <a:xfrm>
            <a:off x="1763688" y="9807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600" dirty="0"/>
              <a:t>低温</a:t>
            </a: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05A3FD9-24C1-4555-9911-DD3D691FCB22}"/>
              </a:ext>
            </a:extLst>
          </p:cNvPr>
          <p:cNvSpPr/>
          <p:nvPr/>
        </p:nvSpPr>
        <p:spPr>
          <a:xfrm>
            <a:off x="467544" y="1700808"/>
            <a:ext cx="3888432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49">
            <a:extLst>
              <a:ext uri="{FF2B5EF4-FFF2-40B4-BE49-F238E27FC236}">
                <a16:creationId xmlns:a16="http://schemas.microsoft.com/office/drawing/2014/main" id="{2DE080C0-72BE-4C22-839D-DD229F260C29}"/>
              </a:ext>
            </a:extLst>
          </p:cNvPr>
          <p:cNvSpPr txBox="1"/>
          <p:nvPr/>
        </p:nvSpPr>
        <p:spPr>
          <a:xfrm>
            <a:off x="6228184" y="9807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/>
              <a:t>高</a:t>
            </a:r>
            <a:r>
              <a:rPr kumimoji="1" lang="ja-JP" altLang="en-US" sz="3600" dirty="0"/>
              <a:t>温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653E554-58FF-4D9A-BEEC-01729FF7C5D6}"/>
              </a:ext>
            </a:extLst>
          </p:cNvPr>
          <p:cNvSpPr txBox="1"/>
          <p:nvPr/>
        </p:nvSpPr>
        <p:spPr>
          <a:xfrm>
            <a:off x="395536" y="3933056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スピンがそろった状態</a:t>
            </a:r>
            <a:endParaRPr kumimoji="1" lang="en-US" altLang="ja-JP" sz="2000" dirty="0"/>
          </a:p>
          <a:p>
            <a:r>
              <a:rPr lang="ja-JP" altLang="en-US" sz="2000" dirty="0"/>
              <a:t>出現確率は</a:t>
            </a:r>
            <a:r>
              <a:rPr lang="ja-JP" altLang="en-US" sz="2000" dirty="0">
                <a:solidFill>
                  <a:srgbClr val="FF0000"/>
                </a:solidFill>
              </a:rPr>
              <a:t>高い</a:t>
            </a:r>
            <a:r>
              <a:rPr lang="ja-JP" altLang="en-US" sz="2000" dirty="0"/>
              <a:t>が、総数が</a:t>
            </a:r>
            <a:r>
              <a:rPr lang="ja-JP" altLang="en-US" sz="2000" dirty="0">
                <a:solidFill>
                  <a:srgbClr val="011893"/>
                </a:solidFill>
              </a:rPr>
              <a:t>少ない</a:t>
            </a:r>
            <a:endParaRPr lang="en-US" altLang="ja-JP" sz="2000" dirty="0">
              <a:solidFill>
                <a:srgbClr val="011893"/>
              </a:solidFill>
            </a:endParaRPr>
          </a:p>
          <a:p>
            <a:r>
              <a:rPr kumimoji="1" lang="ja-JP" altLang="en-US" sz="2000" dirty="0"/>
              <a:t>→エネルギー重視</a:t>
            </a:r>
            <a:endParaRPr kumimoji="1" lang="en-US" altLang="ja-JP" sz="2000" dirty="0"/>
          </a:p>
          <a:p>
            <a:r>
              <a:rPr lang="ja-JP" altLang="en-US" sz="2000" dirty="0"/>
              <a:t>→低温で支配的</a:t>
            </a:r>
            <a:endParaRPr kumimoji="1" lang="ja-JP" altLang="en-US" sz="2000" dirty="0"/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A6C309F3-54FD-4687-962F-5C2F8AEB928D}"/>
              </a:ext>
            </a:extLst>
          </p:cNvPr>
          <p:cNvSpPr txBox="1"/>
          <p:nvPr/>
        </p:nvSpPr>
        <p:spPr>
          <a:xfrm>
            <a:off x="4788024" y="3933056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スピンがバラバラの状態</a:t>
            </a:r>
            <a:endParaRPr kumimoji="1" lang="en-US" altLang="ja-JP" sz="2000" dirty="0"/>
          </a:p>
          <a:p>
            <a:r>
              <a:rPr lang="ja-JP" altLang="en-US" sz="2000" dirty="0"/>
              <a:t>出現確率は</a:t>
            </a:r>
            <a:r>
              <a:rPr lang="ja-JP" altLang="en-US" sz="2000" dirty="0">
                <a:solidFill>
                  <a:srgbClr val="011893"/>
                </a:solidFill>
              </a:rPr>
              <a:t>低い</a:t>
            </a:r>
            <a:r>
              <a:rPr lang="ja-JP" altLang="en-US" sz="2000" dirty="0"/>
              <a:t>が、総数が</a:t>
            </a:r>
            <a:r>
              <a:rPr lang="ja-JP" altLang="en-US" sz="2000" dirty="0">
                <a:solidFill>
                  <a:srgbClr val="FF0000"/>
                </a:solidFill>
              </a:rPr>
              <a:t>多い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kumimoji="1" lang="ja-JP" altLang="en-US" sz="2000" dirty="0"/>
              <a:t>→エントロピー重視</a:t>
            </a:r>
            <a:endParaRPr kumimoji="1" lang="en-US" altLang="ja-JP" sz="2000" dirty="0"/>
          </a:p>
          <a:p>
            <a:r>
              <a:rPr lang="ja-JP" altLang="en-US" sz="2000" dirty="0"/>
              <a:t>→高温で支配的</a:t>
            </a:r>
            <a:endParaRPr kumimoji="1" lang="ja-JP" altLang="en-US" sz="2000" dirty="0"/>
          </a:p>
        </p:txBody>
      </p:sp>
      <p:grpSp>
        <p:nvGrpSpPr>
          <p:cNvPr id="399" name="グループ化 398">
            <a:extLst>
              <a:ext uri="{FF2B5EF4-FFF2-40B4-BE49-F238E27FC236}">
                <a16:creationId xmlns:a16="http://schemas.microsoft.com/office/drawing/2014/main" id="{988D5B87-1CC3-4749-8CC7-59E91780CEE5}"/>
              </a:ext>
            </a:extLst>
          </p:cNvPr>
          <p:cNvGrpSpPr/>
          <p:nvPr/>
        </p:nvGrpSpPr>
        <p:grpSpPr>
          <a:xfrm>
            <a:off x="4716016" y="1700808"/>
            <a:ext cx="3888432" cy="2016224"/>
            <a:chOff x="4716016" y="1700808"/>
            <a:chExt cx="3888432" cy="2016224"/>
          </a:xfrm>
        </p:grpSpPr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640A76FF-D30D-4630-B85A-3AB75D058F10}"/>
                </a:ext>
              </a:extLst>
            </p:cNvPr>
            <p:cNvSpPr/>
            <p:nvPr/>
          </p:nvSpPr>
          <p:spPr>
            <a:xfrm>
              <a:off x="4716016" y="1700808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E3FDAE80-F69A-48F7-9292-4009ED2F9EE9}"/>
                </a:ext>
              </a:extLst>
            </p:cNvPr>
            <p:cNvGrpSpPr/>
            <p:nvPr/>
          </p:nvGrpSpPr>
          <p:grpSpPr>
            <a:xfrm>
              <a:off x="5004048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7EE0CABF-6EA5-4A66-A058-1C53FA9D1AC7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23" name="楕円 122">
                  <a:extLst>
                    <a:ext uri="{FF2B5EF4-FFF2-40B4-BE49-F238E27FC236}">
                      <a16:creationId xmlns:a16="http://schemas.microsoft.com/office/drawing/2014/main" id="{3ACF527E-1D9B-4337-A962-E2350407744A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矢印: 下 123">
                  <a:extLst>
                    <a:ext uri="{FF2B5EF4-FFF2-40B4-BE49-F238E27FC236}">
                      <a16:creationId xmlns:a16="http://schemas.microsoft.com/office/drawing/2014/main" id="{4F041428-F9FB-4691-8D0D-45BD23C32EBB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0888DD2A-A78C-4BED-B583-BCF5B9787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82C4FF48-8D12-4241-B68C-F6FB71233BFF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21" name="楕円 120">
                  <a:extLst>
                    <a:ext uri="{FF2B5EF4-FFF2-40B4-BE49-F238E27FC236}">
                      <a16:creationId xmlns:a16="http://schemas.microsoft.com/office/drawing/2014/main" id="{55AD6030-BE49-40F8-AD62-F2436F24F275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矢印: 下 121">
                  <a:extLst>
                    <a:ext uri="{FF2B5EF4-FFF2-40B4-BE49-F238E27FC236}">
                      <a16:creationId xmlns:a16="http://schemas.microsoft.com/office/drawing/2014/main" id="{E13782BD-43AA-4758-96C2-7D99E68C0133}"/>
                    </a:ext>
                  </a:extLst>
                </p:cNvPr>
                <p:cNvSpPr/>
                <p:nvPr/>
              </p:nvSpPr>
              <p:spPr>
                <a:xfrm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7A5F2A48-F62F-42B2-9829-E82B443775DC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19" name="楕円 118">
                  <a:extLst>
                    <a:ext uri="{FF2B5EF4-FFF2-40B4-BE49-F238E27FC236}">
                      <a16:creationId xmlns:a16="http://schemas.microsoft.com/office/drawing/2014/main" id="{A9D0715D-1D13-4BE6-B65D-94DFAD3A9452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0" name="矢印: 下 119">
                  <a:extLst>
                    <a:ext uri="{FF2B5EF4-FFF2-40B4-BE49-F238E27FC236}">
                      <a16:creationId xmlns:a16="http://schemas.microsoft.com/office/drawing/2014/main" id="{410D0C36-7840-4E2C-916E-81DE51287723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08A43506-B789-43BB-A0F1-EC90B2D5F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C7EAC891-E4E7-4531-9D30-9DBA41A7FB66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17" name="楕円 116">
                  <a:extLst>
                    <a:ext uri="{FF2B5EF4-FFF2-40B4-BE49-F238E27FC236}">
                      <a16:creationId xmlns:a16="http://schemas.microsoft.com/office/drawing/2014/main" id="{13CA2186-EBF9-446E-9D4D-F30C139D9554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矢印: 下 117">
                  <a:extLst>
                    <a:ext uri="{FF2B5EF4-FFF2-40B4-BE49-F238E27FC236}">
                      <a16:creationId xmlns:a16="http://schemas.microsoft.com/office/drawing/2014/main" id="{7E96B4AE-4D4C-4D80-ACC1-C42F300E8C91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C3FBBCEF-7B7A-4F66-844F-E24BC649C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0F03D79-46EB-40C3-9348-831B58212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72EC5F8A-F61C-4A70-BDF1-80E3EE20CB17}"/>
                </a:ext>
              </a:extLst>
            </p:cNvPr>
            <p:cNvGrpSpPr/>
            <p:nvPr/>
          </p:nvGrpSpPr>
          <p:grpSpPr>
            <a:xfrm>
              <a:off x="5868144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280" name="グループ化 279">
                <a:extLst>
                  <a:ext uri="{FF2B5EF4-FFF2-40B4-BE49-F238E27FC236}">
                    <a16:creationId xmlns:a16="http://schemas.microsoft.com/office/drawing/2014/main" id="{40A4567F-0CFD-46B0-BB6F-D99828B82815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294" name="楕円 293">
                  <a:extLst>
                    <a:ext uri="{FF2B5EF4-FFF2-40B4-BE49-F238E27FC236}">
                      <a16:creationId xmlns:a16="http://schemas.microsoft.com/office/drawing/2014/main" id="{3F82F1FB-DAD8-402E-9B6E-4F73B116ACD0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95" name="矢印: 下 294">
                  <a:extLst>
                    <a:ext uri="{FF2B5EF4-FFF2-40B4-BE49-F238E27FC236}">
                      <a16:creationId xmlns:a16="http://schemas.microsoft.com/office/drawing/2014/main" id="{BCED4638-1AC7-4D09-88E0-D1609898F898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81" name="直線コネクタ 280">
                <a:extLst>
                  <a:ext uri="{FF2B5EF4-FFF2-40B4-BE49-F238E27FC236}">
                    <a16:creationId xmlns:a16="http://schemas.microsoft.com/office/drawing/2014/main" id="{E049B5AF-C546-464C-A8F8-F62E3D6E2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グループ化 281">
                <a:extLst>
                  <a:ext uri="{FF2B5EF4-FFF2-40B4-BE49-F238E27FC236}">
                    <a16:creationId xmlns:a16="http://schemas.microsoft.com/office/drawing/2014/main" id="{68E7F5EB-30DF-4C5F-9269-F6E6DA73CF7C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292" name="楕円 291">
                  <a:extLst>
                    <a:ext uri="{FF2B5EF4-FFF2-40B4-BE49-F238E27FC236}">
                      <a16:creationId xmlns:a16="http://schemas.microsoft.com/office/drawing/2014/main" id="{B3660478-8AFF-4145-9722-70B64364F342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93" name="矢印: 下 292">
                  <a:extLst>
                    <a:ext uri="{FF2B5EF4-FFF2-40B4-BE49-F238E27FC236}">
                      <a16:creationId xmlns:a16="http://schemas.microsoft.com/office/drawing/2014/main" id="{DD37AC95-2973-4092-B98D-E1AB74A6C029}"/>
                    </a:ext>
                  </a:extLst>
                </p:cNvPr>
                <p:cNvSpPr/>
                <p:nvPr/>
              </p:nvSpPr>
              <p:spPr>
                <a:xfrm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83" name="グループ化 282">
                <a:extLst>
                  <a:ext uri="{FF2B5EF4-FFF2-40B4-BE49-F238E27FC236}">
                    <a16:creationId xmlns:a16="http://schemas.microsoft.com/office/drawing/2014/main" id="{D5018426-25D5-4F13-8C81-43211FA6A681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290" name="楕円 289">
                  <a:extLst>
                    <a:ext uri="{FF2B5EF4-FFF2-40B4-BE49-F238E27FC236}">
                      <a16:creationId xmlns:a16="http://schemas.microsoft.com/office/drawing/2014/main" id="{0DD318BC-F0B7-41D7-8A09-5E5D0F2C3AD3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91" name="矢印: 下 290">
                  <a:extLst>
                    <a:ext uri="{FF2B5EF4-FFF2-40B4-BE49-F238E27FC236}">
                      <a16:creationId xmlns:a16="http://schemas.microsoft.com/office/drawing/2014/main" id="{91CF5D3F-1C16-4EF7-B2AC-579D57B5E5FF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97505430-D938-4B18-BA0F-B49155D9D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5" name="グループ化 284">
                <a:extLst>
                  <a:ext uri="{FF2B5EF4-FFF2-40B4-BE49-F238E27FC236}">
                    <a16:creationId xmlns:a16="http://schemas.microsoft.com/office/drawing/2014/main" id="{1B8D59B6-07B4-4868-BECB-F0C7A301A60C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288" name="楕円 287">
                  <a:extLst>
                    <a:ext uri="{FF2B5EF4-FFF2-40B4-BE49-F238E27FC236}">
                      <a16:creationId xmlns:a16="http://schemas.microsoft.com/office/drawing/2014/main" id="{F7039161-EC26-4B03-8925-B67E13BA72AD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89" name="矢印: 下 288">
                  <a:extLst>
                    <a:ext uri="{FF2B5EF4-FFF2-40B4-BE49-F238E27FC236}">
                      <a16:creationId xmlns:a16="http://schemas.microsoft.com/office/drawing/2014/main" id="{E890854A-CEF7-45F0-AD64-C248AB135C85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57017C62-78D6-4727-A589-70EFF9231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id="{43F9CD50-5B1E-4C12-92FA-D0D50B2F9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グループ化 295">
              <a:extLst>
                <a:ext uri="{FF2B5EF4-FFF2-40B4-BE49-F238E27FC236}">
                  <a16:creationId xmlns:a16="http://schemas.microsoft.com/office/drawing/2014/main" id="{5EDFD277-1C4F-4D59-8611-C034F86AAF12}"/>
                </a:ext>
              </a:extLst>
            </p:cNvPr>
            <p:cNvGrpSpPr/>
            <p:nvPr/>
          </p:nvGrpSpPr>
          <p:grpSpPr>
            <a:xfrm>
              <a:off x="6732240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168206ED-51A4-4281-8FD2-48B77786F66B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311" name="楕円 310">
                  <a:extLst>
                    <a:ext uri="{FF2B5EF4-FFF2-40B4-BE49-F238E27FC236}">
                      <a16:creationId xmlns:a16="http://schemas.microsoft.com/office/drawing/2014/main" id="{B34D0677-3F70-44F3-A8DC-C988FDCDE1F7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12" name="矢印: 下 311">
                  <a:extLst>
                    <a:ext uri="{FF2B5EF4-FFF2-40B4-BE49-F238E27FC236}">
                      <a16:creationId xmlns:a16="http://schemas.microsoft.com/office/drawing/2014/main" id="{73961067-548B-4457-87A3-F80B0D2B8369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A2DCFFD5-CF27-4DEB-9E5F-B10C0EB41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A93F28BC-E456-4F62-BDA1-81D89CE728C7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309" name="楕円 308">
                  <a:extLst>
                    <a:ext uri="{FF2B5EF4-FFF2-40B4-BE49-F238E27FC236}">
                      <a16:creationId xmlns:a16="http://schemas.microsoft.com/office/drawing/2014/main" id="{49BF24E5-A5D2-4B3E-8AF7-8A73A01EC736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10" name="矢印: 下 309">
                  <a:extLst>
                    <a:ext uri="{FF2B5EF4-FFF2-40B4-BE49-F238E27FC236}">
                      <a16:creationId xmlns:a16="http://schemas.microsoft.com/office/drawing/2014/main" id="{9751A63F-E27F-4A82-A060-D20F7ACC3743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0" name="グループ化 299">
                <a:extLst>
                  <a:ext uri="{FF2B5EF4-FFF2-40B4-BE49-F238E27FC236}">
                    <a16:creationId xmlns:a16="http://schemas.microsoft.com/office/drawing/2014/main" id="{E667DA41-7289-4EED-AC84-AE22A4DE6E59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307" name="楕円 306">
                  <a:extLst>
                    <a:ext uri="{FF2B5EF4-FFF2-40B4-BE49-F238E27FC236}">
                      <a16:creationId xmlns:a16="http://schemas.microsoft.com/office/drawing/2014/main" id="{7D8800E4-C927-4A1F-931F-121D52E0F69F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8" name="矢印: 下 307">
                  <a:extLst>
                    <a:ext uri="{FF2B5EF4-FFF2-40B4-BE49-F238E27FC236}">
                      <a16:creationId xmlns:a16="http://schemas.microsoft.com/office/drawing/2014/main" id="{7E88B0DF-ADD7-41E6-B7E2-00A769838528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83117BAE-5358-4EF1-B580-8A2462DC0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BDC33E8E-22F7-4E56-935A-B389D446382F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305" name="楕円 304">
                  <a:extLst>
                    <a:ext uri="{FF2B5EF4-FFF2-40B4-BE49-F238E27FC236}">
                      <a16:creationId xmlns:a16="http://schemas.microsoft.com/office/drawing/2014/main" id="{1B862E79-AD93-46E9-94C1-699B466E6BF6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6" name="矢印: 下 305">
                  <a:extLst>
                    <a:ext uri="{FF2B5EF4-FFF2-40B4-BE49-F238E27FC236}">
                      <a16:creationId xmlns:a16="http://schemas.microsoft.com/office/drawing/2014/main" id="{6D34D72A-309C-40F7-9279-E958BED18F51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14D375DA-6309-4684-998A-CF47B6AA1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CAA4D75C-E553-4D27-80C0-290816C6F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グループ化 312">
              <a:extLst>
                <a:ext uri="{FF2B5EF4-FFF2-40B4-BE49-F238E27FC236}">
                  <a16:creationId xmlns:a16="http://schemas.microsoft.com/office/drawing/2014/main" id="{4656654C-A1D7-4D46-9681-FDBED5876DB2}"/>
                </a:ext>
              </a:extLst>
            </p:cNvPr>
            <p:cNvGrpSpPr/>
            <p:nvPr/>
          </p:nvGrpSpPr>
          <p:grpSpPr>
            <a:xfrm>
              <a:off x="7596336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314" name="グループ化 313">
                <a:extLst>
                  <a:ext uri="{FF2B5EF4-FFF2-40B4-BE49-F238E27FC236}">
                    <a16:creationId xmlns:a16="http://schemas.microsoft.com/office/drawing/2014/main" id="{F62264BA-145E-4F31-BEAA-5DCBA2B9CB27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328" name="楕円 327">
                  <a:extLst>
                    <a:ext uri="{FF2B5EF4-FFF2-40B4-BE49-F238E27FC236}">
                      <a16:creationId xmlns:a16="http://schemas.microsoft.com/office/drawing/2014/main" id="{46ACAE06-44E8-42B7-AF46-D4BEC75FFC1F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9" name="矢印: 下 328">
                  <a:extLst>
                    <a:ext uri="{FF2B5EF4-FFF2-40B4-BE49-F238E27FC236}">
                      <a16:creationId xmlns:a16="http://schemas.microsoft.com/office/drawing/2014/main" id="{1D261CE5-B527-4B14-B877-7EE3140B8217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15" name="直線コネクタ 314">
                <a:extLst>
                  <a:ext uri="{FF2B5EF4-FFF2-40B4-BE49-F238E27FC236}">
                    <a16:creationId xmlns:a16="http://schemas.microsoft.com/office/drawing/2014/main" id="{547B11F3-925E-4606-9884-309279091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6" name="グループ化 315">
                <a:extLst>
                  <a:ext uri="{FF2B5EF4-FFF2-40B4-BE49-F238E27FC236}">
                    <a16:creationId xmlns:a16="http://schemas.microsoft.com/office/drawing/2014/main" id="{3409E91F-43F7-4725-A533-E06054E9E946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326" name="楕円 325">
                  <a:extLst>
                    <a:ext uri="{FF2B5EF4-FFF2-40B4-BE49-F238E27FC236}">
                      <a16:creationId xmlns:a16="http://schemas.microsoft.com/office/drawing/2014/main" id="{EAEFC816-A178-4234-B862-626DF0F906F5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7" name="矢印: 下 326">
                  <a:extLst>
                    <a:ext uri="{FF2B5EF4-FFF2-40B4-BE49-F238E27FC236}">
                      <a16:creationId xmlns:a16="http://schemas.microsoft.com/office/drawing/2014/main" id="{68C79E10-9EBB-4B29-B107-81273ECE7B14}"/>
                    </a:ext>
                  </a:extLst>
                </p:cNvPr>
                <p:cNvSpPr/>
                <p:nvPr/>
              </p:nvSpPr>
              <p:spPr>
                <a:xfrm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7" name="グループ化 316">
                <a:extLst>
                  <a:ext uri="{FF2B5EF4-FFF2-40B4-BE49-F238E27FC236}">
                    <a16:creationId xmlns:a16="http://schemas.microsoft.com/office/drawing/2014/main" id="{72AF2DEE-8106-44F2-A2E4-3F3BBB7169F7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324" name="楕円 323">
                  <a:extLst>
                    <a:ext uri="{FF2B5EF4-FFF2-40B4-BE49-F238E27FC236}">
                      <a16:creationId xmlns:a16="http://schemas.microsoft.com/office/drawing/2014/main" id="{A5DE5F4D-FA76-4B11-B9AD-854C4AD9D92F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5" name="矢印: 下 324">
                  <a:extLst>
                    <a:ext uri="{FF2B5EF4-FFF2-40B4-BE49-F238E27FC236}">
                      <a16:creationId xmlns:a16="http://schemas.microsoft.com/office/drawing/2014/main" id="{E1571419-3346-4A9B-B71F-F2432902F2C1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18" name="直線コネクタ 317">
                <a:extLst>
                  <a:ext uri="{FF2B5EF4-FFF2-40B4-BE49-F238E27FC236}">
                    <a16:creationId xmlns:a16="http://schemas.microsoft.com/office/drawing/2014/main" id="{63F9BFDD-2872-4152-8360-DA775328B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グループ化 318">
                <a:extLst>
                  <a:ext uri="{FF2B5EF4-FFF2-40B4-BE49-F238E27FC236}">
                    <a16:creationId xmlns:a16="http://schemas.microsoft.com/office/drawing/2014/main" id="{D344C643-3AE7-48C0-A18E-E0C43F7225E6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322" name="楕円 321">
                  <a:extLst>
                    <a:ext uri="{FF2B5EF4-FFF2-40B4-BE49-F238E27FC236}">
                      <a16:creationId xmlns:a16="http://schemas.microsoft.com/office/drawing/2014/main" id="{B0C7D2E3-E685-4B50-9925-FBC748697E22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3" name="矢印: 下 322">
                  <a:extLst>
                    <a:ext uri="{FF2B5EF4-FFF2-40B4-BE49-F238E27FC236}">
                      <a16:creationId xmlns:a16="http://schemas.microsoft.com/office/drawing/2014/main" id="{96F6E83C-ECA4-4B1F-899A-0A588F04A99B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04CF4140-6F2C-42DD-A65A-54A191E77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0B64F826-F23E-4A14-84F3-F7E203A88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グループ化 397">
              <a:extLst>
                <a:ext uri="{FF2B5EF4-FFF2-40B4-BE49-F238E27FC236}">
                  <a16:creationId xmlns:a16="http://schemas.microsoft.com/office/drawing/2014/main" id="{72068A60-0AFA-4FF8-BC9D-A1F433F74231}"/>
                </a:ext>
              </a:extLst>
            </p:cNvPr>
            <p:cNvGrpSpPr/>
            <p:nvPr/>
          </p:nvGrpSpPr>
          <p:grpSpPr>
            <a:xfrm rot="10800000">
              <a:off x="5004048" y="2852936"/>
              <a:ext cx="3312368" cy="720080"/>
              <a:chOff x="5004048" y="2852936"/>
              <a:chExt cx="3312368" cy="720080"/>
            </a:xfrm>
          </p:grpSpPr>
          <p:grpSp>
            <p:nvGrpSpPr>
              <p:cNvPr id="330" name="グループ化 329">
                <a:extLst>
                  <a:ext uri="{FF2B5EF4-FFF2-40B4-BE49-F238E27FC236}">
                    <a16:creationId xmlns:a16="http://schemas.microsoft.com/office/drawing/2014/main" id="{A7ABF6E6-E6A3-4FA1-A4F1-9B06DE528A19}"/>
                  </a:ext>
                </a:extLst>
              </p:cNvPr>
              <p:cNvGrpSpPr/>
              <p:nvPr/>
            </p:nvGrpSpPr>
            <p:grpSpPr>
              <a:xfrm>
                <a:off x="5004048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331" name="グループ化 330">
                  <a:extLst>
                    <a:ext uri="{FF2B5EF4-FFF2-40B4-BE49-F238E27FC236}">
                      <a16:creationId xmlns:a16="http://schemas.microsoft.com/office/drawing/2014/main" id="{68414D38-B1F7-430C-BFA1-5880569973B6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45" name="楕円 344">
                    <a:extLst>
                      <a:ext uri="{FF2B5EF4-FFF2-40B4-BE49-F238E27FC236}">
                        <a16:creationId xmlns:a16="http://schemas.microsoft.com/office/drawing/2014/main" id="{1C8B94EC-C996-43C1-86C7-2F9FFF1C41C5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46" name="矢印: 下 345">
                    <a:extLst>
                      <a:ext uri="{FF2B5EF4-FFF2-40B4-BE49-F238E27FC236}">
                        <a16:creationId xmlns:a16="http://schemas.microsoft.com/office/drawing/2014/main" id="{AFA8AF0B-5E60-4009-A744-1C4C0F1DAC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038B62DB-615A-4B3E-8CB5-2ECFED355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3" name="グループ化 332">
                  <a:extLst>
                    <a:ext uri="{FF2B5EF4-FFF2-40B4-BE49-F238E27FC236}">
                      <a16:creationId xmlns:a16="http://schemas.microsoft.com/office/drawing/2014/main" id="{373110A2-47D8-4674-B412-FA74A9EF96C0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43" name="楕円 342">
                    <a:extLst>
                      <a:ext uri="{FF2B5EF4-FFF2-40B4-BE49-F238E27FC236}">
                        <a16:creationId xmlns:a16="http://schemas.microsoft.com/office/drawing/2014/main" id="{444BDE1B-7D91-4B32-94EB-B7D3068A9664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44" name="矢印: 下 343">
                    <a:extLst>
                      <a:ext uri="{FF2B5EF4-FFF2-40B4-BE49-F238E27FC236}">
                        <a16:creationId xmlns:a16="http://schemas.microsoft.com/office/drawing/2014/main" id="{62C6D2AC-D5F6-4888-81BE-7956196DC006}"/>
                      </a:ext>
                    </a:extLst>
                  </p:cNvPr>
                  <p:cNvSpPr/>
                  <p:nvPr/>
                </p:nvSpPr>
                <p:spPr>
                  <a:xfrm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34" name="グループ化 333">
                  <a:extLst>
                    <a:ext uri="{FF2B5EF4-FFF2-40B4-BE49-F238E27FC236}">
                      <a16:creationId xmlns:a16="http://schemas.microsoft.com/office/drawing/2014/main" id="{2112B3CF-A581-4D68-9AF2-DC03DF71FA34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41" name="楕円 340">
                    <a:extLst>
                      <a:ext uri="{FF2B5EF4-FFF2-40B4-BE49-F238E27FC236}">
                        <a16:creationId xmlns:a16="http://schemas.microsoft.com/office/drawing/2014/main" id="{730E2F6F-B4ED-4BA2-AB80-6CB56BC3065B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42" name="矢印: 下 341">
                    <a:extLst>
                      <a:ext uri="{FF2B5EF4-FFF2-40B4-BE49-F238E27FC236}">
                        <a16:creationId xmlns:a16="http://schemas.microsoft.com/office/drawing/2014/main" id="{BA6D46B0-9370-4401-BB22-B0931BAEE55A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35" name="直線コネクタ 334">
                  <a:extLst>
                    <a:ext uri="{FF2B5EF4-FFF2-40B4-BE49-F238E27FC236}">
                      <a16:creationId xmlns:a16="http://schemas.microsoft.com/office/drawing/2014/main" id="{4A782776-5C8D-4B20-A9D3-5B9E3F759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6" name="グループ化 335">
                  <a:extLst>
                    <a:ext uri="{FF2B5EF4-FFF2-40B4-BE49-F238E27FC236}">
                      <a16:creationId xmlns:a16="http://schemas.microsoft.com/office/drawing/2014/main" id="{E1341C9D-C238-4B7E-901E-8FB96E57C4D9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39" name="楕円 338">
                    <a:extLst>
                      <a:ext uri="{FF2B5EF4-FFF2-40B4-BE49-F238E27FC236}">
                        <a16:creationId xmlns:a16="http://schemas.microsoft.com/office/drawing/2014/main" id="{38D388BF-0CF7-46BA-A86D-A7160BCDEA05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40" name="矢印: 下 339">
                    <a:extLst>
                      <a:ext uri="{FF2B5EF4-FFF2-40B4-BE49-F238E27FC236}">
                        <a16:creationId xmlns:a16="http://schemas.microsoft.com/office/drawing/2014/main" id="{690B7959-A65F-4015-9D1E-93637319EE8B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AECC6151-ED1B-4C51-8925-269FF81F9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2D2809E0-2C78-44A1-BE65-5207A8DDD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グループ化 346">
                <a:extLst>
                  <a:ext uri="{FF2B5EF4-FFF2-40B4-BE49-F238E27FC236}">
                    <a16:creationId xmlns:a16="http://schemas.microsoft.com/office/drawing/2014/main" id="{76905948-3F3A-480D-95F8-2070959F1B17}"/>
                  </a:ext>
                </a:extLst>
              </p:cNvPr>
              <p:cNvGrpSpPr/>
              <p:nvPr/>
            </p:nvGrpSpPr>
            <p:grpSpPr>
              <a:xfrm>
                <a:off x="5868144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348" name="グループ化 347">
                  <a:extLst>
                    <a:ext uri="{FF2B5EF4-FFF2-40B4-BE49-F238E27FC236}">
                      <a16:creationId xmlns:a16="http://schemas.microsoft.com/office/drawing/2014/main" id="{932B52A7-A404-4790-91A4-E251171666C9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62" name="楕円 361">
                    <a:extLst>
                      <a:ext uri="{FF2B5EF4-FFF2-40B4-BE49-F238E27FC236}">
                        <a16:creationId xmlns:a16="http://schemas.microsoft.com/office/drawing/2014/main" id="{B2131DDA-5952-49A6-9745-1776490D26FD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3" name="矢印: 下 362">
                    <a:extLst>
                      <a:ext uri="{FF2B5EF4-FFF2-40B4-BE49-F238E27FC236}">
                        <a16:creationId xmlns:a16="http://schemas.microsoft.com/office/drawing/2014/main" id="{B5997A86-3C76-40F0-A5A2-6C51B147A83F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1C7954DB-E82C-4288-A72D-F8271EAD5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0" name="グループ化 349">
                  <a:extLst>
                    <a:ext uri="{FF2B5EF4-FFF2-40B4-BE49-F238E27FC236}">
                      <a16:creationId xmlns:a16="http://schemas.microsoft.com/office/drawing/2014/main" id="{6DD1CD9E-43FB-4FD1-9E46-7E6BB1E5952A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60" name="楕円 359">
                    <a:extLst>
                      <a:ext uri="{FF2B5EF4-FFF2-40B4-BE49-F238E27FC236}">
                        <a16:creationId xmlns:a16="http://schemas.microsoft.com/office/drawing/2014/main" id="{28EBD9EF-5911-48DA-8226-7443BBDE1704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1" name="矢印: 下 360">
                    <a:extLst>
                      <a:ext uri="{FF2B5EF4-FFF2-40B4-BE49-F238E27FC236}">
                        <a16:creationId xmlns:a16="http://schemas.microsoft.com/office/drawing/2014/main" id="{1D0DF481-004F-463A-ADDD-931052ED76F5}"/>
                      </a:ext>
                    </a:extLst>
                  </p:cNvPr>
                  <p:cNvSpPr/>
                  <p:nvPr/>
                </p:nvSpPr>
                <p:spPr>
                  <a:xfrm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51" name="グループ化 350">
                  <a:extLst>
                    <a:ext uri="{FF2B5EF4-FFF2-40B4-BE49-F238E27FC236}">
                      <a16:creationId xmlns:a16="http://schemas.microsoft.com/office/drawing/2014/main" id="{F4BD64F7-DED6-44EB-B406-92E998BFA1AC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58" name="楕円 357">
                    <a:extLst>
                      <a:ext uri="{FF2B5EF4-FFF2-40B4-BE49-F238E27FC236}">
                        <a16:creationId xmlns:a16="http://schemas.microsoft.com/office/drawing/2014/main" id="{74424834-97BB-4019-9043-7AEEDC51CD01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9" name="矢印: 下 358">
                    <a:extLst>
                      <a:ext uri="{FF2B5EF4-FFF2-40B4-BE49-F238E27FC236}">
                        <a16:creationId xmlns:a16="http://schemas.microsoft.com/office/drawing/2014/main" id="{E52F2AEA-C925-4B4C-B727-C3090659CD8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52" name="直線コネクタ 351">
                  <a:extLst>
                    <a:ext uri="{FF2B5EF4-FFF2-40B4-BE49-F238E27FC236}">
                      <a16:creationId xmlns:a16="http://schemas.microsoft.com/office/drawing/2014/main" id="{78B6838C-8384-4058-8755-890483162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3" name="グループ化 352">
                  <a:extLst>
                    <a:ext uri="{FF2B5EF4-FFF2-40B4-BE49-F238E27FC236}">
                      <a16:creationId xmlns:a16="http://schemas.microsoft.com/office/drawing/2014/main" id="{1133EB45-9B05-4E9A-8C13-E4C6FF62A3BA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56" name="楕円 355">
                    <a:extLst>
                      <a:ext uri="{FF2B5EF4-FFF2-40B4-BE49-F238E27FC236}">
                        <a16:creationId xmlns:a16="http://schemas.microsoft.com/office/drawing/2014/main" id="{89D11597-7A8D-4FA0-B044-315AD5D337A1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7" name="矢印: 下 356">
                    <a:extLst>
                      <a:ext uri="{FF2B5EF4-FFF2-40B4-BE49-F238E27FC236}">
                        <a16:creationId xmlns:a16="http://schemas.microsoft.com/office/drawing/2014/main" id="{5EEAD9B9-B701-43E7-987E-8559D0817408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54" name="直線コネクタ 353">
                  <a:extLst>
                    <a:ext uri="{FF2B5EF4-FFF2-40B4-BE49-F238E27FC236}">
                      <a16:creationId xmlns:a16="http://schemas.microsoft.com/office/drawing/2014/main" id="{86D43B6C-C720-4747-91B1-CD478411B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B55F9BD7-551A-4E16-8152-18783C14F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4" name="グループ化 363">
                <a:extLst>
                  <a:ext uri="{FF2B5EF4-FFF2-40B4-BE49-F238E27FC236}">
                    <a16:creationId xmlns:a16="http://schemas.microsoft.com/office/drawing/2014/main" id="{BD04879A-6A28-460A-B8E7-CBEEA30310AF}"/>
                  </a:ext>
                </a:extLst>
              </p:cNvPr>
              <p:cNvGrpSpPr/>
              <p:nvPr/>
            </p:nvGrpSpPr>
            <p:grpSpPr>
              <a:xfrm>
                <a:off x="6732240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365" name="グループ化 364">
                  <a:extLst>
                    <a:ext uri="{FF2B5EF4-FFF2-40B4-BE49-F238E27FC236}">
                      <a16:creationId xmlns:a16="http://schemas.microsoft.com/office/drawing/2014/main" id="{F8583D5F-8D45-4CE6-B882-4412DCE7F2EB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79" name="楕円 378">
                    <a:extLst>
                      <a:ext uri="{FF2B5EF4-FFF2-40B4-BE49-F238E27FC236}">
                        <a16:creationId xmlns:a16="http://schemas.microsoft.com/office/drawing/2014/main" id="{7B329E78-86C5-4ED7-9183-4671C1CF258A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80" name="矢印: 下 379">
                    <a:extLst>
                      <a:ext uri="{FF2B5EF4-FFF2-40B4-BE49-F238E27FC236}">
                        <a16:creationId xmlns:a16="http://schemas.microsoft.com/office/drawing/2014/main" id="{EB5A4267-990C-4442-A306-BB37ED5CB190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5CF003C4-64B8-4DC9-97E0-67F363E41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7" name="グループ化 366">
                  <a:extLst>
                    <a:ext uri="{FF2B5EF4-FFF2-40B4-BE49-F238E27FC236}">
                      <a16:creationId xmlns:a16="http://schemas.microsoft.com/office/drawing/2014/main" id="{401AEF50-1A86-4118-ABD4-F03188121ADB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77" name="楕円 376">
                    <a:extLst>
                      <a:ext uri="{FF2B5EF4-FFF2-40B4-BE49-F238E27FC236}">
                        <a16:creationId xmlns:a16="http://schemas.microsoft.com/office/drawing/2014/main" id="{B681EA69-E25E-4FB7-9F09-4F3610A5CF19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8" name="矢印: 下 377">
                    <a:extLst>
                      <a:ext uri="{FF2B5EF4-FFF2-40B4-BE49-F238E27FC236}">
                        <a16:creationId xmlns:a16="http://schemas.microsoft.com/office/drawing/2014/main" id="{8649FA87-760C-45FB-B333-F8B8193784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68" name="グループ化 367">
                  <a:extLst>
                    <a:ext uri="{FF2B5EF4-FFF2-40B4-BE49-F238E27FC236}">
                      <a16:creationId xmlns:a16="http://schemas.microsoft.com/office/drawing/2014/main" id="{D5F100D4-8876-4686-A302-991BB4A01F7C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75" name="楕円 374">
                    <a:extLst>
                      <a:ext uri="{FF2B5EF4-FFF2-40B4-BE49-F238E27FC236}">
                        <a16:creationId xmlns:a16="http://schemas.microsoft.com/office/drawing/2014/main" id="{9259F046-DB55-4929-BAEB-42CB2BEF3C63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6" name="矢印: 下 375">
                    <a:extLst>
                      <a:ext uri="{FF2B5EF4-FFF2-40B4-BE49-F238E27FC236}">
                        <a16:creationId xmlns:a16="http://schemas.microsoft.com/office/drawing/2014/main" id="{B58882EB-9ED8-4449-B3D5-B7F37A156AE2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69" name="直線コネクタ 368">
                  <a:extLst>
                    <a:ext uri="{FF2B5EF4-FFF2-40B4-BE49-F238E27FC236}">
                      <a16:creationId xmlns:a16="http://schemas.microsoft.com/office/drawing/2014/main" id="{33A54F9F-9452-4C72-AF89-9EB3A9B4C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0" name="グループ化 369">
                  <a:extLst>
                    <a:ext uri="{FF2B5EF4-FFF2-40B4-BE49-F238E27FC236}">
                      <a16:creationId xmlns:a16="http://schemas.microsoft.com/office/drawing/2014/main" id="{17471542-0E94-4B07-A2A6-F3541D36DF0D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73" name="楕円 372">
                    <a:extLst>
                      <a:ext uri="{FF2B5EF4-FFF2-40B4-BE49-F238E27FC236}">
                        <a16:creationId xmlns:a16="http://schemas.microsoft.com/office/drawing/2014/main" id="{1B30CDF2-CCEC-453C-B54A-C89E84D603D3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4" name="矢印: 下 373">
                    <a:extLst>
                      <a:ext uri="{FF2B5EF4-FFF2-40B4-BE49-F238E27FC236}">
                        <a16:creationId xmlns:a16="http://schemas.microsoft.com/office/drawing/2014/main" id="{C332D64A-FCD8-4E12-8961-ED15BE682ED2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71" name="直線コネクタ 370">
                  <a:extLst>
                    <a:ext uri="{FF2B5EF4-FFF2-40B4-BE49-F238E27FC236}">
                      <a16:creationId xmlns:a16="http://schemas.microsoft.com/office/drawing/2014/main" id="{271DED89-CC30-41C2-A2D7-4443AB30A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線コネクタ 371">
                  <a:extLst>
                    <a:ext uri="{FF2B5EF4-FFF2-40B4-BE49-F238E27FC236}">
                      <a16:creationId xmlns:a16="http://schemas.microsoft.com/office/drawing/2014/main" id="{041E1EEC-C315-49A6-ACD1-0EDE67195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グループ化 380">
                <a:extLst>
                  <a:ext uri="{FF2B5EF4-FFF2-40B4-BE49-F238E27FC236}">
                    <a16:creationId xmlns:a16="http://schemas.microsoft.com/office/drawing/2014/main" id="{36F7782E-D94A-4E91-8880-EDD960685B62}"/>
                  </a:ext>
                </a:extLst>
              </p:cNvPr>
              <p:cNvGrpSpPr/>
              <p:nvPr/>
            </p:nvGrpSpPr>
            <p:grpSpPr>
              <a:xfrm>
                <a:off x="7596336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382" name="グループ化 381">
                  <a:extLst>
                    <a:ext uri="{FF2B5EF4-FFF2-40B4-BE49-F238E27FC236}">
                      <a16:creationId xmlns:a16="http://schemas.microsoft.com/office/drawing/2014/main" id="{89BFF760-50B0-4243-B12F-2F000937B9BD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96" name="楕円 395">
                    <a:extLst>
                      <a:ext uri="{FF2B5EF4-FFF2-40B4-BE49-F238E27FC236}">
                        <a16:creationId xmlns:a16="http://schemas.microsoft.com/office/drawing/2014/main" id="{E7E9D3D7-23F9-483E-8A5A-371CB2BAFECB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97" name="矢印: 下 396">
                    <a:extLst>
                      <a:ext uri="{FF2B5EF4-FFF2-40B4-BE49-F238E27FC236}">
                        <a16:creationId xmlns:a16="http://schemas.microsoft.com/office/drawing/2014/main" id="{FF16678B-5476-4541-898E-0920619CD72C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83" name="直線コネクタ 382">
                  <a:extLst>
                    <a:ext uri="{FF2B5EF4-FFF2-40B4-BE49-F238E27FC236}">
                      <a16:creationId xmlns:a16="http://schemas.microsoft.com/office/drawing/2014/main" id="{AB16F9C5-3D07-484E-B1CA-5341825A8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4" name="グループ化 383">
                  <a:extLst>
                    <a:ext uri="{FF2B5EF4-FFF2-40B4-BE49-F238E27FC236}">
                      <a16:creationId xmlns:a16="http://schemas.microsoft.com/office/drawing/2014/main" id="{94BB7A0F-A7F1-4C33-B423-845AFE122035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94" name="楕円 393">
                    <a:extLst>
                      <a:ext uri="{FF2B5EF4-FFF2-40B4-BE49-F238E27FC236}">
                        <a16:creationId xmlns:a16="http://schemas.microsoft.com/office/drawing/2014/main" id="{5EF6F51C-491C-46AA-9877-EDE681485634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95" name="矢印: 下 394">
                    <a:extLst>
                      <a:ext uri="{FF2B5EF4-FFF2-40B4-BE49-F238E27FC236}">
                        <a16:creationId xmlns:a16="http://schemas.microsoft.com/office/drawing/2014/main" id="{72D5C555-C9B0-4168-838A-032AAA84CFA6}"/>
                      </a:ext>
                    </a:extLst>
                  </p:cNvPr>
                  <p:cNvSpPr/>
                  <p:nvPr/>
                </p:nvSpPr>
                <p:spPr>
                  <a:xfrm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5" name="グループ化 384">
                  <a:extLst>
                    <a:ext uri="{FF2B5EF4-FFF2-40B4-BE49-F238E27FC236}">
                      <a16:creationId xmlns:a16="http://schemas.microsoft.com/office/drawing/2014/main" id="{A25525F4-FE5B-4B9B-B161-B041D0133C7F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92" name="楕円 391">
                    <a:extLst>
                      <a:ext uri="{FF2B5EF4-FFF2-40B4-BE49-F238E27FC236}">
                        <a16:creationId xmlns:a16="http://schemas.microsoft.com/office/drawing/2014/main" id="{9D8073EF-E6E1-4058-896F-FCA114E621D1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93" name="矢印: 下 392">
                    <a:extLst>
                      <a:ext uri="{FF2B5EF4-FFF2-40B4-BE49-F238E27FC236}">
                        <a16:creationId xmlns:a16="http://schemas.microsoft.com/office/drawing/2014/main" id="{2B5E7995-0F8E-48F0-9CFD-95F8DBADAC6D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86" name="直線コネクタ 385">
                  <a:extLst>
                    <a:ext uri="{FF2B5EF4-FFF2-40B4-BE49-F238E27FC236}">
                      <a16:creationId xmlns:a16="http://schemas.microsoft.com/office/drawing/2014/main" id="{8BB28914-4B86-46DB-963E-E06595BE7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7" name="グループ化 386">
                  <a:extLst>
                    <a:ext uri="{FF2B5EF4-FFF2-40B4-BE49-F238E27FC236}">
                      <a16:creationId xmlns:a16="http://schemas.microsoft.com/office/drawing/2014/main" id="{158D6810-BA65-4FA8-816C-CB39E8EC5FBF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390" name="楕円 389">
                    <a:extLst>
                      <a:ext uri="{FF2B5EF4-FFF2-40B4-BE49-F238E27FC236}">
                        <a16:creationId xmlns:a16="http://schemas.microsoft.com/office/drawing/2014/main" id="{D4964370-F435-4F50-BC90-8CECF7D89CB4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91" name="矢印: 下 390">
                    <a:extLst>
                      <a:ext uri="{FF2B5EF4-FFF2-40B4-BE49-F238E27FC236}">
                        <a16:creationId xmlns:a16="http://schemas.microsoft.com/office/drawing/2014/main" id="{14C4C0D8-385E-40F9-BBFE-9A495AD2C5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88" name="直線コネクタ 387">
                  <a:extLst>
                    <a:ext uri="{FF2B5EF4-FFF2-40B4-BE49-F238E27FC236}">
                      <a16:creationId xmlns:a16="http://schemas.microsoft.com/office/drawing/2014/main" id="{B1D0E334-049D-4C44-9DAB-FC40AE829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線コネクタ 388">
                  <a:extLst>
                    <a:ext uri="{FF2B5EF4-FFF2-40B4-BE49-F238E27FC236}">
                      <a16:creationId xmlns:a16="http://schemas.microsoft.com/office/drawing/2014/main" id="{68BD63FA-312B-40D4-A813-DCD419AB3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0541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66E2A-3838-4A6E-84EF-A6829FE27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エネルギーの振る舞い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CACD9-5BA3-4CE3-A37A-2D2BF72A5932}"/>
              </a:ext>
            </a:extLst>
          </p:cNvPr>
          <p:cNvSpPr txBox="1"/>
          <p:nvPr/>
        </p:nvSpPr>
        <p:spPr>
          <a:xfrm>
            <a:off x="323528" y="98072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エネルギーの期待値の温度依存性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F14450-9A75-4C84-B12A-10201106CE0F}"/>
                  </a:ext>
                </a:extLst>
              </p:cNvPr>
              <p:cNvSpPr txBox="1"/>
              <p:nvPr/>
            </p:nvSpPr>
            <p:spPr>
              <a:xfrm>
                <a:off x="683568" y="1628800"/>
                <a:ext cx="4102470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F14450-9A75-4C84-B12A-10201106C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4102470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0485C9-B2EE-44BA-9097-3D7B8D2A55B8}"/>
                  </a:ext>
                </a:extLst>
              </p:cNvPr>
              <p:cNvSpPr txBox="1"/>
              <p:nvPr/>
            </p:nvSpPr>
            <p:spPr>
              <a:xfrm>
                <a:off x="5292080" y="1628800"/>
                <a:ext cx="2745367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0485C9-B2EE-44BA-9097-3D7B8D2A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628800"/>
                <a:ext cx="2745367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64CFD7-6CCA-4347-9D6C-B39577165658}"/>
                  </a:ext>
                </a:extLst>
              </p:cNvPr>
              <p:cNvSpPr txBox="1"/>
              <p:nvPr/>
            </p:nvSpPr>
            <p:spPr>
              <a:xfrm>
                <a:off x="323528" y="2780928"/>
                <a:ext cx="6274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エネルギー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 sz="2400" dirty="0"/>
                  <a:t>をとる状態の数を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とすると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64CFD7-6CCA-4347-9D6C-B3957716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80928"/>
                <a:ext cx="6274988" cy="461665"/>
              </a:xfrm>
              <a:prstGeom prst="rect">
                <a:avLst/>
              </a:prstGeom>
              <a:blipFill>
                <a:blip r:embed="rId4"/>
                <a:stretch>
                  <a:fillRect l="-1458" t="-14474" r="-58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3D558B-2335-4C9A-8802-9C9E2069BE33}"/>
                  </a:ext>
                </a:extLst>
              </p:cNvPr>
              <p:cNvSpPr txBox="1"/>
              <p:nvPr/>
            </p:nvSpPr>
            <p:spPr>
              <a:xfrm>
                <a:off x="755576" y="3429000"/>
                <a:ext cx="404674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𝐸𝑔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3D558B-2335-4C9A-8802-9C9E2069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29000"/>
                <a:ext cx="4046749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815A0D4-05B6-4874-ADB6-8078D1283799}"/>
                  </a:ext>
                </a:extLst>
              </p:cNvPr>
              <p:cNvSpPr txBox="1"/>
              <p:nvPr/>
            </p:nvSpPr>
            <p:spPr>
              <a:xfrm>
                <a:off x="5148064" y="3429000"/>
                <a:ext cx="302595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815A0D4-05B6-4874-ADB6-8078D1283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429000"/>
                <a:ext cx="3025957" cy="899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DCD1EF1-3338-4039-AB74-227ACBDE5D7C}"/>
              </a:ext>
            </a:extLst>
          </p:cNvPr>
          <p:cNvGrpSpPr/>
          <p:nvPr/>
        </p:nvGrpSpPr>
        <p:grpSpPr>
          <a:xfrm>
            <a:off x="1259632" y="5157192"/>
            <a:ext cx="792088" cy="792088"/>
            <a:chOff x="1691680" y="4581128"/>
            <a:chExt cx="2160240" cy="2160240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B60EF4A-CDEB-4425-AEA7-E67154505F08}"/>
                </a:ext>
              </a:extLst>
            </p:cNvPr>
            <p:cNvGrpSpPr/>
            <p:nvPr/>
          </p:nvGrpSpPr>
          <p:grpSpPr>
            <a:xfrm rot="10800000">
              <a:off x="1691680" y="4581128"/>
              <a:ext cx="720080" cy="720080"/>
              <a:chOff x="792000" y="2529000"/>
              <a:chExt cx="360000" cy="360000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92B602B4-9E4D-4BD1-B548-C9955F578473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下 11">
                <a:extLst>
                  <a:ext uri="{FF2B5EF4-FFF2-40B4-BE49-F238E27FC236}">
                    <a16:creationId xmlns:a16="http://schemas.microsoft.com/office/drawing/2014/main" id="{66981F58-C263-4083-AD33-2BA0CB6C7B73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0C1900A-F210-4B5B-9987-143CC9CD724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941168"/>
              <a:ext cx="720080" cy="0"/>
            </a:xfrm>
            <a:prstGeom prst="line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CCE5108-06B1-45BA-B076-D86E6659F4AF}"/>
                </a:ext>
              </a:extLst>
            </p:cNvPr>
            <p:cNvGrpSpPr/>
            <p:nvPr/>
          </p:nvGrpSpPr>
          <p:grpSpPr>
            <a:xfrm rot="10800000">
              <a:off x="3131840" y="4581128"/>
              <a:ext cx="720080" cy="720080"/>
              <a:chOff x="792000" y="2529000"/>
              <a:chExt cx="360000" cy="360000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5FB0A407-ED37-4093-BA75-E3321BB700B3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矢印: 下 15">
                <a:extLst>
                  <a:ext uri="{FF2B5EF4-FFF2-40B4-BE49-F238E27FC236}">
                    <a16:creationId xmlns:a16="http://schemas.microsoft.com/office/drawing/2014/main" id="{CC524298-BD33-4736-BA0E-AEFC6BB65427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CE3B470-7CC3-4384-805C-2857DFAFED6F}"/>
                </a:ext>
              </a:extLst>
            </p:cNvPr>
            <p:cNvGrpSpPr/>
            <p:nvPr/>
          </p:nvGrpSpPr>
          <p:grpSpPr>
            <a:xfrm rot="10800000">
              <a:off x="1691680" y="6021288"/>
              <a:ext cx="720080" cy="720080"/>
              <a:chOff x="792000" y="2529000"/>
              <a:chExt cx="360000" cy="360000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0DEEB224-401F-4B3E-9AC7-80F9D5E8C33A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矢印: 下 18">
                <a:extLst>
                  <a:ext uri="{FF2B5EF4-FFF2-40B4-BE49-F238E27FC236}">
                    <a16:creationId xmlns:a16="http://schemas.microsoft.com/office/drawing/2014/main" id="{37B3550B-FE2F-4A72-AC68-D5BC5FD303E3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AF05D094-4588-4E27-8288-8D481DAC00B2}"/>
                </a:ext>
              </a:extLst>
            </p:cNvPr>
            <p:cNvCxnSpPr>
              <a:cxnSpLocks/>
              <a:stCxn id="18" idx="2"/>
              <a:endCxn id="22" idx="2"/>
            </p:cNvCxnSpPr>
            <p:nvPr/>
          </p:nvCxnSpPr>
          <p:spPr>
            <a:xfrm>
              <a:off x="2411760" y="6381328"/>
              <a:ext cx="72008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80008AE-FCE5-4FED-9DB1-1B57D919EF69}"/>
                </a:ext>
              </a:extLst>
            </p:cNvPr>
            <p:cNvGrpSpPr/>
            <p:nvPr/>
          </p:nvGrpSpPr>
          <p:grpSpPr>
            <a:xfrm>
              <a:off x="3131840" y="6021288"/>
              <a:ext cx="720080" cy="720080"/>
              <a:chOff x="792000" y="2529000"/>
              <a:chExt cx="360000" cy="360000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7372CC16-CAED-40E1-AEEC-CB513DCAF010}"/>
                  </a:ext>
                </a:extLst>
              </p:cNvPr>
              <p:cNvSpPr/>
              <p:nvPr/>
            </p:nvSpPr>
            <p:spPr>
              <a:xfrm>
                <a:off x="792000" y="252900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矢印: 下 22">
                <a:extLst>
                  <a:ext uri="{FF2B5EF4-FFF2-40B4-BE49-F238E27FC236}">
                    <a16:creationId xmlns:a16="http://schemas.microsoft.com/office/drawing/2014/main" id="{E6D6EE4E-DC84-4DE4-B0B5-DA432E050806}"/>
                  </a:ext>
                </a:extLst>
              </p:cNvPr>
              <p:cNvSpPr/>
              <p:nvPr/>
            </p:nvSpPr>
            <p:spPr>
              <a:xfrm>
                <a:off x="882000" y="2574000"/>
                <a:ext cx="180000" cy="2700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F46C3C8-11ED-4937-8498-BAD452D7814C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301208"/>
              <a:ext cx="0" cy="72008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2AAB11B-1033-47D9-97E1-30C2FC343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1720" y="5301208"/>
              <a:ext cx="0" cy="720080"/>
            </a:xfrm>
            <a:prstGeom prst="line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61DC7A-640F-4DA7-B7F8-8747293B52AB}"/>
              </a:ext>
            </a:extLst>
          </p:cNvPr>
          <p:cNvSpPr txBox="1"/>
          <p:nvPr/>
        </p:nvSpPr>
        <p:spPr>
          <a:xfrm>
            <a:off x="683568" y="436510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状態からエネルギー</a:t>
            </a:r>
            <a:endParaRPr kumimoji="1" lang="en-US" altLang="ja-JP" dirty="0"/>
          </a:p>
          <a:p>
            <a:r>
              <a:rPr kumimoji="1" lang="ja-JP" altLang="en-US" dirty="0"/>
              <a:t>の計算は簡単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65DCE58-F9B0-4DBB-97A3-42963A3D49A4}"/>
                  </a:ext>
                </a:extLst>
              </p:cNvPr>
              <p:cNvSpPr txBox="1"/>
              <p:nvPr/>
            </p:nvSpPr>
            <p:spPr>
              <a:xfrm>
                <a:off x="2915816" y="5301208"/>
                <a:ext cx="864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65DCE58-F9B0-4DBB-97A3-42963A3D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301208"/>
                <a:ext cx="8640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7D65D34-B3D8-48A7-8913-E9324C1E55F3}"/>
              </a:ext>
            </a:extLst>
          </p:cNvPr>
          <p:cNvSpPr txBox="1"/>
          <p:nvPr/>
        </p:nvSpPr>
        <p:spPr>
          <a:xfrm>
            <a:off x="4860032" y="429309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あるエネルギーをとる状態の</a:t>
            </a:r>
            <a:endParaRPr lang="en-US" altLang="ja-JP" dirty="0"/>
          </a:p>
          <a:p>
            <a:r>
              <a:rPr kumimoji="1" lang="ja-JP" altLang="en-US" dirty="0"/>
              <a:t>数の計算は大変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C741164-9E46-4E56-A25F-51D9C7F0E9E8}"/>
                  </a:ext>
                </a:extLst>
              </p:cNvPr>
              <p:cNvSpPr txBox="1"/>
              <p:nvPr/>
            </p:nvSpPr>
            <p:spPr>
              <a:xfrm>
                <a:off x="4644008" y="5301208"/>
                <a:ext cx="864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C741164-9E46-4E56-A25F-51D9C7F0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301208"/>
                <a:ext cx="8640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E1FD457-90F0-49A9-9BFB-790B8638565A}"/>
              </a:ext>
            </a:extLst>
          </p:cNvPr>
          <p:cNvGrpSpPr/>
          <p:nvPr/>
        </p:nvGrpSpPr>
        <p:grpSpPr>
          <a:xfrm>
            <a:off x="6444208" y="4941168"/>
            <a:ext cx="2304256" cy="1194800"/>
            <a:chOff x="4716016" y="1700808"/>
            <a:chExt cx="3888432" cy="2016224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2DE016FD-1746-458A-9391-C365C8331184}"/>
                </a:ext>
              </a:extLst>
            </p:cNvPr>
            <p:cNvSpPr/>
            <p:nvPr/>
          </p:nvSpPr>
          <p:spPr>
            <a:xfrm>
              <a:off x="4716016" y="1700808"/>
              <a:ext cx="3888432" cy="2016224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16B619D2-3AF9-4FF1-8111-51E9B487BF66}"/>
                </a:ext>
              </a:extLst>
            </p:cNvPr>
            <p:cNvGrpSpPr/>
            <p:nvPr/>
          </p:nvGrpSpPr>
          <p:grpSpPr>
            <a:xfrm>
              <a:off x="5004048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7CFFF0E3-E060-4A54-8634-4E875A8CA315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69" name="楕円 168">
                  <a:extLst>
                    <a:ext uri="{FF2B5EF4-FFF2-40B4-BE49-F238E27FC236}">
                      <a16:creationId xmlns:a16="http://schemas.microsoft.com/office/drawing/2014/main" id="{6472707E-B886-402A-AF9A-80504DA2668D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0" name="矢印: 下 169">
                  <a:extLst>
                    <a:ext uri="{FF2B5EF4-FFF2-40B4-BE49-F238E27FC236}">
                      <a16:creationId xmlns:a16="http://schemas.microsoft.com/office/drawing/2014/main" id="{06A22195-3647-42F8-9EA7-244541A5C9D7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40F0E5C0-56B8-4812-9ACC-01CF9FE53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グループ化 156">
                <a:extLst>
                  <a:ext uri="{FF2B5EF4-FFF2-40B4-BE49-F238E27FC236}">
                    <a16:creationId xmlns:a16="http://schemas.microsoft.com/office/drawing/2014/main" id="{0AA94C5E-86BA-443F-B8EA-569BFA4D1B75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67" name="楕円 166">
                  <a:extLst>
                    <a:ext uri="{FF2B5EF4-FFF2-40B4-BE49-F238E27FC236}">
                      <a16:creationId xmlns:a16="http://schemas.microsoft.com/office/drawing/2014/main" id="{845C64DB-DFD9-4657-957C-23F0B1AFAD74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8" name="矢印: 下 167">
                  <a:extLst>
                    <a:ext uri="{FF2B5EF4-FFF2-40B4-BE49-F238E27FC236}">
                      <a16:creationId xmlns:a16="http://schemas.microsoft.com/office/drawing/2014/main" id="{E4ACB70D-47EC-45CB-BA38-F8B1E2E918E3}"/>
                    </a:ext>
                  </a:extLst>
                </p:cNvPr>
                <p:cNvSpPr/>
                <p:nvPr/>
              </p:nvSpPr>
              <p:spPr>
                <a:xfrm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363AC50F-5341-4BB6-8087-41A1109D805F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65" name="楕円 164">
                  <a:extLst>
                    <a:ext uri="{FF2B5EF4-FFF2-40B4-BE49-F238E27FC236}">
                      <a16:creationId xmlns:a16="http://schemas.microsoft.com/office/drawing/2014/main" id="{A5B47835-4121-4BA2-85E5-583CF4351035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6" name="矢印: 下 165">
                  <a:extLst>
                    <a:ext uri="{FF2B5EF4-FFF2-40B4-BE49-F238E27FC236}">
                      <a16:creationId xmlns:a16="http://schemas.microsoft.com/office/drawing/2014/main" id="{C74ADDC3-033E-42EA-9314-4FD99C69069A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9FA39B5F-BCA7-4D6E-877F-FF283848A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1225E422-FD2C-46AC-8C6C-662650955CDF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63" name="楕円 162">
                  <a:extLst>
                    <a:ext uri="{FF2B5EF4-FFF2-40B4-BE49-F238E27FC236}">
                      <a16:creationId xmlns:a16="http://schemas.microsoft.com/office/drawing/2014/main" id="{8286FE39-0E6F-4DD7-A550-4F52D3ED9D1E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4" name="矢印: 下 163">
                  <a:extLst>
                    <a:ext uri="{FF2B5EF4-FFF2-40B4-BE49-F238E27FC236}">
                      <a16:creationId xmlns:a16="http://schemas.microsoft.com/office/drawing/2014/main" id="{932B3DCA-7E55-4C64-9909-66BA7C314E64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F0F80C03-98F1-4609-866E-A74DD5C37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D400025B-F444-4D1A-B4C8-04ED1ED32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3135C2B-B7FF-47D7-A4E6-7ED494997D52}"/>
                </a:ext>
              </a:extLst>
            </p:cNvPr>
            <p:cNvGrpSpPr/>
            <p:nvPr/>
          </p:nvGrpSpPr>
          <p:grpSpPr>
            <a:xfrm>
              <a:off x="5868144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D6E8731E-C2A6-41B8-9E5C-74650E8FC260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53" name="楕円 152">
                  <a:extLst>
                    <a:ext uri="{FF2B5EF4-FFF2-40B4-BE49-F238E27FC236}">
                      <a16:creationId xmlns:a16="http://schemas.microsoft.com/office/drawing/2014/main" id="{60D92026-E4FE-4DCC-AD1B-BFAA9E37BA75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" name="矢印: 下 153">
                  <a:extLst>
                    <a:ext uri="{FF2B5EF4-FFF2-40B4-BE49-F238E27FC236}">
                      <a16:creationId xmlns:a16="http://schemas.microsoft.com/office/drawing/2014/main" id="{3F4D9144-CE9A-4B75-A068-84C7EECECFCC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784B41EC-87BC-474F-9367-6BE82E0F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ED26E4BD-AC0F-4BB4-BD25-BF2CDB2433D9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51" name="楕円 150">
                  <a:extLst>
                    <a:ext uri="{FF2B5EF4-FFF2-40B4-BE49-F238E27FC236}">
                      <a16:creationId xmlns:a16="http://schemas.microsoft.com/office/drawing/2014/main" id="{CC7EE8BC-12DE-451A-923D-94910A035EF5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2" name="矢印: 下 151">
                  <a:extLst>
                    <a:ext uri="{FF2B5EF4-FFF2-40B4-BE49-F238E27FC236}">
                      <a16:creationId xmlns:a16="http://schemas.microsoft.com/office/drawing/2014/main" id="{1BF1E6CC-C5CC-42B3-A2D3-0CD6A5E3D7FB}"/>
                    </a:ext>
                  </a:extLst>
                </p:cNvPr>
                <p:cNvSpPr/>
                <p:nvPr/>
              </p:nvSpPr>
              <p:spPr>
                <a:xfrm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2" name="グループ化 141">
                <a:extLst>
                  <a:ext uri="{FF2B5EF4-FFF2-40B4-BE49-F238E27FC236}">
                    <a16:creationId xmlns:a16="http://schemas.microsoft.com/office/drawing/2014/main" id="{BE30DFFC-4A70-491D-8771-B442F8FF0C06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49" name="楕円 148">
                  <a:extLst>
                    <a:ext uri="{FF2B5EF4-FFF2-40B4-BE49-F238E27FC236}">
                      <a16:creationId xmlns:a16="http://schemas.microsoft.com/office/drawing/2014/main" id="{179CAB5E-939E-47A8-89C7-59D26CE6C29C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0" name="矢印: 下 149">
                  <a:extLst>
                    <a:ext uri="{FF2B5EF4-FFF2-40B4-BE49-F238E27FC236}">
                      <a16:creationId xmlns:a16="http://schemas.microsoft.com/office/drawing/2014/main" id="{69F76EBD-BBE4-4638-A077-00E61AE330BA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989FE0DD-7974-44D0-A6CD-E398E58B1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C3EC3082-EFF4-4D11-A000-7986A0D07D5C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D3ACEBD1-DE50-4459-842F-79720E74AEA0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8" name="矢印: 下 147">
                  <a:extLst>
                    <a:ext uri="{FF2B5EF4-FFF2-40B4-BE49-F238E27FC236}">
                      <a16:creationId xmlns:a16="http://schemas.microsoft.com/office/drawing/2014/main" id="{E5C98DAF-9121-401C-AFE0-2D1BEC992C83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93AA42C7-6FFB-4B78-A973-341C54E9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4F534BB6-CBAF-48AA-8467-5E8E849BD9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D9956A62-08CF-4C40-AF19-F68FD65D419F}"/>
                </a:ext>
              </a:extLst>
            </p:cNvPr>
            <p:cNvGrpSpPr/>
            <p:nvPr/>
          </p:nvGrpSpPr>
          <p:grpSpPr>
            <a:xfrm>
              <a:off x="6732240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123" name="グループ化 122">
                <a:extLst>
                  <a:ext uri="{FF2B5EF4-FFF2-40B4-BE49-F238E27FC236}">
                    <a16:creationId xmlns:a16="http://schemas.microsoft.com/office/drawing/2014/main" id="{20A1180E-3AA9-45C3-9BFE-DA58B86A827D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37" name="楕円 136">
                  <a:extLst>
                    <a:ext uri="{FF2B5EF4-FFF2-40B4-BE49-F238E27FC236}">
                      <a16:creationId xmlns:a16="http://schemas.microsoft.com/office/drawing/2014/main" id="{583B627E-7E3E-4EAE-B363-F6153956116C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8" name="矢印: 下 137">
                  <a:extLst>
                    <a:ext uri="{FF2B5EF4-FFF2-40B4-BE49-F238E27FC236}">
                      <a16:creationId xmlns:a16="http://schemas.microsoft.com/office/drawing/2014/main" id="{06CEA710-5B25-497E-BC70-04FAE90E7199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CB4D9EF7-EE3A-4E65-A384-DE4F8064E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グループ化 124">
                <a:extLst>
                  <a:ext uri="{FF2B5EF4-FFF2-40B4-BE49-F238E27FC236}">
                    <a16:creationId xmlns:a16="http://schemas.microsoft.com/office/drawing/2014/main" id="{48C86002-C715-4D77-B63A-2A1B005ADCEC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35" name="楕円 134">
                  <a:extLst>
                    <a:ext uri="{FF2B5EF4-FFF2-40B4-BE49-F238E27FC236}">
                      <a16:creationId xmlns:a16="http://schemas.microsoft.com/office/drawing/2014/main" id="{4E15D467-33CE-458D-9279-53FE9013D5FB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6" name="矢印: 下 135">
                  <a:extLst>
                    <a:ext uri="{FF2B5EF4-FFF2-40B4-BE49-F238E27FC236}">
                      <a16:creationId xmlns:a16="http://schemas.microsoft.com/office/drawing/2014/main" id="{D9ED3C89-4149-48E4-8E86-FD221EA1BB6F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6" name="グループ化 125">
                <a:extLst>
                  <a:ext uri="{FF2B5EF4-FFF2-40B4-BE49-F238E27FC236}">
                    <a16:creationId xmlns:a16="http://schemas.microsoft.com/office/drawing/2014/main" id="{B330558D-0E5C-45F0-9929-43EB2E21554D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301018AC-C937-4DEE-96F5-97FAB8D47D76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4" name="矢印: 下 133">
                  <a:extLst>
                    <a:ext uri="{FF2B5EF4-FFF2-40B4-BE49-F238E27FC236}">
                      <a16:creationId xmlns:a16="http://schemas.microsoft.com/office/drawing/2014/main" id="{E9097705-407E-4E01-8F7C-DB1C72855FFE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BC5E8782-FE15-4182-970C-06904F830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C258BD43-8225-4CCA-ACDE-5D1C42FA34A3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31" name="楕円 130">
                  <a:extLst>
                    <a:ext uri="{FF2B5EF4-FFF2-40B4-BE49-F238E27FC236}">
                      <a16:creationId xmlns:a16="http://schemas.microsoft.com/office/drawing/2014/main" id="{3BD17743-4B20-46B0-88E7-22045222C978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2" name="矢印: 下 131">
                  <a:extLst>
                    <a:ext uri="{FF2B5EF4-FFF2-40B4-BE49-F238E27FC236}">
                      <a16:creationId xmlns:a16="http://schemas.microsoft.com/office/drawing/2014/main" id="{881883BE-3DDB-4FEC-BF80-3B780D2671C7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558517C0-D584-4760-8C43-AE3F45723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B5E110FC-0A9D-4C17-8ECD-C9C2666F0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D002A97-E218-4002-AAE8-8E1440FB8FCB}"/>
                </a:ext>
              </a:extLst>
            </p:cNvPr>
            <p:cNvGrpSpPr/>
            <p:nvPr/>
          </p:nvGrpSpPr>
          <p:grpSpPr>
            <a:xfrm>
              <a:off x="7596336" y="1988840"/>
              <a:ext cx="720080" cy="720080"/>
              <a:chOff x="395536" y="2780928"/>
              <a:chExt cx="2160240" cy="2160240"/>
            </a:xfrm>
          </p:grpSpPr>
          <p:grpSp>
            <p:nvGrpSpPr>
              <p:cNvPr id="107" name="グループ化 106">
                <a:extLst>
                  <a:ext uri="{FF2B5EF4-FFF2-40B4-BE49-F238E27FC236}">
                    <a16:creationId xmlns:a16="http://schemas.microsoft.com/office/drawing/2014/main" id="{DA22256D-3BF0-43CD-8A7E-A311B12ABB8F}"/>
                  </a:ext>
                </a:extLst>
              </p:cNvPr>
              <p:cNvGrpSpPr/>
              <p:nvPr/>
            </p:nvGrpSpPr>
            <p:grpSpPr>
              <a:xfrm rot="10800000">
                <a:off x="39553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21" name="楕円 120">
                  <a:extLst>
                    <a:ext uri="{FF2B5EF4-FFF2-40B4-BE49-F238E27FC236}">
                      <a16:creationId xmlns:a16="http://schemas.microsoft.com/office/drawing/2014/main" id="{3B496D0B-AEE8-4380-95C2-2E1DA78CC036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矢印: 下 121">
                  <a:extLst>
                    <a:ext uri="{FF2B5EF4-FFF2-40B4-BE49-F238E27FC236}">
                      <a16:creationId xmlns:a16="http://schemas.microsoft.com/office/drawing/2014/main" id="{4471C338-442C-49CF-9483-CA73B1773E99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BA812CBF-BEE2-46A5-9695-5EE0C5D2C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314096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2829A68D-8BA9-45F1-B64A-F36B0FDBB6E8}"/>
                  </a:ext>
                </a:extLst>
              </p:cNvPr>
              <p:cNvGrpSpPr/>
              <p:nvPr/>
            </p:nvGrpSpPr>
            <p:grpSpPr>
              <a:xfrm rot="10800000">
                <a:off x="1835696" y="2780928"/>
                <a:ext cx="720080" cy="720080"/>
                <a:chOff x="792000" y="2529000"/>
                <a:chExt cx="360000" cy="360000"/>
              </a:xfrm>
            </p:grpSpPr>
            <p:sp>
              <p:nvSpPr>
                <p:cNvPr id="119" name="楕円 118">
                  <a:extLst>
                    <a:ext uri="{FF2B5EF4-FFF2-40B4-BE49-F238E27FC236}">
                      <a16:creationId xmlns:a16="http://schemas.microsoft.com/office/drawing/2014/main" id="{584C56DC-BFA5-402E-BB7B-9D905EA9EE3E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0" name="矢印: 下 119">
                  <a:extLst>
                    <a:ext uri="{FF2B5EF4-FFF2-40B4-BE49-F238E27FC236}">
                      <a16:creationId xmlns:a16="http://schemas.microsoft.com/office/drawing/2014/main" id="{E18F53C1-32F1-4D4E-84F6-5ED986308A06}"/>
                    </a:ext>
                  </a:extLst>
                </p:cNvPr>
                <p:cNvSpPr/>
                <p:nvPr/>
              </p:nvSpPr>
              <p:spPr>
                <a:xfrm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BC3F33FA-071C-43EF-80F4-2653636FB906}"/>
                  </a:ext>
                </a:extLst>
              </p:cNvPr>
              <p:cNvGrpSpPr/>
              <p:nvPr/>
            </p:nvGrpSpPr>
            <p:grpSpPr>
              <a:xfrm rot="10800000">
                <a:off x="39553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17" name="楕円 116">
                  <a:extLst>
                    <a:ext uri="{FF2B5EF4-FFF2-40B4-BE49-F238E27FC236}">
                      <a16:creationId xmlns:a16="http://schemas.microsoft.com/office/drawing/2014/main" id="{973FEDCD-FF70-4B2E-ABE6-B7227BB02ACF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矢印: 下 117">
                  <a:extLst>
                    <a:ext uri="{FF2B5EF4-FFF2-40B4-BE49-F238E27FC236}">
                      <a16:creationId xmlns:a16="http://schemas.microsoft.com/office/drawing/2014/main" id="{87F62DFA-608C-4501-8F29-D8907EC95D39}"/>
                    </a:ext>
                  </a:extLst>
                </p:cNvPr>
                <p:cNvSpPr/>
                <p:nvPr/>
              </p:nvSpPr>
              <p:spPr>
                <a:xfrm>
                  <a:off x="882000" y="2574000"/>
                  <a:ext cx="180000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D39CE387-9C18-498B-900D-AE923CE14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581128"/>
                <a:ext cx="7200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408E0798-19FF-42E5-85DC-CA386C3FD2F7}"/>
                  </a:ext>
                </a:extLst>
              </p:cNvPr>
              <p:cNvGrpSpPr/>
              <p:nvPr/>
            </p:nvGrpSpPr>
            <p:grpSpPr>
              <a:xfrm rot="10800000">
                <a:off x="1835696" y="4221088"/>
                <a:ext cx="720080" cy="720080"/>
                <a:chOff x="792000" y="2529000"/>
                <a:chExt cx="360000" cy="360000"/>
              </a:xfrm>
            </p:grpSpPr>
            <p:sp>
              <p:nvSpPr>
                <p:cNvPr id="115" name="楕円 114">
                  <a:extLst>
                    <a:ext uri="{FF2B5EF4-FFF2-40B4-BE49-F238E27FC236}">
                      <a16:creationId xmlns:a16="http://schemas.microsoft.com/office/drawing/2014/main" id="{A1738E5D-EA7B-46AD-A7E0-AA063372E630}"/>
                    </a:ext>
                  </a:extLst>
                </p:cNvPr>
                <p:cNvSpPr/>
                <p:nvPr/>
              </p:nvSpPr>
              <p:spPr>
                <a:xfrm>
                  <a:off x="792000" y="2529000"/>
                  <a:ext cx="360000" cy="3600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矢印: 下 115">
                  <a:extLst>
                    <a:ext uri="{FF2B5EF4-FFF2-40B4-BE49-F238E27FC236}">
                      <a16:creationId xmlns:a16="http://schemas.microsoft.com/office/drawing/2014/main" id="{6D668D52-B050-45A7-9E84-2BE5059C7F67}"/>
                    </a:ext>
                  </a:extLst>
                </p:cNvPr>
                <p:cNvSpPr/>
                <p:nvPr/>
              </p:nvSpPr>
              <p:spPr>
                <a:xfrm rot="10800000">
                  <a:off x="881999" y="2574001"/>
                  <a:ext cx="180001" cy="270000"/>
                </a:xfrm>
                <a:prstGeom prst="downArrow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A8674D6C-7D1C-4C19-A749-C0A631E02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EB235821-86DA-42C2-BC9D-EB88284379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76" y="3501008"/>
                <a:ext cx="0" cy="72008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E73412B5-AC70-4406-8A32-9BF13AADE609}"/>
                </a:ext>
              </a:extLst>
            </p:cNvPr>
            <p:cNvGrpSpPr/>
            <p:nvPr/>
          </p:nvGrpSpPr>
          <p:grpSpPr>
            <a:xfrm rot="10800000">
              <a:off x="5004048" y="2852936"/>
              <a:ext cx="3312368" cy="720080"/>
              <a:chOff x="5004048" y="2852936"/>
              <a:chExt cx="3312368" cy="720080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6D6BA094-769B-4E24-8CDB-0CF7CDC25746}"/>
                  </a:ext>
                </a:extLst>
              </p:cNvPr>
              <p:cNvGrpSpPr/>
              <p:nvPr/>
            </p:nvGrpSpPr>
            <p:grpSpPr>
              <a:xfrm>
                <a:off x="5004048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2414F87E-EF44-4AA9-A9C6-64397E3C4B93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105" name="楕円 104">
                    <a:extLst>
                      <a:ext uri="{FF2B5EF4-FFF2-40B4-BE49-F238E27FC236}">
                        <a16:creationId xmlns:a16="http://schemas.microsoft.com/office/drawing/2014/main" id="{2CD5DA53-C307-4AA1-9F98-370A2206E781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6" name="矢印: 下 105">
                    <a:extLst>
                      <a:ext uri="{FF2B5EF4-FFF2-40B4-BE49-F238E27FC236}">
                        <a16:creationId xmlns:a16="http://schemas.microsoft.com/office/drawing/2014/main" id="{10A1F8C1-22FB-4243-BFDA-C990F61C0E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53514DE7-9BAE-43C4-9572-4A78BACAB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グループ化 92">
                  <a:extLst>
                    <a:ext uri="{FF2B5EF4-FFF2-40B4-BE49-F238E27FC236}">
                      <a16:creationId xmlns:a16="http://schemas.microsoft.com/office/drawing/2014/main" id="{C05A85AE-CDB7-4100-87A7-BAFCF1B34875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103" name="楕円 102">
                    <a:extLst>
                      <a:ext uri="{FF2B5EF4-FFF2-40B4-BE49-F238E27FC236}">
                        <a16:creationId xmlns:a16="http://schemas.microsoft.com/office/drawing/2014/main" id="{40F295FF-9562-4EF5-8DC1-73B569CFA97C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4" name="矢印: 下 103">
                    <a:extLst>
                      <a:ext uri="{FF2B5EF4-FFF2-40B4-BE49-F238E27FC236}">
                        <a16:creationId xmlns:a16="http://schemas.microsoft.com/office/drawing/2014/main" id="{9DDA71BF-A040-4CB5-BBB2-D4B54AA6DB22}"/>
                      </a:ext>
                    </a:extLst>
                  </p:cNvPr>
                  <p:cNvSpPr/>
                  <p:nvPr/>
                </p:nvSpPr>
                <p:spPr>
                  <a:xfrm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4" name="グループ化 93">
                  <a:extLst>
                    <a:ext uri="{FF2B5EF4-FFF2-40B4-BE49-F238E27FC236}">
                      <a16:creationId xmlns:a16="http://schemas.microsoft.com/office/drawing/2014/main" id="{44B35A0D-5E18-4832-AF41-F1462E54C557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101" name="楕円 100">
                    <a:extLst>
                      <a:ext uri="{FF2B5EF4-FFF2-40B4-BE49-F238E27FC236}">
                        <a16:creationId xmlns:a16="http://schemas.microsoft.com/office/drawing/2014/main" id="{DAAD62E2-D798-48B9-8149-D3C01053A0C2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2" name="矢印: 下 101">
                    <a:extLst>
                      <a:ext uri="{FF2B5EF4-FFF2-40B4-BE49-F238E27FC236}">
                        <a16:creationId xmlns:a16="http://schemas.microsoft.com/office/drawing/2014/main" id="{A165DD38-C980-48DF-B3E4-0019C9DBCD63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154BE65B-9C23-4C4A-A24C-794E0ACBE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グループ化 95">
                  <a:extLst>
                    <a:ext uri="{FF2B5EF4-FFF2-40B4-BE49-F238E27FC236}">
                      <a16:creationId xmlns:a16="http://schemas.microsoft.com/office/drawing/2014/main" id="{A3C591A8-41C4-4345-9CC1-B36A19F9C6B9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99" name="楕円 98">
                    <a:extLst>
                      <a:ext uri="{FF2B5EF4-FFF2-40B4-BE49-F238E27FC236}">
                        <a16:creationId xmlns:a16="http://schemas.microsoft.com/office/drawing/2014/main" id="{F0A1AF78-0120-43AC-B625-8B4436697A68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0" name="矢印: 下 99">
                    <a:extLst>
                      <a:ext uri="{FF2B5EF4-FFF2-40B4-BE49-F238E27FC236}">
                        <a16:creationId xmlns:a16="http://schemas.microsoft.com/office/drawing/2014/main" id="{23DD49A1-360F-4D7F-9FE3-EC3AD4F26821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97" name="直線コネクタ 96">
                  <a:extLst>
                    <a:ext uri="{FF2B5EF4-FFF2-40B4-BE49-F238E27FC236}">
                      <a16:creationId xmlns:a16="http://schemas.microsoft.com/office/drawing/2014/main" id="{A9D02F53-EC95-4033-8063-4D346441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63C05DC4-8EB0-4CBB-9424-7EC71A534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144EFF35-DF76-45A8-BE30-D97808AEB727}"/>
                  </a:ext>
                </a:extLst>
              </p:cNvPr>
              <p:cNvGrpSpPr/>
              <p:nvPr/>
            </p:nvGrpSpPr>
            <p:grpSpPr>
              <a:xfrm>
                <a:off x="5868144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558039BB-F613-41BB-B2C2-6BCDF371E999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89" name="楕円 88">
                    <a:extLst>
                      <a:ext uri="{FF2B5EF4-FFF2-40B4-BE49-F238E27FC236}">
                        <a16:creationId xmlns:a16="http://schemas.microsoft.com/office/drawing/2014/main" id="{CFA01751-EEE5-4C9A-B2DC-9BC10531932D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0" name="矢印: 下 89">
                    <a:extLst>
                      <a:ext uri="{FF2B5EF4-FFF2-40B4-BE49-F238E27FC236}">
                        <a16:creationId xmlns:a16="http://schemas.microsoft.com/office/drawing/2014/main" id="{DE1C9E60-4582-44F7-838B-AB52F1325478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EDC89162-5F7B-4138-BD42-E5AC5BA86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3B19929B-E689-4BAD-B7B8-68F3D370D589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87" name="楕円 86">
                    <a:extLst>
                      <a:ext uri="{FF2B5EF4-FFF2-40B4-BE49-F238E27FC236}">
                        <a16:creationId xmlns:a16="http://schemas.microsoft.com/office/drawing/2014/main" id="{2688EE8C-500A-4210-ADCB-35D39D4582CA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8" name="矢印: 下 87">
                    <a:extLst>
                      <a:ext uri="{FF2B5EF4-FFF2-40B4-BE49-F238E27FC236}">
                        <a16:creationId xmlns:a16="http://schemas.microsoft.com/office/drawing/2014/main" id="{E9BE8FE1-597C-466A-981D-A4474AD20489}"/>
                      </a:ext>
                    </a:extLst>
                  </p:cNvPr>
                  <p:cNvSpPr/>
                  <p:nvPr/>
                </p:nvSpPr>
                <p:spPr>
                  <a:xfrm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8B6255EB-002B-4B23-A514-B6FE9220E772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85" name="楕円 84">
                    <a:extLst>
                      <a:ext uri="{FF2B5EF4-FFF2-40B4-BE49-F238E27FC236}">
                        <a16:creationId xmlns:a16="http://schemas.microsoft.com/office/drawing/2014/main" id="{2498CBD5-40B5-4E34-8D92-A6136CEA8EC7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6" name="矢印: 下 85">
                    <a:extLst>
                      <a:ext uri="{FF2B5EF4-FFF2-40B4-BE49-F238E27FC236}">
                        <a16:creationId xmlns:a16="http://schemas.microsoft.com/office/drawing/2014/main" id="{7D270807-A7CB-4E8A-A3DE-178724A8AC0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AB88A8EA-27DC-4253-BFB4-DA319522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C2813FE7-2688-4853-9474-FFD757C402C7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83" name="楕円 82">
                    <a:extLst>
                      <a:ext uri="{FF2B5EF4-FFF2-40B4-BE49-F238E27FC236}">
                        <a16:creationId xmlns:a16="http://schemas.microsoft.com/office/drawing/2014/main" id="{4B3AD384-D62D-4672-8694-0452D2CD8CD6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4" name="矢印: 下 83">
                    <a:extLst>
                      <a:ext uri="{FF2B5EF4-FFF2-40B4-BE49-F238E27FC236}">
                        <a16:creationId xmlns:a16="http://schemas.microsoft.com/office/drawing/2014/main" id="{7F6B0E2E-2327-4AF2-9CD5-7CACF44291B0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81" name="直線コネクタ 80">
                  <a:extLst>
                    <a:ext uri="{FF2B5EF4-FFF2-40B4-BE49-F238E27FC236}">
                      <a16:creationId xmlns:a16="http://schemas.microsoft.com/office/drawing/2014/main" id="{06BD0780-4657-4413-98FB-2D84268DB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34C566A-EA91-432B-94A9-739CA989F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3DB9D9-A6AB-46B9-A9F3-FE1DF97D808D}"/>
                  </a:ext>
                </a:extLst>
              </p:cNvPr>
              <p:cNvGrpSpPr/>
              <p:nvPr/>
            </p:nvGrpSpPr>
            <p:grpSpPr>
              <a:xfrm>
                <a:off x="6732240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59" name="グループ化 58">
                  <a:extLst>
                    <a:ext uri="{FF2B5EF4-FFF2-40B4-BE49-F238E27FC236}">
                      <a16:creationId xmlns:a16="http://schemas.microsoft.com/office/drawing/2014/main" id="{61F42115-96F0-4001-B7BF-DCA2C274C3C1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73" name="楕円 72">
                    <a:extLst>
                      <a:ext uri="{FF2B5EF4-FFF2-40B4-BE49-F238E27FC236}">
                        <a16:creationId xmlns:a16="http://schemas.microsoft.com/office/drawing/2014/main" id="{540C657D-4153-4D0B-8BA9-FB2F6F1FB3AF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4" name="矢印: 下 73">
                    <a:extLst>
                      <a:ext uri="{FF2B5EF4-FFF2-40B4-BE49-F238E27FC236}">
                        <a16:creationId xmlns:a16="http://schemas.microsoft.com/office/drawing/2014/main" id="{AA0A424F-0C11-4AC5-8D8B-25DAC43AC19A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EE3308B9-E940-4F35-A68F-499D78464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AE3A157F-DDCA-4F5C-B374-FD5D8045056B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71" name="楕円 70">
                    <a:extLst>
                      <a:ext uri="{FF2B5EF4-FFF2-40B4-BE49-F238E27FC236}">
                        <a16:creationId xmlns:a16="http://schemas.microsoft.com/office/drawing/2014/main" id="{3BB26691-9991-4A9E-B768-0D3E654B59FF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2" name="矢印: 下 71">
                    <a:extLst>
                      <a:ext uri="{FF2B5EF4-FFF2-40B4-BE49-F238E27FC236}">
                        <a16:creationId xmlns:a16="http://schemas.microsoft.com/office/drawing/2014/main" id="{FFF9FCE5-F710-4D71-AAC9-2A38D657D3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62" name="グループ化 61">
                  <a:extLst>
                    <a:ext uri="{FF2B5EF4-FFF2-40B4-BE49-F238E27FC236}">
                      <a16:creationId xmlns:a16="http://schemas.microsoft.com/office/drawing/2014/main" id="{0A0167F9-4C16-4F4E-8678-4AB12763D86A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69" name="楕円 68">
                    <a:extLst>
                      <a:ext uri="{FF2B5EF4-FFF2-40B4-BE49-F238E27FC236}">
                        <a16:creationId xmlns:a16="http://schemas.microsoft.com/office/drawing/2014/main" id="{464C11DC-25C4-4D44-8ABD-E522FB442CE8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0" name="矢印: 下 69">
                    <a:extLst>
                      <a:ext uri="{FF2B5EF4-FFF2-40B4-BE49-F238E27FC236}">
                        <a16:creationId xmlns:a16="http://schemas.microsoft.com/office/drawing/2014/main" id="{9E6A99AC-2391-4759-A9C2-26B9F791F80A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BAE6DE1E-D329-4FA4-A874-118CDB008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グループ化 63">
                  <a:extLst>
                    <a:ext uri="{FF2B5EF4-FFF2-40B4-BE49-F238E27FC236}">
                      <a16:creationId xmlns:a16="http://schemas.microsoft.com/office/drawing/2014/main" id="{890423AA-900C-40FF-B38C-01C6CEA04858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4CE660C2-B83F-4F8A-B73E-C85CDE4CC0E6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8" name="矢印: 下 67">
                    <a:extLst>
                      <a:ext uri="{FF2B5EF4-FFF2-40B4-BE49-F238E27FC236}">
                        <a16:creationId xmlns:a16="http://schemas.microsoft.com/office/drawing/2014/main" id="{6F1FF5FE-459B-42AC-86A5-CF0F1610F21F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96BE5FE7-61BB-44EE-A707-1CBD23BA2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D13339B6-C404-407C-A938-0FB510E3D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92411A26-3F36-4238-883D-987A55CA8BA9}"/>
                  </a:ext>
                </a:extLst>
              </p:cNvPr>
              <p:cNvGrpSpPr/>
              <p:nvPr/>
            </p:nvGrpSpPr>
            <p:grpSpPr>
              <a:xfrm>
                <a:off x="7596336" y="2852936"/>
                <a:ext cx="720080" cy="720080"/>
                <a:chOff x="395536" y="2780928"/>
                <a:chExt cx="2160240" cy="2160240"/>
              </a:xfrm>
            </p:grpSpPr>
            <p:grpSp>
              <p:nvGrpSpPr>
                <p:cNvPr id="43" name="グループ化 42">
                  <a:extLst>
                    <a:ext uri="{FF2B5EF4-FFF2-40B4-BE49-F238E27FC236}">
                      <a16:creationId xmlns:a16="http://schemas.microsoft.com/office/drawing/2014/main" id="{71BEC2F7-5FE6-4AA7-8772-3AE136929E7A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57" name="楕円 56">
                    <a:extLst>
                      <a:ext uri="{FF2B5EF4-FFF2-40B4-BE49-F238E27FC236}">
                        <a16:creationId xmlns:a16="http://schemas.microsoft.com/office/drawing/2014/main" id="{F58F34B4-19EA-47C2-A382-2E62D2652113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8" name="矢印: 下 57">
                    <a:extLst>
                      <a:ext uri="{FF2B5EF4-FFF2-40B4-BE49-F238E27FC236}">
                        <a16:creationId xmlns:a16="http://schemas.microsoft.com/office/drawing/2014/main" id="{CE8074B6-D19C-4710-8085-8FFB90D0FD25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1971629-14BE-42FA-8B28-16B161169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314096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E83789C3-5781-4D26-B709-95B4B7753D39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278092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55" name="楕円 54">
                    <a:extLst>
                      <a:ext uri="{FF2B5EF4-FFF2-40B4-BE49-F238E27FC236}">
                        <a16:creationId xmlns:a16="http://schemas.microsoft.com/office/drawing/2014/main" id="{BF48B1B2-5827-4D93-8281-E90638A490D1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6" name="矢印: 下 55">
                    <a:extLst>
                      <a:ext uri="{FF2B5EF4-FFF2-40B4-BE49-F238E27FC236}">
                        <a16:creationId xmlns:a16="http://schemas.microsoft.com/office/drawing/2014/main" id="{7E691485-31CD-462D-AAAC-7DAE7149E8D4}"/>
                      </a:ext>
                    </a:extLst>
                  </p:cNvPr>
                  <p:cNvSpPr/>
                  <p:nvPr/>
                </p:nvSpPr>
                <p:spPr>
                  <a:xfrm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" name="グループ化 45">
                  <a:extLst>
                    <a:ext uri="{FF2B5EF4-FFF2-40B4-BE49-F238E27FC236}">
                      <a16:creationId xmlns:a16="http://schemas.microsoft.com/office/drawing/2014/main" id="{BECF6C5C-23F7-4BBC-BDD9-D97EA81EDB99}"/>
                    </a:ext>
                  </a:extLst>
                </p:cNvPr>
                <p:cNvGrpSpPr/>
                <p:nvPr/>
              </p:nvGrpSpPr>
              <p:grpSpPr>
                <a:xfrm rot="10800000">
                  <a:off x="39553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53" name="楕円 52">
                    <a:extLst>
                      <a:ext uri="{FF2B5EF4-FFF2-40B4-BE49-F238E27FC236}">
                        <a16:creationId xmlns:a16="http://schemas.microsoft.com/office/drawing/2014/main" id="{52682FBD-9055-487B-BB93-768796C5CAF1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4" name="矢印: 下 53">
                    <a:extLst>
                      <a:ext uri="{FF2B5EF4-FFF2-40B4-BE49-F238E27FC236}">
                        <a16:creationId xmlns:a16="http://schemas.microsoft.com/office/drawing/2014/main" id="{660BC13C-40EF-4907-B3C6-C87DD2109627}"/>
                      </a:ext>
                    </a:extLst>
                  </p:cNvPr>
                  <p:cNvSpPr/>
                  <p:nvPr/>
                </p:nvSpPr>
                <p:spPr>
                  <a:xfrm>
                    <a:off x="882000" y="2574000"/>
                    <a:ext cx="180000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948DA7CC-9D62-4C69-821E-13AD2E901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616" y="4581128"/>
                  <a:ext cx="72008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A561961C-F41C-4554-B0E6-5FFE186F5321}"/>
                    </a:ext>
                  </a:extLst>
                </p:cNvPr>
                <p:cNvGrpSpPr/>
                <p:nvPr/>
              </p:nvGrpSpPr>
              <p:grpSpPr>
                <a:xfrm rot="10800000">
                  <a:off x="1835696" y="4221088"/>
                  <a:ext cx="720080" cy="720080"/>
                  <a:chOff x="792000" y="2529000"/>
                  <a:chExt cx="360000" cy="360000"/>
                </a:xfrm>
              </p:grpSpPr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2FF48604-2700-4463-85D0-DD459BB22561}"/>
                      </a:ext>
                    </a:extLst>
                  </p:cNvPr>
                  <p:cNvSpPr/>
                  <p:nvPr/>
                </p:nvSpPr>
                <p:spPr>
                  <a:xfrm>
                    <a:off x="792000" y="2529000"/>
                    <a:ext cx="360000" cy="360000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2" name="矢印: 下 51">
                    <a:extLst>
                      <a:ext uri="{FF2B5EF4-FFF2-40B4-BE49-F238E27FC236}">
                        <a16:creationId xmlns:a16="http://schemas.microsoft.com/office/drawing/2014/main" id="{CA6AAFDD-3E5A-48B3-B6E6-C73272D791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81999" y="2574001"/>
                    <a:ext cx="180001" cy="270000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F1E25A9F-9D2D-4BD4-AA24-EC2DE7286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73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BC27C086-ECD9-4F9E-96B5-1EE5BFFFB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5576" y="3501008"/>
                  <a:ext cx="0" cy="7200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1" name="矢印: 右 170">
            <a:extLst>
              <a:ext uri="{FF2B5EF4-FFF2-40B4-BE49-F238E27FC236}">
                <a16:creationId xmlns:a16="http://schemas.microsoft.com/office/drawing/2014/main" id="{4790759F-CEC1-4E4E-9637-26FC6C0C2DB7}"/>
              </a:ext>
            </a:extLst>
          </p:cNvPr>
          <p:cNvSpPr/>
          <p:nvPr/>
        </p:nvSpPr>
        <p:spPr>
          <a:xfrm>
            <a:off x="2267744" y="5373216"/>
            <a:ext cx="576064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矢印: 右 171">
            <a:extLst>
              <a:ext uri="{FF2B5EF4-FFF2-40B4-BE49-F238E27FC236}">
                <a16:creationId xmlns:a16="http://schemas.microsoft.com/office/drawing/2014/main" id="{83D7C88E-43F4-4E44-88C4-96729B8EE07C}"/>
              </a:ext>
            </a:extLst>
          </p:cNvPr>
          <p:cNvSpPr/>
          <p:nvPr/>
        </p:nvSpPr>
        <p:spPr>
          <a:xfrm>
            <a:off x="5652120" y="5373216"/>
            <a:ext cx="576064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乗算記号 172">
            <a:extLst>
              <a:ext uri="{FF2B5EF4-FFF2-40B4-BE49-F238E27FC236}">
                <a16:creationId xmlns:a16="http://schemas.microsoft.com/office/drawing/2014/main" id="{9C98B0E7-E12B-4C71-A164-C77FFB2DB20E}"/>
              </a:ext>
            </a:extLst>
          </p:cNvPr>
          <p:cNvSpPr/>
          <p:nvPr/>
        </p:nvSpPr>
        <p:spPr>
          <a:xfrm>
            <a:off x="5436096" y="5052591"/>
            <a:ext cx="914400" cy="914400"/>
          </a:xfrm>
          <a:prstGeom prst="mathMultiply">
            <a:avLst>
              <a:gd name="adj1" fmla="val 28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1890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4729</TotalTime>
  <Words>532</Words>
  <Application>Microsoft Office PowerPoint</Application>
  <PresentationFormat>画面に合わせる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813</cp:revision>
  <dcterms:created xsi:type="dcterms:W3CDTF">2019-01-02T05:23:01Z</dcterms:created>
  <dcterms:modified xsi:type="dcterms:W3CDTF">2022-04-08T07:17:57Z</dcterms:modified>
</cp:coreProperties>
</file>