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47"/>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0" r:id="rId45"/>
    <p:sldId id="382" r:id="rId4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84" d="100"/>
          <a:sy n="84" d="100"/>
        </p:scale>
        <p:origin x="1152"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44</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23.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196752"/>
                <a:ext cx="8568951" cy="483209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xmlns="">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1196752"/>
                <a:ext cx="8568951" cy="4832092"/>
              </a:xfrm>
              <a:prstGeom prst="rect">
                <a:avLst/>
              </a:prstGeom>
              <a:blipFill>
                <a:blip r:embed="rId2"/>
                <a:stretch>
                  <a:fillRect l="-1281" t="-1261" r="-4413" b="-252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683568"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誤差とは何か、どのような性質を持つかを理解する</a:t>
            </a:r>
            <a:endParaRPr lang="en-US" altLang="ja-JP" sz="2800"/>
          </a:p>
          <a:p>
            <a:pPr marL="571500" indent="-571500">
              <a:buFont typeface="Arial" panose="020B0604020202020204" pitchFamily="34" charset="0"/>
              <a:buChar char="•"/>
            </a:pPr>
            <a:r>
              <a:rPr lang="ja-JP" altLang="en-US" sz="2800"/>
              <a:t>系統</a:t>
            </a:r>
            <a:r>
              <a:rPr kumimoji="1" lang="ja-JP" altLang="en-US" sz="2800"/>
              <a:t>誤差を制御する</a:t>
            </a:r>
            <a:r>
              <a:rPr kumimoji="1" lang="en-US" altLang="ja-JP" sz="2800"/>
              <a:t>(Jackknife</a:t>
            </a:r>
            <a:r>
              <a:rPr kumimoji="1" lang="ja-JP" altLang="en-US" sz="2800"/>
              <a:t>法</a:t>
            </a:r>
            <a:r>
              <a:rPr kumimoji="1" lang="en-US" altLang="ja-JP" sz="2800"/>
              <a:t>)</a:t>
            </a:r>
          </a:p>
          <a:p>
            <a:pPr marL="571500" indent="-571500">
              <a:buFont typeface="Arial" panose="020B0604020202020204" pitchFamily="34" charset="0"/>
              <a:buChar char="•"/>
            </a:pPr>
            <a:r>
              <a:rPr lang="ja-JP" altLang="en-US" sz="2800"/>
              <a:t>統計誤差を制御する</a:t>
            </a:r>
            <a:r>
              <a:rPr lang="en-US" altLang="ja-JP" sz="2800"/>
              <a:t>(Improved Estimator)</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949280"/>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kumimoji="1" lang="ja-JP" altLang="en-US" sz="2400" dirty="0"/>
          </a:p>
        </p:txBody>
      </p: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mc:Choice xmlns:a14="http://schemas.microsoft.com/office/drawing/2010/main"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827584" y="4221088"/>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788024" y="3789040"/>
                <a:ext cx="3190489"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788024" y="3789040"/>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403648" y="5589240"/>
                <a:ext cx="5256584" cy="584775"/>
              </a:xfrm>
              <a:prstGeom prst="rect">
                <a:avLst/>
              </a:prstGeom>
              <a:noFill/>
            </p:spPr>
            <p:txBody>
              <a:bodyPr wrap="square">
                <a:spAutoFit/>
              </a:bodyPr>
              <a:lstStyle/>
              <a:p>
                <a:pPr/>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40364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4" name="図 3">
            <a:extLst>
              <a:ext uri="{FF2B5EF4-FFF2-40B4-BE49-F238E27FC236}">
                <a16:creationId xmlns:a16="http://schemas.microsoft.com/office/drawing/2014/main" id="{11E94993-B8C2-461C-AA1F-93AEC9AE4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052736"/>
            <a:ext cx="6120680" cy="4590510"/>
          </a:xfrm>
          <a:prstGeom prst="rect">
            <a:avLst/>
          </a:prstGeom>
        </p:spPr>
      </p:pic>
      <p:sp>
        <p:nvSpPr>
          <p:cNvPr id="5" name="四角形: 角を丸くする 4">
            <a:extLst>
              <a:ext uri="{FF2B5EF4-FFF2-40B4-BE49-F238E27FC236}">
                <a16:creationId xmlns:a16="http://schemas.microsoft.com/office/drawing/2014/main" id="{F9ADBB82-34B8-4B3A-9B5A-39129FF4A3E4}"/>
              </a:ext>
            </a:extLst>
          </p:cNvPr>
          <p:cNvSpPr/>
          <p:nvPr/>
        </p:nvSpPr>
        <p:spPr>
          <a:xfrm>
            <a:off x="1691680" y="1700808"/>
            <a:ext cx="2160240" cy="3168352"/>
          </a:xfrm>
          <a:prstGeom prst="roundRect">
            <a:avLst>
              <a:gd name="adj" fmla="val 19297"/>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4788024" y="3861048"/>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4788024" y="3861048"/>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cxnSp>
        <p:nvCxnSpPr>
          <p:cNvPr id="7" name="コネクタ: カギ線 6">
            <a:extLst>
              <a:ext uri="{FF2B5EF4-FFF2-40B4-BE49-F238E27FC236}">
                <a16:creationId xmlns:a16="http://schemas.microsoft.com/office/drawing/2014/main" id="{0E2B9B46-22AB-44C7-8C5C-98B16B3BA4AC}"/>
              </a:ext>
            </a:extLst>
          </p:cNvPr>
          <p:cNvCxnSpPr>
            <a:cxnSpLocks/>
            <a:stCxn id="6" idx="0"/>
            <a:endCxn id="5" idx="3"/>
          </p:cNvCxnSpPr>
          <p:nvPr/>
        </p:nvCxnSpPr>
        <p:spPr>
          <a:xfrm rot="16200000" flipV="1">
            <a:off x="4905930" y="2230974"/>
            <a:ext cx="576064" cy="268408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95536" y="5877272"/>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p>
        </p:txBody>
      </p:sp>
    </p:spTree>
    <p:extLst>
      <p:ext uri="{BB962C8B-B14F-4D97-AF65-F5344CB8AC3E}">
        <p14:creationId xmlns:p14="http://schemas.microsoft.com/office/powerpoint/2010/main" val="24270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4518</TotalTime>
  <Words>2364</Words>
  <Application>Microsoft Office PowerPoint</Application>
  <PresentationFormat>画面に合わせる (4:3)</PresentationFormat>
  <Paragraphs>330</Paragraphs>
  <Slides>45</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45</vt:i4>
      </vt:variant>
    </vt:vector>
  </HeadingPairs>
  <TitlesOfParts>
    <vt:vector size="51"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780</cp:revision>
  <dcterms:created xsi:type="dcterms:W3CDTF">2019-01-02T05:23:01Z</dcterms:created>
  <dcterms:modified xsi:type="dcterms:W3CDTF">2022-04-06T10:57:12Z</dcterms:modified>
</cp:coreProperties>
</file>