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"/>
  </p:notesMasterIdLst>
  <p:sldIdLst>
    <p:sldId id="256" r:id="rId2"/>
    <p:sldId id="33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820" autoAdjust="0"/>
  </p:normalViewPr>
  <p:slideViewPr>
    <p:cSldViewPr>
      <p:cViewPr varScale="1">
        <p:scale>
          <a:sx n="98" d="100"/>
          <a:sy n="98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(2) </a:t>
            </a:r>
            <a:r>
              <a:rPr lang="ja-JP" altLang="en-US" sz="3200" dirty="0">
                <a:solidFill>
                  <a:srgbClr val="011893"/>
                </a:solidFill>
              </a:rPr>
              <a:t>温度制御と圧力制御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分子動力学法における温度や圧力の定義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温度や圧力制御アルゴリズム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物理量の定義と制御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分子動力学法における温度や圧力の定義は非自明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温度とは？圧力とは？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7153</TotalTime>
  <Words>69</Words>
  <Application>Microsoft Office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HGｺﾞｼｯｸE</vt:lpstr>
      <vt:lpstr>游ゴシック</vt:lpstr>
      <vt:lpstr>Arial</vt:lpstr>
      <vt:lpstr>mythema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980</cp:revision>
  <dcterms:created xsi:type="dcterms:W3CDTF">2019-01-02T05:23:01Z</dcterms:created>
  <dcterms:modified xsi:type="dcterms:W3CDTF">2022-05-02T09:55:48Z</dcterms:modified>
</cp:coreProperties>
</file>