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103" d="100"/>
          <a:sy n="103" d="100"/>
        </p:scale>
        <p:origin x="17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a:p>
            </p:txBody>
          </p:sp>
        </mc:Choice>
        <mc:Fallback>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pP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5156</TotalTime>
  <Words>1931</Words>
  <Application>Microsoft Office PowerPoint</Application>
  <PresentationFormat>画面に合わせる (4:3)</PresentationFormat>
  <Paragraphs>284</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838</cp:revision>
  <dcterms:created xsi:type="dcterms:W3CDTF">2019-01-02T05:23:01Z</dcterms:created>
  <dcterms:modified xsi:type="dcterms:W3CDTF">2022-04-10T11:41:27Z</dcterms:modified>
</cp:coreProperties>
</file>