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8"/>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4" r:id="rId77"/>
    <p:sldId id="415" r:id="rId78"/>
    <p:sldId id="416" r:id="rId79"/>
    <p:sldId id="417" r:id="rId80"/>
    <p:sldId id="418" r:id="rId81"/>
    <p:sldId id="419" r:id="rId82"/>
    <p:sldId id="420" r:id="rId83"/>
    <p:sldId id="421" r:id="rId84"/>
    <p:sldId id="422" r:id="rId85"/>
    <p:sldId id="423" r:id="rId86"/>
    <p:sldId id="424" r:id="rId8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11893"/>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6.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7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1.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2.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4.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5.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6.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1.xml"/><Relationship Id="rId5" Type="http://schemas.openxmlformats.org/officeDocument/2006/relationships/image" Target="../media/image298.png"/><Relationship Id="rId4" Type="http://schemas.openxmlformats.org/officeDocument/2006/relationships/image" Target="../media/image29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517232"/>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67528"/>
              </a:xfrm>
              <a:prstGeom prst="rect">
                <a:avLst/>
              </a:prstGeom>
              <a:noFill/>
            </p:spPr>
            <p:txBody>
              <a:bodyPr wrap="none" rtlCol="0">
                <a:spAutoFit/>
              </a:bodyPr>
              <a:lstStyle/>
              <a:p>
                <a:r>
                  <a:rPr kumimoji="1" lang="ja-JP" altLang="en-US" sz="2800"/>
                  <a:t>定常状態</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67528"/>
              </a:xfrm>
              <a:prstGeom prst="rect">
                <a:avLst/>
              </a:prstGeom>
              <a:blipFill>
                <a:blip r:embed="rId2"/>
                <a:stretch>
                  <a:fillRect l="-3652" t="-15054" r="-2435" b="-182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=0</m:t>
                      </m:r>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=0</m:t>
                      </m:r>
                    </m:oMath>
                  </m:oMathPara>
                </a14:m>
                <a:endParaRPr lang="ja-JP" altLang="en-US" sz="3600"/>
              </a:p>
            </p:txBody>
          </p:sp>
        </mc:Choice>
        <mc:Fallback>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467544" y="3501008"/>
                <a:ext cx="2627784" cy="6639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oMath>
                  </m:oMathPara>
                </a14:m>
                <a:endParaRPr lang="ja-JP" altLang="en-US" sz="3200"/>
              </a:p>
            </p:txBody>
          </p:sp>
        </mc:Choice>
        <mc:Fallback>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467544" y="3501008"/>
                <a:ext cx="2627784" cy="66390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8268</TotalTime>
  <Words>4450</Words>
  <Application>Microsoft Office PowerPoint</Application>
  <PresentationFormat>画面に合わせる (4:3)</PresentationFormat>
  <Paragraphs>715</Paragraphs>
  <Slides>86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86</vt:i4>
      </vt:variant>
    </vt:vector>
  </HeadingPairs>
  <TitlesOfParts>
    <vt:vector size="9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1043</cp:revision>
  <dcterms:created xsi:type="dcterms:W3CDTF">2019-01-02T05:23:01Z</dcterms:created>
  <dcterms:modified xsi:type="dcterms:W3CDTF">2022-05-07T05:51:48Z</dcterms:modified>
</cp:coreProperties>
</file>