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D820C-681A-9B4C-98A9-A68DAE345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BFEE33-EF32-A345-A4B2-C6C9F219B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3A8A99-74F3-0E4F-92A5-E72F2025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05F250-098F-FD4C-B02A-B5E547FF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1874D-73C2-3A40-A3C8-BE4EA1BA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41C22-01A0-404A-A325-95964B29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7A2C3C-535E-EA46-86D7-9802A3402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13DB7-D289-C245-900A-F9DA5881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4A1AE-00F1-EC44-8A57-BCED19BD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880AE-8469-6142-91F8-EB3BB87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31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378BEF-F82C-B54E-809A-D9F3CE546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39B11B-3AB3-7B4B-81D8-65A6CF686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D9179-EF61-6046-B03D-2C68184A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65B0B5-F07E-794B-8CAE-47B6A4CF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2CB8B-9B99-8243-A92D-BE47E48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78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A08F9-54FA-134D-85DA-7AD32AB8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3A155-EEEB-4F40-A0A9-52D593CA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2B955-6094-E14B-88FD-CA5652D7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37F82-3F5A-FA45-B35C-A8AD2A2F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29DA9-AF26-5C40-AB54-8CE73A36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0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36C3A-E189-C249-A822-BF811E33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ECA4F8-7096-AE46-927E-24EDDA56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1EB1E1-733E-2243-8860-512E6830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C7362D-38DB-FD4F-AAD6-255F855E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82192-2955-2643-B8CC-F4BD240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87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E3CBF-3425-BE4D-BEDD-B954A0DD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06F5AF-0ECF-E14E-95C7-DA007BD64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C3AA3F-B48C-2545-856F-B6A59E68E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E1EAC2-2EAB-734F-8ACA-8B853448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D04410-DE4B-9047-9E3B-0FBB9A20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2A662D-C1BF-3D44-96C0-14A28B13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1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50C5E-1D88-3D4F-9113-1FECC34D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6C1F5-621A-114A-8B83-200A6A44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E574AE-5654-294B-A276-E2291C4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56C10D-B455-1344-8A58-F2C80D539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A68AD-41C6-2443-B6F4-C188ACB7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08961C-4E84-034F-8FCA-320F5E41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262ABB-ECE4-A04F-9D62-19BE8120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C584B4-03C6-6A4D-A52D-7E1A742B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CCDFF-069D-1749-B5CB-4255511E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E1F73A-FC16-1744-A45D-8B63559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65918A-DE95-1445-AD0E-A823D7D8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CA4258-1E0E-6447-B671-3CD70DEF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7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A0F9A3-60E5-284D-A457-425D8AAE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CB46AE-F9E1-BB4B-BB09-172E8713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5463BC-AEB3-F843-B7B2-097C5B7B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7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E1429-D5C3-AB4F-9A0E-3F9D47E2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59EDA-B249-B542-B02D-A9E8B37E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52853F-6D29-DD4B-9321-C2209B889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A7F52F-B47B-694A-A7A5-708E8FC4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4F671-DFAD-6A42-A818-B7F4D4C8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9DC29-DDC3-B749-BEB7-C4FE90D9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8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984C-8F99-A74E-A9D1-B912D906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9CB415-965F-6347-A319-555CB88C0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483C10-4B64-4D4E-8433-7A8E558D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7A2333-476A-B848-9D44-767B9C85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8F9B5C-D87A-B04F-9707-B0600E44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328F0F-E330-494D-BB9C-5F682BB3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2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576B7B-3BE2-504D-82DE-82C2260B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F19C-D551-8B47-AAF8-319FC812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D482AF-35BA-0946-8EFA-D0E82A760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D45B-9036-C949-9E1B-80D9F0D2E53E}" type="datetimeFigureOut"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EE95E-1DD5-FF4F-8E4B-A05414021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101153-C249-D148-B00B-02F05CF63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A342-C98E-0B41-B220-377992AB98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0BA628E-6871-8940-BBB5-49A63F495BB4}"/>
              </a:ext>
            </a:extLst>
          </p:cNvPr>
          <p:cNvSpPr/>
          <p:nvPr/>
        </p:nvSpPr>
        <p:spPr>
          <a:xfrm>
            <a:off x="6616262" y="1308537"/>
            <a:ext cx="5234151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CCAD1C-B8A3-674D-99DB-AC148052680A}"/>
              </a:ext>
            </a:extLst>
          </p:cNvPr>
          <p:cNvSpPr/>
          <p:nvPr/>
        </p:nvSpPr>
        <p:spPr>
          <a:xfrm>
            <a:off x="809297" y="1313793"/>
            <a:ext cx="5234151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一円玉のイラスト（お金・硬貨）">
            <a:extLst>
              <a:ext uri="{FF2B5EF4-FFF2-40B4-BE49-F238E27FC236}">
                <a16:creationId xmlns:a16="http://schemas.microsoft.com/office/drawing/2014/main" id="{ED45B184-0CD7-8C46-A137-CE9A3E42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40" y="2063578"/>
            <a:ext cx="2728955" cy="276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いろいろなビルのイラスト8">
            <a:extLst>
              <a:ext uri="{FF2B5EF4-FFF2-40B4-BE49-F238E27FC236}">
                <a16:creationId xmlns:a16="http://schemas.microsoft.com/office/drawing/2014/main" id="{4F0513D3-7584-8D41-B756-9F7AB7AE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350" y="1662386"/>
            <a:ext cx="18161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自由の女神像のイラスト">
            <a:extLst>
              <a:ext uri="{FF2B5EF4-FFF2-40B4-BE49-F238E27FC236}">
                <a16:creationId xmlns:a16="http://schemas.microsoft.com/office/drawing/2014/main" id="{7EBE7CA1-8446-C049-B1F6-ED100033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12" y="1940035"/>
            <a:ext cx="1664718" cy="26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自由の女神像のイラスト">
            <a:extLst>
              <a:ext uri="{FF2B5EF4-FFF2-40B4-BE49-F238E27FC236}">
                <a16:creationId xmlns:a16="http://schemas.microsoft.com/office/drawing/2014/main" id="{BA1EE834-EDFD-9D48-B9C8-D7C0BF71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71" y="1966311"/>
            <a:ext cx="1664718" cy="26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9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1</cp:revision>
  <dcterms:created xsi:type="dcterms:W3CDTF">2022-01-05T09:43:53Z</dcterms:created>
  <dcterms:modified xsi:type="dcterms:W3CDTF">2022-01-05T09:49:54Z</dcterms:modified>
</cp:coreProperties>
</file>