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2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</a:t>
            </a:r>
            <a:r>
              <a:rPr lang="en-US" altLang="ja-JP" dirty="0" err="1"/>
              <a:t>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92392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839707" y="2441213"/>
            <a:ext cx="184666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</a:t>
            </a:r>
            <a:r>
              <a:rPr lang="en-US" altLang="ja-JP" dirty="0" err="1"/>
              <a:t>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</a:t>
            </a:r>
            <a:r>
              <a:rPr lang="en-US" altLang="ja-JP" dirty="0" err="1"/>
              <a:t>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</a:t>
            </a:r>
            <a:r>
              <a:rPr lang="en-US" altLang="ja-JP" sz="2800" dirty="0" err="1"/>
              <a:t>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</a:t>
            </a:r>
            <a:r>
              <a:rPr lang="en-US" altLang="ja-JP" dirty="0" err="1"/>
              <a:t>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</a:t>
            </a:r>
            <a:r>
              <a:rPr kumimoji="1" lang="en-US" altLang="ja-JP" sz="2400" dirty="0" err="1"/>
              <a:t>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</a:t>
            </a:r>
            <a:r>
              <a:rPr lang="en-US" altLang="ja-JP" dirty="0" err="1"/>
              <a:t>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</a:t>
            </a:r>
            <a:r>
              <a:rPr lang="en-US" altLang="ja-JP" sz="2400" dirty="0" err="1"/>
              <a:t>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6084168" y="299695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6903</TotalTime>
  <Words>3912</Words>
  <Application>Microsoft Office PowerPoint</Application>
  <PresentationFormat>画面に合わせる (4:3)</PresentationFormat>
  <Paragraphs>614</Paragraphs>
  <Slides>70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6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966</cp:revision>
  <dcterms:created xsi:type="dcterms:W3CDTF">2019-01-02T05:23:01Z</dcterms:created>
  <dcterms:modified xsi:type="dcterms:W3CDTF">2022-04-29T04:24:52Z</dcterms:modified>
</cp:coreProperties>
</file>