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1"/>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91" d="100"/>
          <a:sy n="91" d="100"/>
        </p:scale>
        <p:origin x="116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5.tiff"/><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683568"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誤差とは何か、どのような性質を持つかを理解する</a:t>
            </a:r>
            <a:endParaRPr lang="en-US" altLang="ja-JP" sz="2800"/>
          </a:p>
          <a:p>
            <a:pPr marL="571500" indent="-571500">
              <a:buFont typeface="Arial" panose="020B0604020202020204" pitchFamily="34" charset="0"/>
              <a:buChar char="•"/>
            </a:pPr>
            <a:r>
              <a:rPr lang="ja-JP" altLang="en-US" sz="2800"/>
              <a:t>系統</a:t>
            </a:r>
            <a:r>
              <a:rPr kumimoji="1" lang="ja-JP" altLang="en-US" sz="2800"/>
              <a:t>誤差を制御する</a:t>
            </a:r>
            <a:r>
              <a:rPr kumimoji="1" lang="en-US" altLang="ja-JP" sz="2800"/>
              <a:t>(Jackknife</a:t>
            </a:r>
            <a:r>
              <a:rPr kumimoji="1" lang="ja-JP" altLang="en-US" sz="2800"/>
              <a:t>法</a:t>
            </a:r>
            <a:r>
              <a:rPr kumimoji="1" lang="en-US" altLang="ja-JP" sz="2800"/>
              <a:t>)</a:t>
            </a:r>
          </a:p>
          <a:p>
            <a:pPr marL="571500" indent="-571500">
              <a:buFont typeface="Arial" panose="020B0604020202020204" pitchFamily="34" charset="0"/>
              <a:buChar char="•"/>
            </a:pPr>
            <a:r>
              <a:rPr lang="ja-JP" altLang="en-US" sz="2800"/>
              <a:t>統計誤差を制御する</a:t>
            </a:r>
            <a:r>
              <a:rPr lang="en-US" altLang="ja-JP" sz="2800"/>
              <a:t>(Improved Estimator)</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940152" y="2708920"/>
                <a:ext cx="2824106" cy="102733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940152" y="2708920"/>
                <a:ext cx="2824106"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467544" y="5733256"/>
            <a:ext cx="8392041" cy="400110"/>
          </a:xfrm>
          <a:prstGeom prst="rect">
            <a:avLst/>
          </a:prstGeom>
          <a:noFill/>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4405</TotalTime>
  <Words>2113</Words>
  <Application>Microsoft Office PowerPoint</Application>
  <PresentationFormat>画面に合わせる (4:3)</PresentationFormat>
  <Paragraphs>276</Paragraphs>
  <Slides>39</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771</cp:revision>
  <dcterms:created xsi:type="dcterms:W3CDTF">2019-01-02T05:23:01Z</dcterms:created>
  <dcterms:modified xsi:type="dcterms:W3CDTF">2022-04-06T08:58:30Z</dcterms:modified>
</cp:coreProperties>
</file>