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5" r:id="rId1"/>
  </p:sldMasterIdLst>
  <p:notesMasterIdLst>
    <p:notesMasterId r:id="rId71"/>
  </p:notesMasterIdLst>
  <p:sldIdLst>
    <p:sldId id="256" r:id="rId2"/>
    <p:sldId id="339" r:id="rId3"/>
    <p:sldId id="340" r:id="rId4"/>
    <p:sldId id="341" r:id="rId5"/>
    <p:sldId id="342" r:id="rId6"/>
    <p:sldId id="343" r:id="rId7"/>
    <p:sldId id="344" r:id="rId8"/>
    <p:sldId id="345" r:id="rId9"/>
    <p:sldId id="346" r:id="rId10"/>
    <p:sldId id="347" r:id="rId11"/>
    <p:sldId id="348" r:id="rId12"/>
    <p:sldId id="349" r:id="rId13"/>
    <p:sldId id="350" r:id="rId14"/>
    <p:sldId id="351" r:id="rId15"/>
    <p:sldId id="352" r:id="rId16"/>
    <p:sldId id="353" r:id="rId17"/>
    <p:sldId id="354" r:id="rId18"/>
    <p:sldId id="355" r:id="rId19"/>
    <p:sldId id="356" r:id="rId20"/>
    <p:sldId id="357" r:id="rId21"/>
    <p:sldId id="358" r:id="rId22"/>
    <p:sldId id="359" r:id="rId23"/>
    <p:sldId id="360" r:id="rId24"/>
    <p:sldId id="361" r:id="rId25"/>
    <p:sldId id="362" r:id="rId26"/>
    <p:sldId id="363" r:id="rId27"/>
    <p:sldId id="364" r:id="rId28"/>
    <p:sldId id="365" r:id="rId29"/>
    <p:sldId id="366" r:id="rId30"/>
    <p:sldId id="367" r:id="rId31"/>
    <p:sldId id="368" r:id="rId32"/>
    <p:sldId id="369" r:id="rId33"/>
    <p:sldId id="370" r:id="rId34"/>
    <p:sldId id="371" r:id="rId35"/>
    <p:sldId id="372" r:id="rId36"/>
    <p:sldId id="374" r:id="rId37"/>
    <p:sldId id="378" r:id="rId38"/>
    <p:sldId id="373" r:id="rId39"/>
    <p:sldId id="375" r:id="rId40"/>
    <p:sldId id="376" r:id="rId41"/>
    <p:sldId id="383" r:id="rId42"/>
    <p:sldId id="377" r:id="rId43"/>
    <p:sldId id="379" r:id="rId44"/>
    <p:sldId id="380" r:id="rId45"/>
    <p:sldId id="381" r:id="rId46"/>
    <p:sldId id="382" r:id="rId47"/>
    <p:sldId id="384" r:id="rId48"/>
    <p:sldId id="391" r:id="rId49"/>
    <p:sldId id="385" r:id="rId50"/>
    <p:sldId id="386" r:id="rId51"/>
    <p:sldId id="387" r:id="rId52"/>
    <p:sldId id="388" r:id="rId53"/>
    <p:sldId id="389" r:id="rId54"/>
    <p:sldId id="390" r:id="rId55"/>
    <p:sldId id="394" r:id="rId56"/>
    <p:sldId id="395" r:id="rId57"/>
    <p:sldId id="397" r:id="rId58"/>
    <p:sldId id="393" r:id="rId59"/>
    <p:sldId id="400" r:id="rId60"/>
    <p:sldId id="396" r:id="rId61"/>
    <p:sldId id="398" r:id="rId62"/>
    <p:sldId id="399" r:id="rId63"/>
    <p:sldId id="401" r:id="rId64"/>
    <p:sldId id="402" r:id="rId65"/>
    <p:sldId id="403" r:id="rId66"/>
    <p:sldId id="404" r:id="rId67"/>
    <p:sldId id="405" r:id="rId68"/>
    <p:sldId id="406" r:id="rId69"/>
    <p:sldId id="407" r:id="rId70"/>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渡辺 宙志" initials="渡辺" lastIdx="1" clrIdx="0">
    <p:extLst>
      <p:ext uri="{19B8F6BF-5375-455C-9EA6-DF929625EA0E}">
        <p15:presenceInfo xmlns:p15="http://schemas.microsoft.com/office/powerpoint/2012/main" userId="4f98031bd836b3d1"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1893"/>
    <a:srgbClr val="FFCCFF"/>
    <a:srgbClr val="CCECFF"/>
    <a:srgbClr val="FFFFCC"/>
    <a:srgbClr val="CCFF99"/>
    <a:srgbClr val="FF8AD8"/>
    <a:srgbClr val="F2F2F2"/>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667" autoAdjust="0"/>
    <p:restoredTop sz="95810" autoAdjust="0"/>
  </p:normalViewPr>
  <p:slideViewPr>
    <p:cSldViewPr>
      <p:cViewPr>
        <p:scale>
          <a:sx n="59" d="100"/>
          <a:sy n="59" d="100"/>
        </p:scale>
        <p:origin x="1460" y="52"/>
      </p:cViewPr>
      <p:guideLst>
        <p:guide orient="horz" pos="216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commentAuthors" Target="commentAuthor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B8D1B20-A248-FB47-8240-73C0C5F47C9D}" type="datetimeFigureOut">
              <a:t>2022/4/13</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r>
              <a:rPr kumimoji="1" lang="ja-JP" altLang="en-US"/>
              <a:t>マスター テキストの書式設定
第 </a:t>
            </a:r>
            <a:r>
              <a:rPr kumimoji="1" lang="en-US" altLang="ja-JP"/>
              <a:t>2 </a:t>
            </a:r>
            <a:r>
              <a:rPr kumimoji="1" lang="ja-JP" altLang="en-US"/>
              <a:t>レベル
第 </a:t>
            </a:r>
            <a:r>
              <a:rPr kumimoji="1" lang="en-US" altLang="ja-JP"/>
              <a:t>3 </a:t>
            </a:r>
            <a:r>
              <a:rPr kumimoji="1" lang="ja-JP" altLang="en-US"/>
              <a:t>レベル
第 </a:t>
            </a:r>
            <a:r>
              <a:rPr kumimoji="1" lang="en-US" altLang="ja-JP"/>
              <a:t>4 </a:t>
            </a:r>
            <a:r>
              <a:rPr kumimoji="1" lang="ja-JP" altLang="en-US"/>
              <a:t>レベル
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DFA746F-AF1F-C048-A2ED-B38EF01E9631}" type="slidenum">
              <a:t>‹#›</a:t>
            </a:fld>
            <a:endParaRPr kumimoji="1" lang="ja-JP" altLang="en-US"/>
          </a:p>
        </p:txBody>
      </p:sp>
    </p:spTree>
    <p:extLst>
      <p:ext uri="{BB962C8B-B14F-4D97-AF65-F5344CB8AC3E}">
        <p14:creationId xmlns:p14="http://schemas.microsoft.com/office/powerpoint/2010/main" val="42559767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42</a:t>
            </a:fld>
            <a:endParaRPr kumimoji="1" lang="ja-JP" altLang="en-US"/>
          </a:p>
        </p:txBody>
      </p:sp>
    </p:spTree>
    <p:extLst>
      <p:ext uri="{BB962C8B-B14F-4D97-AF65-F5344CB8AC3E}">
        <p14:creationId xmlns:p14="http://schemas.microsoft.com/office/powerpoint/2010/main" val="196372108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49</a:t>
            </a:fld>
            <a:endParaRPr kumimoji="1" lang="ja-JP" altLang="en-US"/>
          </a:p>
        </p:txBody>
      </p:sp>
    </p:spTree>
    <p:extLst>
      <p:ext uri="{BB962C8B-B14F-4D97-AF65-F5344CB8AC3E}">
        <p14:creationId xmlns:p14="http://schemas.microsoft.com/office/powerpoint/2010/main" val="97485950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54</a:t>
            </a:fld>
            <a:endParaRPr kumimoji="1" lang="ja-JP" altLang="en-US"/>
          </a:p>
        </p:txBody>
      </p:sp>
    </p:spTree>
    <p:extLst>
      <p:ext uri="{BB962C8B-B14F-4D97-AF65-F5344CB8AC3E}">
        <p14:creationId xmlns:p14="http://schemas.microsoft.com/office/powerpoint/2010/main" val="158558774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58</a:t>
            </a:fld>
            <a:endParaRPr kumimoji="1" lang="ja-JP" altLang="en-US"/>
          </a:p>
        </p:txBody>
      </p:sp>
    </p:spTree>
    <p:extLst>
      <p:ext uri="{BB962C8B-B14F-4D97-AF65-F5344CB8AC3E}">
        <p14:creationId xmlns:p14="http://schemas.microsoft.com/office/powerpoint/2010/main" val="2578941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61</a:t>
            </a:fld>
            <a:endParaRPr kumimoji="1" lang="ja-JP" altLang="en-US"/>
          </a:p>
        </p:txBody>
      </p:sp>
    </p:spTree>
    <p:extLst>
      <p:ext uri="{BB962C8B-B14F-4D97-AF65-F5344CB8AC3E}">
        <p14:creationId xmlns:p14="http://schemas.microsoft.com/office/powerpoint/2010/main" val="2872587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a:p>
        </p:txBody>
      </p:sp>
      <p:sp>
        <p:nvSpPr>
          <p:cNvPr id="4" name="スライド番号プレースホルダー 3"/>
          <p:cNvSpPr>
            <a:spLocks noGrp="1"/>
          </p:cNvSpPr>
          <p:nvPr>
            <p:ph type="sldNum" sz="quarter" idx="5"/>
          </p:nvPr>
        </p:nvSpPr>
        <p:spPr/>
        <p:txBody>
          <a:bodyPr/>
          <a:lstStyle/>
          <a:p>
            <a:fld id="{3DFA746F-AF1F-C048-A2ED-B38EF01E9631}" type="slidenum">
              <a:rPr lang="en-US" altLang="ja-JP" smtClean="0"/>
              <a:t>66</a:t>
            </a:fld>
            <a:endParaRPr kumimoji="1" lang="ja-JP" altLang="en-US"/>
          </a:p>
        </p:txBody>
      </p:sp>
    </p:spTree>
    <p:extLst>
      <p:ext uri="{BB962C8B-B14F-4D97-AF65-F5344CB8AC3E}">
        <p14:creationId xmlns:p14="http://schemas.microsoft.com/office/powerpoint/2010/main" val="17677303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タイトル スライド">
    <p:spTree>
      <p:nvGrpSpPr>
        <p:cNvPr id="1" name=""/>
        <p:cNvGrpSpPr/>
        <p:nvPr/>
      </p:nvGrpSpPr>
      <p:grpSpPr>
        <a:xfrm>
          <a:off x="0" y="0"/>
          <a:ext cx="0" cy="0"/>
          <a:chOff x="0" y="0"/>
          <a:chExt cx="0" cy="0"/>
        </a:xfrm>
      </p:grpSpPr>
      <p:sp>
        <p:nvSpPr>
          <p:cNvPr id="7" name="テキスト プレースホルダー 6">
            <a:extLst>
              <a:ext uri="{FF2B5EF4-FFF2-40B4-BE49-F238E27FC236}">
                <a16:creationId xmlns:a16="http://schemas.microsoft.com/office/drawing/2014/main" id="{1977278B-6103-7448-8885-11FCA29D84A1}"/>
              </a:ext>
            </a:extLst>
          </p:cNvPr>
          <p:cNvSpPr>
            <a:spLocks noGrp="1"/>
          </p:cNvSpPr>
          <p:nvPr>
            <p:ph type="body" sz="quarter" idx="10"/>
          </p:nvPr>
        </p:nvSpPr>
        <p:spPr>
          <a:xfrm>
            <a:off x="0" y="190133"/>
            <a:ext cx="9144000" cy="754062"/>
          </a:xfrm>
          <a:prstGeom prst="rect">
            <a:avLst/>
          </a:prstGeom>
        </p:spPr>
        <p:txBody>
          <a:bodyPr/>
          <a:lstStyle>
            <a:lvl1pPr marL="0" indent="0" algn="ctr">
              <a:buNone/>
              <a:defRPr sz="4000">
                <a:ln>
                  <a:solidFill>
                    <a:srgbClr val="011893"/>
                  </a:solidFill>
                </a:ln>
              </a:defRPr>
            </a:lvl1pPr>
          </a:lstStyle>
          <a:p>
            <a:r>
              <a:rPr kumimoji="1" lang="ja-JP" altLang="en-US" dirty="0"/>
              <a:t>マスター テキストの書式設定</a:t>
            </a:r>
          </a:p>
        </p:txBody>
      </p:sp>
      <p:sp>
        <p:nvSpPr>
          <p:cNvPr id="9" name="円/楕円 3">
            <a:extLst>
              <a:ext uri="{FF2B5EF4-FFF2-40B4-BE49-F238E27FC236}">
                <a16:creationId xmlns:a16="http://schemas.microsoft.com/office/drawing/2014/main" id="{B343F88B-3A41-4A13-BD53-119C196A7539}"/>
              </a:ext>
            </a:extLst>
          </p:cNvPr>
          <p:cNvSpPr/>
          <p:nvPr userDrawn="1"/>
        </p:nvSpPr>
        <p:spPr>
          <a:xfrm>
            <a:off x="8532440" y="6237312"/>
            <a:ext cx="531173" cy="531173"/>
          </a:xfrm>
          <a:prstGeom prst="ellipse">
            <a:avLst/>
          </a:prstGeom>
          <a:solidFill>
            <a:schemeClr val="bg1">
              <a:lumMod val="75000"/>
            </a:schemeClr>
          </a:solidFill>
          <a:ln>
            <a:solidFill>
              <a:schemeClr val="bg1">
                <a:lumMod val="85000"/>
              </a:schemeClr>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kumimoji="1" lang="ja-JP" altLang="en-US" sz="1050">
              <a:latin typeface="+mj-ea"/>
              <a:ea typeface="+mj-ea"/>
            </a:endParaRPr>
          </a:p>
        </p:txBody>
      </p:sp>
      <p:sp>
        <p:nvSpPr>
          <p:cNvPr id="10" name="テキスト ボックス 9">
            <a:extLst>
              <a:ext uri="{FF2B5EF4-FFF2-40B4-BE49-F238E27FC236}">
                <a16:creationId xmlns:a16="http://schemas.microsoft.com/office/drawing/2014/main" id="{04489E24-DDC8-4262-B8EA-CCA6A45F800C}"/>
              </a:ext>
            </a:extLst>
          </p:cNvPr>
          <p:cNvSpPr txBox="1"/>
          <p:nvPr userDrawn="1"/>
        </p:nvSpPr>
        <p:spPr>
          <a:xfrm>
            <a:off x="8491428" y="6270575"/>
            <a:ext cx="401072" cy="307777"/>
          </a:xfrm>
          <a:prstGeom prst="rect">
            <a:avLst/>
          </a:prstGeom>
          <a:noFill/>
        </p:spPr>
        <p:txBody>
          <a:bodyPr wrap="none" rtlCol="0">
            <a:spAutoFit/>
          </a:bodyPr>
          <a:lstStyle/>
          <a:p>
            <a:pPr algn="ctr"/>
            <a:fld id="{E8E17320-8F29-C346-80F3-7693511BE498}" type="slidenum">
              <a:rPr kumimoji="1" lang="ja-JP" altLang="en-US" sz="1400"/>
              <a:pPr algn="ctr"/>
              <a:t>‹#›</a:t>
            </a:fld>
            <a:endParaRPr kumimoji="1" lang="ja-JP" altLang="en-US" sz="1400" dirty="0"/>
          </a:p>
        </p:txBody>
      </p:sp>
      <p:sp>
        <p:nvSpPr>
          <p:cNvPr id="11" name="弦 10">
            <a:extLst>
              <a:ext uri="{FF2B5EF4-FFF2-40B4-BE49-F238E27FC236}">
                <a16:creationId xmlns:a16="http://schemas.microsoft.com/office/drawing/2014/main" id="{B70FAEDE-DF5E-4C7F-9ABE-40BAD29AD2D0}"/>
              </a:ext>
            </a:extLst>
          </p:cNvPr>
          <p:cNvSpPr/>
          <p:nvPr userDrawn="1"/>
        </p:nvSpPr>
        <p:spPr>
          <a:xfrm rot="15300000">
            <a:off x="8520720" y="6221077"/>
            <a:ext cx="565274" cy="565274"/>
          </a:xfrm>
          <a:prstGeom prst="chord">
            <a:avLst>
              <a:gd name="adj1" fmla="val 2700000"/>
              <a:gd name="adj2" fmla="val 14142403"/>
            </a:avLst>
          </a:prstGeom>
          <a:solidFill>
            <a:schemeClr val="bg1">
              <a:lumMod val="65000"/>
            </a:schemeClr>
          </a:solidFill>
          <a:ln>
            <a:noFill/>
          </a:ln>
          <a:effectLst>
            <a:softEdge rad="3175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テキスト ボックス 11">
            <a:extLst>
              <a:ext uri="{FF2B5EF4-FFF2-40B4-BE49-F238E27FC236}">
                <a16:creationId xmlns:a16="http://schemas.microsoft.com/office/drawing/2014/main" id="{4EE63C53-04F6-4BA3-9ED0-4D1314BEBF4B}"/>
              </a:ext>
            </a:extLst>
          </p:cNvPr>
          <p:cNvSpPr txBox="1"/>
          <p:nvPr userDrawn="1"/>
        </p:nvSpPr>
        <p:spPr>
          <a:xfrm>
            <a:off x="8717317" y="6437838"/>
            <a:ext cx="383438" cy="307777"/>
          </a:xfrm>
          <a:prstGeom prst="rect">
            <a:avLst/>
          </a:prstGeom>
          <a:noFill/>
        </p:spPr>
        <p:txBody>
          <a:bodyPr wrap="none" rtlCol="0">
            <a:spAutoFit/>
          </a:bodyPr>
          <a:lstStyle/>
          <a:p>
            <a:pPr algn="ctr"/>
            <a:r>
              <a:rPr kumimoji="1" lang="en-US" altLang="ja-JP" sz="1400"/>
              <a:t>64</a:t>
            </a:r>
            <a:endParaRPr kumimoji="1" lang="ja-JP" altLang="en-US" sz="1400" dirty="0"/>
          </a:p>
        </p:txBody>
      </p:sp>
    </p:spTree>
    <p:extLst>
      <p:ext uri="{BB962C8B-B14F-4D97-AF65-F5344CB8AC3E}">
        <p14:creationId xmlns:p14="http://schemas.microsoft.com/office/powerpoint/2010/main" val="2341487022"/>
      </p:ext>
    </p:extLst>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20366893"/>
      </p:ext>
    </p:extLst>
  </p:cSld>
  <p:clrMap bg1="lt1" tx1="dk1" bg2="lt2" tx2="dk2" accent1="accent1" accent2="accent2" accent3="accent3" accent4="accent4" accent5="accent5" accent6="accent6" hlink="hlink" folHlink="folHlink"/>
  <p:sldLayoutIdLst>
    <p:sldLayoutId id="2147483666" r:id="rId1"/>
  </p:sldLayoutIdLst>
  <p:hf hdr="0" ftr="0" dt="0"/>
  <p:txStyles>
    <p:titleStyle>
      <a:lvl1pPr algn="ctr" defTabSz="914400" rtl="0" eaLnBrk="1" latinLnBrk="0" hangingPunct="1">
        <a:lnSpc>
          <a:spcPct val="90000"/>
        </a:lnSpc>
        <a:spcBef>
          <a:spcPct val="0"/>
        </a:spcBef>
        <a:buNone/>
        <a:defRPr kumimoji="1" sz="26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lumMod val="85000"/>
              <a:lumOff val="15000"/>
            </a:schemeClr>
          </a:solidFill>
          <a:latin typeface="+mn-lt"/>
          <a:ea typeface="+mn-ea"/>
          <a:cs typeface="+mn-cs"/>
        </a:defRPr>
      </a:lvl5pPr>
      <a:lvl6pPr marL="13144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6pPr>
      <a:lvl7pPr marL="14859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8pPr>
      <a:lvl9pPr marL="1828800" indent="-228600" algn="l" defTabSz="914400" rtl="0" eaLnBrk="1" latinLnBrk="0" hangingPunct="1">
        <a:lnSpc>
          <a:spcPct val="100000"/>
        </a:lnSpc>
        <a:spcBef>
          <a:spcPts val="1000"/>
        </a:spcBef>
        <a:buClr>
          <a:schemeClr val="accent2"/>
        </a:buClr>
        <a:buFont typeface="Arial" panose="020B0604020202020204" pitchFamily="34" charset="0"/>
        <a:buChar char="•"/>
        <a:defRPr kumimoji="1" sz="1600" kern="1200" baseline="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image" Target="../media/image28.png"/><Relationship Id="rId1" Type="http://schemas.openxmlformats.org/officeDocument/2006/relationships/slideLayout" Target="../slideLayouts/slideLayout1.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11.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image" Target="../media/image34.png"/><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8" Type="http://schemas.openxmlformats.org/officeDocument/2006/relationships/image" Target="../media/image44.png"/><Relationship Id="rId3" Type="http://schemas.openxmlformats.org/officeDocument/2006/relationships/image" Target="../media/image39.png"/><Relationship Id="rId7" Type="http://schemas.openxmlformats.org/officeDocument/2006/relationships/image" Target="../media/image43.png"/><Relationship Id="rId12" Type="http://schemas.openxmlformats.org/officeDocument/2006/relationships/image" Target="../media/image48.png"/><Relationship Id="rId2" Type="http://schemas.openxmlformats.org/officeDocument/2006/relationships/image" Target="../media/image38.png"/><Relationship Id="rId1" Type="http://schemas.openxmlformats.org/officeDocument/2006/relationships/slideLayout" Target="../slideLayouts/slideLayout1.xml"/><Relationship Id="rId6" Type="http://schemas.openxmlformats.org/officeDocument/2006/relationships/image" Target="../media/image42.png"/><Relationship Id="rId11" Type="http://schemas.openxmlformats.org/officeDocument/2006/relationships/image" Target="../media/image47.png"/><Relationship Id="rId5" Type="http://schemas.openxmlformats.org/officeDocument/2006/relationships/image" Target="../media/image41.png"/><Relationship Id="rId10" Type="http://schemas.openxmlformats.org/officeDocument/2006/relationships/image" Target="../media/image46.png"/><Relationship Id="rId4" Type="http://schemas.openxmlformats.org/officeDocument/2006/relationships/image" Target="../media/image40.png"/><Relationship Id="rId9" Type="http://schemas.openxmlformats.org/officeDocument/2006/relationships/image" Target="../media/image45.png"/></Relationships>
</file>

<file path=ppt/slides/_rels/slide15.xml.rels><?xml version="1.0" encoding="UTF-8" standalone="yes"?>
<Relationships xmlns="http://schemas.openxmlformats.org/package/2006/relationships"><Relationship Id="rId3" Type="http://schemas.openxmlformats.org/officeDocument/2006/relationships/image" Target="../media/image50.png"/><Relationship Id="rId7" Type="http://schemas.openxmlformats.org/officeDocument/2006/relationships/image" Target="../media/image54.png"/><Relationship Id="rId2" Type="http://schemas.openxmlformats.org/officeDocument/2006/relationships/image" Target="../media/image49.png"/><Relationship Id="rId1" Type="http://schemas.openxmlformats.org/officeDocument/2006/relationships/slideLayout" Target="../slideLayouts/slideLayout1.xml"/><Relationship Id="rId6" Type="http://schemas.openxmlformats.org/officeDocument/2006/relationships/image" Target="../media/image53.png"/><Relationship Id="rId5" Type="http://schemas.openxmlformats.org/officeDocument/2006/relationships/image" Target="../media/image52.png"/><Relationship Id="rId4" Type="http://schemas.openxmlformats.org/officeDocument/2006/relationships/image" Target="../media/image51.png"/></Relationships>
</file>

<file path=ppt/slides/_rels/slide16.xml.rels><?xml version="1.0" encoding="UTF-8" standalone="yes"?>
<Relationships xmlns="http://schemas.openxmlformats.org/package/2006/relationships"><Relationship Id="rId3" Type="http://schemas.openxmlformats.org/officeDocument/2006/relationships/image" Target="../media/image56.png"/><Relationship Id="rId2" Type="http://schemas.openxmlformats.org/officeDocument/2006/relationships/image" Target="../media/image55.png"/><Relationship Id="rId1" Type="http://schemas.openxmlformats.org/officeDocument/2006/relationships/slideLayout" Target="../slideLayouts/slideLayout1.xml"/><Relationship Id="rId5" Type="http://schemas.openxmlformats.org/officeDocument/2006/relationships/image" Target="../media/image58.png"/><Relationship Id="rId4" Type="http://schemas.openxmlformats.org/officeDocument/2006/relationships/image" Target="../media/image57.png"/></Relationships>
</file>

<file path=ppt/slides/_rels/slide17.xml.rels><?xml version="1.0" encoding="UTF-8" standalone="yes"?>
<Relationships xmlns="http://schemas.openxmlformats.org/package/2006/relationships"><Relationship Id="rId2" Type="http://schemas.openxmlformats.org/officeDocument/2006/relationships/image" Target="../media/image59.pn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8" Type="http://schemas.openxmlformats.org/officeDocument/2006/relationships/image" Target="../media/image66.png"/><Relationship Id="rId3" Type="http://schemas.openxmlformats.org/officeDocument/2006/relationships/image" Target="../media/image61.png"/><Relationship Id="rId7" Type="http://schemas.openxmlformats.org/officeDocument/2006/relationships/image" Target="../media/image65.png"/><Relationship Id="rId2" Type="http://schemas.openxmlformats.org/officeDocument/2006/relationships/image" Target="../media/image60.png"/><Relationship Id="rId1" Type="http://schemas.openxmlformats.org/officeDocument/2006/relationships/slideLayout" Target="../slideLayouts/slideLayout1.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21.xml.rels><?xml version="1.0" encoding="UTF-8" standalone="yes"?>
<Relationships xmlns="http://schemas.openxmlformats.org/package/2006/relationships"><Relationship Id="rId3" Type="http://schemas.openxmlformats.org/officeDocument/2006/relationships/image" Target="../media/image68.png"/><Relationship Id="rId2" Type="http://schemas.openxmlformats.org/officeDocument/2006/relationships/image" Target="../media/image67.png"/><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3" Type="http://schemas.openxmlformats.org/officeDocument/2006/relationships/image" Target="../media/image70.png"/><Relationship Id="rId2" Type="http://schemas.openxmlformats.org/officeDocument/2006/relationships/image" Target="../media/image69.png"/><Relationship Id="rId1" Type="http://schemas.openxmlformats.org/officeDocument/2006/relationships/slideLayout" Target="../slideLayouts/slideLayout1.xml"/><Relationship Id="rId6" Type="http://schemas.openxmlformats.org/officeDocument/2006/relationships/image" Target="../media/image73.png"/><Relationship Id="rId5" Type="http://schemas.openxmlformats.org/officeDocument/2006/relationships/image" Target="../media/image72.png"/><Relationship Id="rId4" Type="http://schemas.openxmlformats.org/officeDocument/2006/relationships/image" Target="../media/image71.png"/></Relationships>
</file>

<file path=ppt/slides/_rels/slide29.xml.rels><?xml version="1.0" encoding="UTF-8" standalone="yes"?>
<Relationships xmlns="http://schemas.openxmlformats.org/package/2006/relationships"><Relationship Id="rId8" Type="http://schemas.openxmlformats.org/officeDocument/2006/relationships/image" Target="../media/image80.png"/><Relationship Id="rId3" Type="http://schemas.openxmlformats.org/officeDocument/2006/relationships/image" Target="../media/image75.png"/><Relationship Id="rId7" Type="http://schemas.openxmlformats.org/officeDocument/2006/relationships/image" Target="../media/image79.png"/><Relationship Id="rId2" Type="http://schemas.openxmlformats.org/officeDocument/2006/relationships/image" Target="../media/image74.png"/><Relationship Id="rId1" Type="http://schemas.openxmlformats.org/officeDocument/2006/relationships/slideLayout" Target="../slideLayouts/slideLayout1.xml"/><Relationship Id="rId6" Type="http://schemas.openxmlformats.org/officeDocument/2006/relationships/image" Target="../media/image78.png"/><Relationship Id="rId5" Type="http://schemas.openxmlformats.org/officeDocument/2006/relationships/image" Target="../media/image77.png"/><Relationship Id="rId4" Type="http://schemas.openxmlformats.org/officeDocument/2006/relationships/image" Target="../media/image76.png"/><Relationship Id="rId9" Type="http://schemas.openxmlformats.org/officeDocument/2006/relationships/image" Target="../media/image81.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30.xml.rels><?xml version="1.0" encoding="UTF-8" standalone="yes"?>
<Relationships xmlns="http://schemas.openxmlformats.org/package/2006/relationships"><Relationship Id="rId3" Type="http://schemas.openxmlformats.org/officeDocument/2006/relationships/image" Target="../media/image83.png"/><Relationship Id="rId2" Type="http://schemas.openxmlformats.org/officeDocument/2006/relationships/image" Target="../media/image82.png"/><Relationship Id="rId1" Type="http://schemas.openxmlformats.org/officeDocument/2006/relationships/slideLayout" Target="../slideLayouts/slideLayout1.xml"/><Relationship Id="rId4" Type="http://schemas.openxmlformats.org/officeDocument/2006/relationships/image" Target="../media/image84.png"/></Relationships>
</file>

<file path=ppt/slides/_rels/slide31.xml.rels><?xml version="1.0" encoding="UTF-8" standalone="yes"?>
<Relationships xmlns="http://schemas.openxmlformats.org/package/2006/relationships"><Relationship Id="rId2" Type="http://schemas.openxmlformats.org/officeDocument/2006/relationships/image" Target="../media/image85.png"/><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3" Type="http://schemas.openxmlformats.org/officeDocument/2006/relationships/image" Target="../media/image87.png"/><Relationship Id="rId2" Type="http://schemas.openxmlformats.org/officeDocument/2006/relationships/image" Target="../media/image86.png"/><Relationship Id="rId1" Type="http://schemas.openxmlformats.org/officeDocument/2006/relationships/slideLayout" Target="../slideLayouts/slideLayout1.xml"/><Relationship Id="rId6" Type="http://schemas.openxmlformats.org/officeDocument/2006/relationships/image" Target="../media/image90.png"/><Relationship Id="rId5" Type="http://schemas.openxmlformats.org/officeDocument/2006/relationships/image" Target="../media/image89.png"/><Relationship Id="rId4" Type="http://schemas.openxmlformats.org/officeDocument/2006/relationships/image" Target="../media/image88.png"/></Relationships>
</file>

<file path=ppt/slides/_rels/slide34.xml.rels><?xml version="1.0" encoding="UTF-8" standalone="yes"?>
<Relationships xmlns="http://schemas.openxmlformats.org/package/2006/relationships"><Relationship Id="rId3" Type="http://schemas.openxmlformats.org/officeDocument/2006/relationships/image" Target="../media/image92.png"/><Relationship Id="rId2" Type="http://schemas.openxmlformats.org/officeDocument/2006/relationships/image" Target="../media/image91.png"/><Relationship Id="rId1" Type="http://schemas.openxmlformats.org/officeDocument/2006/relationships/slideLayout" Target="../slideLayouts/slideLayout1.xml"/><Relationship Id="rId6" Type="http://schemas.openxmlformats.org/officeDocument/2006/relationships/image" Target="../media/image95.png"/><Relationship Id="rId5" Type="http://schemas.openxmlformats.org/officeDocument/2006/relationships/image" Target="../media/image94.png"/><Relationship Id="rId4" Type="http://schemas.openxmlformats.org/officeDocument/2006/relationships/image" Target="../media/image93.png"/></Relationships>
</file>

<file path=ppt/slides/_rels/slide35.xml.rels><?xml version="1.0" encoding="UTF-8" standalone="yes"?>
<Relationships xmlns="http://schemas.openxmlformats.org/package/2006/relationships"><Relationship Id="rId3" Type="http://schemas.openxmlformats.org/officeDocument/2006/relationships/image" Target="../media/image97.png"/><Relationship Id="rId2" Type="http://schemas.openxmlformats.org/officeDocument/2006/relationships/image" Target="../media/image96.png"/><Relationship Id="rId1" Type="http://schemas.openxmlformats.org/officeDocument/2006/relationships/slideLayout" Target="../slideLayouts/slideLayout1.xml"/><Relationship Id="rId5" Type="http://schemas.openxmlformats.org/officeDocument/2006/relationships/image" Target="../media/image99.png"/><Relationship Id="rId4" Type="http://schemas.openxmlformats.org/officeDocument/2006/relationships/image" Target="../media/image98.png"/></Relationships>
</file>

<file path=ppt/slides/_rels/slide36.xml.rels><?xml version="1.0" encoding="UTF-8" standalone="yes"?>
<Relationships xmlns="http://schemas.openxmlformats.org/package/2006/relationships"><Relationship Id="rId3" Type="http://schemas.openxmlformats.org/officeDocument/2006/relationships/image" Target="../media/image103.png"/><Relationship Id="rId2" Type="http://schemas.openxmlformats.org/officeDocument/2006/relationships/image" Target="../media/image100.png"/><Relationship Id="rId1" Type="http://schemas.openxmlformats.org/officeDocument/2006/relationships/slideLayout" Target="../slideLayouts/slideLayout1.xml"/><Relationship Id="rId6" Type="http://schemas.openxmlformats.org/officeDocument/2006/relationships/image" Target="../media/image106.png"/><Relationship Id="rId5" Type="http://schemas.openxmlformats.org/officeDocument/2006/relationships/image" Target="../media/image105.png"/><Relationship Id="rId4" Type="http://schemas.openxmlformats.org/officeDocument/2006/relationships/image" Target="../media/image104.png"/></Relationships>
</file>

<file path=ppt/slides/_rels/slide37.xml.rels><?xml version="1.0" encoding="UTF-8" standalone="yes"?>
<Relationships xmlns="http://schemas.openxmlformats.org/package/2006/relationships"><Relationship Id="rId2" Type="http://schemas.openxmlformats.org/officeDocument/2006/relationships/image" Target="../media/image101.png"/><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010.png"/><Relationship Id="rId2" Type="http://schemas.openxmlformats.org/officeDocument/2006/relationships/image" Target="../media/image1000.png"/><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1.xml"/><Relationship Id="rId4" Type="http://schemas.openxmlformats.org/officeDocument/2006/relationships/image" Target="../media/image109.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8" Type="http://schemas.openxmlformats.org/officeDocument/2006/relationships/image" Target="../media/image116.png"/><Relationship Id="rId3" Type="http://schemas.openxmlformats.org/officeDocument/2006/relationships/image" Target="../media/image111.png"/><Relationship Id="rId7" Type="http://schemas.openxmlformats.org/officeDocument/2006/relationships/image" Target="../media/image115.png"/><Relationship Id="rId2" Type="http://schemas.openxmlformats.org/officeDocument/2006/relationships/image" Target="../media/image102.png"/><Relationship Id="rId1" Type="http://schemas.openxmlformats.org/officeDocument/2006/relationships/slideLayout" Target="../slideLayouts/slideLayout1.xml"/><Relationship Id="rId6" Type="http://schemas.openxmlformats.org/officeDocument/2006/relationships/image" Target="../media/image113.png"/><Relationship Id="rId5" Type="http://schemas.openxmlformats.org/officeDocument/2006/relationships/image" Target="../media/image112.png"/><Relationship Id="rId4" Type="http://schemas.openxmlformats.org/officeDocument/2006/relationships/image" Target="../media/image110.png"/></Relationships>
</file>

<file path=ppt/slides/_rels/slide41.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4.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image" Target="../media/image1140.png"/><Relationship Id="rId7" Type="http://schemas.openxmlformats.org/officeDocument/2006/relationships/image" Target="../media/image121.png"/><Relationship Id="rId2" Type="http://schemas.openxmlformats.org/officeDocument/2006/relationships/notesSlide" Target="../notesSlides/notesSlide1.xml"/><Relationship Id="rId1" Type="http://schemas.openxmlformats.org/officeDocument/2006/relationships/slideLayout" Target="../slideLayouts/slideLayout1.xml"/><Relationship Id="rId6" Type="http://schemas.openxmlformats.org/officeDocument/2006/relationships/image" Target="../media/image120.png"/><Relationship Id="rId5" Type="http://schemas.openxmlformats.org/officeDocument/2006/relationships/image" Target="../media/image119.png"/><Relationship Id="rId4" Type="http://schemas.openxmlformats.org/officeDocument/2006/relationships/image" Target="../media/image118.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image" Target="../media/image122.png"/><Relationship Id="rId1" Type="http://schemas.openxmlformats.org/officeDocument/2006/relationships/slideLayout" Target="../slideLayouts/slideLayout1.xml"/><Relationship Id="rId4" Type="http://schemas.openxmlformats.org/officeDocument/2006/relationships/image" Target="../media/image124.png"/></Relationships>
</file>

<file path=ppt/slides/_rels/slide45.xml.rels><?xml version="1.0" encoding="UTF-8" standalone="yes"?>
<Relationships xmlns="http://schemas.openxmlformats.org/package/2006/relationships"><Relationship Id="rId3" Type="http://schemas.openxmlformats.org/officeDocument/2006/relationships/image" Target="../media/image126.png"/><Relationship Id="rId7" Type="http://schemas.openxmlformats.org/officeDocument/2006/relationships/image" Target="../media/image130.png"/><Relationship Id="rId2" Type="http://schemas.openxmlformats.org/officeDocument/2006/relationships/image" Target="../media/image125.png"/><Relationship Id="rId1" Type="http://schemas.openxmlformats.org/officeDocument/2006/relationships/slideLayout" Target="../slideLayouts/slideLayout1.xml"/><Relationship Id="rId6" Type="http://schemas.openxmlformats.org/officeDocument/2006/relationships/image" Target="../media/image129.png"/><Relationship Id="rId5" Type="http://schemas.openxmlformats.org/officeDocument/2006/relationships/image" Target="../media/image128.png"/><Relationship Id="rId4" Type="http://schemas.openxmlformats.org/officeDocument/2006/relationships/image" Target="../media/image127.png"/></Relationships>
</file>

<file path=ppt/slides/_rels/slide46.xml.rels><?xml version="1.0" encoding="UTF-8" standalone="yes"?>
<Relationships xmlns="http://schemas.openxmlformats.org/package/2006/relationships"><Relationship Id="rId2" Type="http://schemas.openxmlformats.org/officeDocument/2006/relationships/image" Target="../media/image131.png"/><Relationship Id="rId1" Type="http://schemas.openxmlformats.org/officeDocument/2006/relationships/slideLayout" Target="../slideLayouts/slideLayout1.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3" Type="http://schemas.openxmlformats.org/officeDocument/2006/relationships/image" Target="../media/image132.png"/><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8" Type="http://schemas.openxmlformats.org/officeDocument/2006/relationships/image" Target="../media/image12.png"/><Relationship Id="rId3" Type="http://schemas.openxmlformats.org/officeDocument/2006/relationships/image" Target="../media/image7.png"/><Relationship Id="rId7"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1.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png"/><Relationship Id="rId9" Type="http://schemas.openxmlformats.org/officeDocument/2006/relationships/image" Target="../media/image13.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3" Type="http://schemas.openxmlformats.org/officeDocument/2006/relationships/image" Target="../media/image133.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55.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1.xml"/><Relationship Id="rId4" Type="http://schemas.openxmlformats.org/officeDocument/2006/relationships/image" Target="../media/image136.png"/></Relationships>
</file>

<file path=ppt/slides/_rels/slide56.xml.rels><?xml version="1.0" encoding="UTF-8" standalone="yes"?>
<Relationships xmlns="http://schemas.openxmlformats.org/package/2006/relationships"><Relationship Id="rId3" Type="http://schemas.openxmlformats.org/officeDocument/2006/relationships/image" Target="../media/image137.png"/><Relationship Id="rId2" Type="http://schemas.openxmlformats.org/officeDocument/2006/relationships/image" Target="../media/image134.png"/><Relationship Id="rId1" Type="http://schemas.openxmlformats.org/officeDocument/2006/relationships/slideLayout" Target="../slideLayouts/slideLayout1.xml"/><Relationship Id="rId4" Type="http://schemas.openxmlformats.org/officeDocument/2006/relationships/image" Target="../media/image138.png"/></Relationships>
</file>

<file path=ppt/slides/_rels/slide57.xml.rels><?xml version="1.0" encoding="UTF-8" standalone="yes"?>
<Relationships xmlns="http://schemas.openxmlformats.org/package/2006/relationships"><Relationship Id="rId3" Type="http://schemas.openxmlformats.org/officeDocument/2006/relationships/image" Target="../media/image140.png"/><Relationship Id="rId2" Type="http://schemas.openxmlformats.org/officeDocument/2006/relationships/image" Target="../media/image139.png"/><Relationship Id="rId1" Type="http://schemas.openxmlformats.org/officeDocument/2006/relationships/slideLayout" Target="../slideLayouts/slideLayout1.xml"/><Relationship Id="rId6" Type="http://schemas.openxmlformats.org/officeDocument/2006/relationships/image" Target="../media/image143.png"/><Relationship Id="rId5" Type="http://schemas.openxmlformats.org/officeDocument/2006/relationships/image" Target="../media/image142.png"/><Relationship Id="rId4" Type="http://schemas.openxmlformats.org/officeDocument/2006/relationships/image" Target="../media/image141.png"/></Relationships>
</file>

<file path=ppt/slides/_rels/slide58.xml.rels><?xml version="1.0" encoding="UTF-8" standalone="yes"?>
<Relationships xmlns="http://schemas.openxmlformats.org/package/2006/relationships"><Relationship Id="rId3" Type="http://schemas.openxmlformats.org/officeDocument/2006/relationships/image" Target="../media/image144.png"/><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145.png"/></Relationships>
</file>

<file path=ppt/slides/_rels/slide59.xml.rels><?xml version="1.0" encoding="UTF-8" standalone="yes"?>
<Relationships xmlns="http://schemas.openxmlformats.org/package/2006/relationships"><Relationship Id="rId3" Type="http://schemas.openxmlformats.org/officeDocument/2006/relationships/image" Target="../media/image147.png"/><Relationship Id="rId2" Type="http://schemas.openxmlformats.org/officeDocument/2006/relationships/image" Target="../media/image146.png"/><Relationship Id="rId1" Type="http://schemas.openxmlformats.org/officeDocument/2006/relationships/slideLayout" Target="../slideLayouts/slideLayout1.xml"/><Relationship Id="rId4" Type="http://schemas.openxmlformats.org/officeDocument/2006/relationships/image" Target="../media/image148.png"/></Relationships>
</file>

<file path=ppt/slides/_rels/slide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xml"/></Relationships>
</file>

<file path=ppt/slides/_rels/slide60.xml.rels><?xml version="1.0" encoding="UTF-8" standalone="yes"?>
<Relationships xmlns="http://schemas.openxmlformats.org/package/2006/relationships"><Relationship Id="rId3" Type="http://schemas.openxmlformats.org/officeDocument/2006/relationships/image" Target="../media/image150.png"/><Relationship Id="rId2" Type="http://schemas.openxmlformats.org/officeDocument/2006/relationships/image" Target="../media/image149.tiff"/><Relationship Id="rId1" Type="http://schemas.openxmlformats.org/officeDocument/2006/relationships/slideLayout" Target="../slideLayouts/slideLayout1.xml"/><Relationship Id="rId4" Type="http://schemas.openxmlformats.org/officeDocument/2006/relationships/image" Target="../media/image151.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2.xml.rels><?xml version="1.0" encoding="UTF-8" standalone="yes"?>
<Relationships xmlns="http://schemas.openxmlformats.org/package/2006/relationships"><Relationship Id="rId3" Type="http://schemas.openxmlformats.org/officeDocument/2006/relationships/image" Target="../media/image153.png"/><Relationship Id="rId2" Type="http://schemas.openxmlformats.org/officeDocument/2006/relationships/image" Target="../media/image152.tiff"/><Relationship Id="rId1" Type="http://schemas.openxmlformats.org/officeDocument/2006/relationships/slideLayout" Target="../slideLayouts/slideLayout1.xml"/><Relationship Id="rId5" Type="http://schemas.openxmlformats.org/officeDocument/2006/relationships/image" Target="../media/image155.png"/><Relationship Id="rId4" Type="http://schemas.openxmlformats.org/officeDocument/2006/relationships/image" Target="../media/image154.png"/></Relationships>
</file>

<file path=ppt/slides/_rels/slide63.xml.rels><?xml version="1.0" encoding="UTF-8" standalone="yes"?>
<Relationships xmlns="http://schemas.openxmlformats.org/package/2006/relationships"><Relationship Id="rId3" Type="http://schemas.openxmlformats.org/officeDocument/2006/relationships/image" Target="../media/image157.png"/><Relationship Id="rId2" Type="http://schemas.openxmlformats.org/officeDocument/2006/relationships/image" Target="../media/image156.png"/><Relationship Id="rId1" Type="http://schemas.openxmlformats.org/officeDocument/2006/relationships/slideLayout" Target="../slideLayouts/slideLayout1.xml"/><Relationship Id="rId5" Type="http://schemas.openxmlformats.org/officeDocument/2006/relationships/image" Target="../media/image159.png"/><Relationship Id="rId4" Type="http://schemas.openxmlformats.org/officeDocument/2006/relationships/image" Target="../media/image158.png"/></Relationships>
</file>

<file path=ppt/slides/_rels/slide64.xml.rels><?xml version="1.0" encoding="UTF-8" standalone="yes"?>
<Relationships xmlns="http://schemas.openxmlformats.org/package/2006/relationships"><Relationship Id="rId3" Type="http://schemas.openxmlformats.org/officeDocument/2006/relationships/image" Target="../media/image161.png"/><Relationship Id="rId2" Type="http://schemas.openxmlformats.org/officeDocument/2006/relationships/image" Target="../media/image160.png"/><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3" Type="http://schemas.openxmlformats.org/officeDocument/2006/relationships/image" Target="../media/image162.png"/><Relationship Id="rId7" Type="http://schemas.openxmlformats.org/officeDocument/2006/relationships/image" Target="../media/image166.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165.png"/><Relationship Id="rId5" Type="http://schemas.openxmlformats.org/officeDocument/2006/relationships/image" Target="../media/image164.png"/><Relationship Id="rId4" Type="http://schemas.openxmlformats.org/officeDocument/2006/relationships/image" Target="../media/image163.png"/></Relationships>
</file>

<file path=ppt/slides/_rels/slide67.xml.rels><?xml version="1.0" encoding="UTF-8" standalone="yes"?>
<Relationships xmlns="http://schemas.openxmlformats.org/package/2006/relationships"><Relationship Id="rId2" Type="http://schemas.openxmlformats.org/officeDocument/2006/relationships/image" Target="../media/image167.png"/><Relationship Id="rId1" Type="http://schemas.openxmlformats.org/officeDocument/2006/relationships/slideLayout" Target="../slideLayouts/slideLayout1.xml"/></Relationships>
</file>

<file path=ppt/slides/_rels/slide68.xml.rels><?xml version="1.0" encoding="UTF-8" standalone="yes"?>
<Relationships xmlns="http://schemas.openxmlformats.org/package/2006/relationships"><Relationship Id="rId3" Type="http://schemas.openxmlformats.org/officeDocument/2006/relationships/image" Target="../media/image169.png"/><Relationship Id="rId2" Type="http://schemas.openxmlformats.org/officeDocument/2006/relationships/image" Target="../media/image168.png"/><Relationship Id="rId1" Type="http://schemas.openxmlformats.org/officeDocument/2006/relationships/slideLayout" Target="../slideLayouts/slideLayout1.xml"/></Relationships>
</file>

<file path=ppt/slides/_rels/slide69.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16.png"/><Relationship Id="rId7" Type="http://schemas.openxmlformats.org/officeDocument/2006/relationships/image" Target="../media/image20.png"/><Relationship Id="rId2" Type="http://schemas.openxmlformats.org/officeDocument/2006/relationships/image" Target="../media/image15.png"/><Relationship Id="rId1" Type="http://schemas.openxmlformats.org/officeDocument/2006/relationships/slideLayout" Target="../slideLayouts/slideLayout1.xml"/><Relationship Id="rId6" Type="http://schemas.openxmlformats.org/officeDocument/2006/relationships/image" Target="../media/image19.png"/><Relationship Id="rId5" Type="http://schemas.openxmlformats.org/officeDocument/2006/relationships/image" Target="../media/image18.png"/><Relationship Id="rId4" Type="http://schemas.openxmlformats.org/officeDocument/2006/relationships/image" Target="../media/image17.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8" Type="http://schemas.openxmlformats.org/officeDocument/2006/relationships/image" Target="../media/image27.png"/><Relationship Id="rId3" Type="http://schemas.openxmlformats.org/officeDocument/2006/relationships/image" Target="../media/image22.png"/><Relationship Id="rId7" Type="http://schemas.openxmlformats.org/officeDocument/2006/relationships/image" Target="../media/image26.png"/><Relationship Id="rId2" Type="http://schemas.openxmlformats.org/officeDocument/2006/relationships/image" Target="../media/image21.png"/><Relationship Id="rId1" Type="http://schemas.openxmlformats.org/officeDocument/2006/relationships/slideLayout" Target="../slideLayouts/slideLayout1.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テキスト ボックス 6">
            <a:extLst>
              <a:ext uri="{FF2B5EF4-FFF2-40B4-BE49-F238E27FC236}">
                <a16:creationId xmlns:a16="http://schemas.microsoft.com/office/drawing/2014/main" id="{E0CB2CC1-848F-46F4-9DB5-96E985823296}"/>
              </a:ext>
            </a:extLst>
          </p:cNvPr>
          <p:cNvSpPr txBox="1"/>
          <p:nvPr/>
        </p:nvSpPr>
        <p:spPr>
          <a:xfrm>
            <a:off x="0" y="1249680"/>
            <a:ext cx="9144000" cy="584775"/>
          </a:xfrm>
          <a:prstGeom prst="rect">
            <a:avLst/>
          </a:prstGeom>
          <a:noFill/>
        </p:spPr>
        <p:txBody>
          <a:bodyPr wrap="square" rtlCol="0">
            <a:spAutoFit/>
          </a:bodyPr>
          <a:lstStyle/>
          <a:p>
            <a:pPr algn="ctr"/>
            <a:r>
              <a:rPr lang="ja-JP" altLang="en-US" sz="3200">
                <a:solidFill>
                  <a:srgbClr val="011893"/>
                </a:solidFill>
              </a:rPr>
              <a:t>モンテカルロ法</a:t>
            </a:r>
            <a:r>
              <a:rPr lang="en-US" altLang="ja-JP" sz="3200">
                <a:solidFill>
                  <a:srgbClr val="011893"/>
                </a:solidFill>
              </a:rPr>
              <a:t>(3) </a:t>
            </a:r>
            <a:r>
              <a:rPr lang="ja-JP" altLang="en-US" sz="3200">
                <a:solidFill>
                  <a:srgbClr val="011893"/>
                </a:solidFill>
              </a:rPr>
              <a:t>発展的なアルゴリズム</a:t>
            </a:r>
            <a:endParaRPr kumimoji="1" lang="ja-JP" altLang="en-US" sz="3200" dirty="0">
              <a:solidFill>
                <a:srgbClr val="011893"/>
              </a:solidFill>
            </a:endParaRPr>
          </a:p>
        </p:txBody>
      </p:sp>
      <p:sp>
        <p:nvSpPr>
          <p:cNvPr id="8" name="テキスト ボックス 7">
            <a:extLst>
              <a:ext uri="{FF2B5EF4-FFF2-40B4-BE49-F238E27FC236}">
                <a16:creationId xmlns:a16="http://schemas.microsoft.com/office/drawing/2014/main" id="{8BE3CFCB-B453-4489-85E2-2AF6A8107BB2}"/>
              </a:ext>
            </a:extLst>
          </p:cNvPr>
          <p:cNvSpPr txBox="1"/>
          <p:nvPr/>
        </p:nvSpPr>
        <p:spPr>
          <a:xfrm>
            <a:off x="0" y="162560"/>
            <a:ext cx="9144000" cy="646331"/>
          </a:xfrm>
          <a:prstGeom prst="rect">
            <a:avLst/>
          </a:prstGeom>
          <a:noFill/>
        </p:spPr>
        <p:txBody>
          <a:bodyPr wrap="square" rtlCol="0">
            <a:spAutoFit/>
          </a:bodyPr>
          <a:lstStyle/>
          <a:p>
            <a:pPr algn="ctr"/>
            <a:r>
              <a:rPr kumimoji="1" lang="ja-JP" altLang="en-US" sz="3600" dirty="0"/>
              <a:t>シミュレーション工学</a:t>
            </a:r>
          </a:p>
        </p:txBody>
      </p:sp>
      <p:sp>
        <p:nvSpPr>
          <p:cNvPr id="9" name="テキスト ボックス 8">
            <a:extLst>
              <a:ext uri="{FF2B5EF4-FFF2-40B4-BE49-F238E27FC236}">
                <a16:creationId xmlns:a16="http://schemas.microsoft.com/office/drawing/2014/main" id="{B3A45A33-52D3-4E1C-92D5-607357CDD55B}"/>
              </a:ext>
            </a:extLst>
          </p:cNvPr>
          <p:cNvSpPr txBox="1"/>
          <p:nvPr/>
        </p:nvSpPr>
        <p:spPr>
          <a:xfrm>
            <a:off x="251520" y="4293096"/>
            <a:ext cx="8802410" cy="461665"/>
          </a:xfrm>
          <a:prstGeom prst="rect">
            <a:avLst/>
          </a:prstGeom>
          <a:noFill/>
        </p:spPr>
        <p:txBody>
          <a:bodyPr wrap="none" rtlCol="0">
            <a:spAutoFit/>
          </a:bodyPr>
          <a:lstStyle/>
          <a:p>
            <a:r>
              <a:rPr lang="ja-JP" altLang="en-US" sz="2400" dirty="0"/>
              <a:t>慶應義塾大学大学院理工学研究科基礎理工学専攻物理情報専修</a:t>
            </a:r>
            <a:endParaRPr lang="en-US" altLang="ja-JP" sz="2400" dirty="0"/>
          </a:p>
        </p:txBody>
      </p:sp>
      <p:sp>
        <p:nvSpPr>
          <p:cNvPr id="10" name="テキスト ボックス 9">
            <a:extLst>
              <a:ext uri="{FF2B5EF4-FFF2-40B4-BE49-F238E27FC236}">
                <a16:creationId xmlns:a16="http://schemas.microsoft.com/office/drawing/2014/main" id="{60ABB079-00E6-4364-A49C-8511C609F5D8}"/>
              </a:ext>
            </a:extLst>
          </p:cNvPr>
          <p:cNvSpPr txBox="1"/>
          <p:nvPr/>
        </p:nvSpPr>
        <p:spPr>
          <a:xfrm>
            <a:off x="7308304" y="5118283"/>
            <a:ext cx="1415772" cy="461665"/>
          </a:xfrm>
          <a:prstGeom prst="rect">
            <a:avLst/>
          </a:prstGeom>
          <a:noFill/>
        </p:spPr>
        <p:txBody>
          <a:bodyPr wrap="none" rtlCol="0">
            <a:spAutoFit/>
          </a:bodyPr>
          <a:lstStyle/>
          <a:p>
            <a:r>
              <a:rPr lang="ja-JP" altLang="en-US" sz="2400"/>
              <a:t>渡辺宙志</a:t>
            </a:r>
            <a:endParaRPr lang="en-US" altLang="ja-JP" sz="2400" dirty="0"/>
          </a:p>
        </p:txBody>
      </p:sp>
    </p:spTree>
    <p:extLst>
      <p:ext uri="{BB962C8B-B14F-4D97-AF65-F5344CB8AC3E}">
        <p14:creationId xmlns:p14="http://schemas.microsoft.com/office/powerpoint/2010/main" val="407953392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D9F5D15-ABBD-4401-ACB5-44F27E9BBAD5}"/>
              </a:ext>
            </a:extLst>
          </p:cNvPr>
          <p:cNvSpPr>
            <a:spLocks noGrp="1"/>
          </p:cNvSpPr>
          <p:nvPr>
            <p:ph type="body" sz="quarter" idx="10"/>
          </p:nvPr>
        </p:nvSpPr>
        <p:spPr/>
        <p:txBody>
          <a:bodyPr/>
          <a:lstStyle/>
          <a:p>
            <a:r>
              <a:rPr lang="en-US" altLang="ja-JP" dirty="0"/>
              <a:t>N=4</a:t>
            </a:r>
            <a:r>
              <a:rPr lang="ja-JP" altLang="en-US" dirty="0"/>
              <a:t>の場合の状態数</a:t>
            </a:r>
            <a:endParaRPr kumimoji="1" lang="ja-JP" altLang="en-US" dirty="0"/>
          </a:p>
        </p:txBody>
      </p:sp>
      <p:grpSp>
        <p:nvGrpSpPr>
          <p:cNvPr id="38" name="グループ化 37">
            <a:extLst>
              <a:ext uri="{FF2B5EF4-FFF2-40B4-BE49-F238E27FC236}">
                <a16:creationId xmlns:a16="http://schemas.microsoft.com/office/drawing/2014/main" id="{439CE6BB-C267-4530-BCFC-1923EA895B38}"/>
              </a:ext>
            </a:extLst>
          </p:cNvPr>
          <p:cNvGrpSpPr/>
          <p:nvPr/>
        </p:nvGrpSpPr>
        <p:grpSpPr>
          <a:xfrm rot="10800000">
            <a:off x="2339752" y="1340768"/>
            <a:ext cx="720080" cy="720080"/>
            <a:chOff x="3851920" y="1268760"/>
            <a:chExt cx="2160240" cy="2160240"/>
          </a:xfrm>
        </p:grpSpPr>
        <p:grpSp>
          <p:nvGrpSpPr>
            <p:cNvPr id="22" name="グループ化 21">
              <a:extLst>
                <a:ext uri="{FF2B5EF4-FFF2-40B4-BE49-F238E27FC236}">
                  <a16:creationId xmlns:a16="http://schemas.microsoft.com/office/drawing/2014/main" id="{58E644DE-4E08-45C2-B9CA-6E0B37B1D8A5}"/>
                </a:ext>
              </a:extLst>
            </p:cNvPr>
            <p:cNvGrpSpPr/>
            <p:nvPr/>
          </p:nvGrpSpPr>
          <p:grpSpPr>
            <a:xfrm rot="10800000">
              <a:off x="3851920" y="1268760"/>
              <a:ext cx="720080" cy="720080"/>
              <a:chOff x="792000" y="2529000"/>
              <a:chExt cx="360000" cy="360000"/>
            </a:xfrm>
          </p:grpSpPr>
          <p:sp>
            <p:nvSpPr>
              <p:cNvPr id="23" name="楕円 22">
                <a:extLst>
                  <a:ext uri="{FF2B5EF4-FFF2-40B4-BE49-F238E27FC236}">
                    <a16:creationId xmlns:a16="http://schemas.microsoft.com/office/drawing/2014/main" id="{9CD309B1-05EF-433E-93C9-2BB4EC58F5C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矢印: 下 23">
                <a:extLst>
                  <a:ext uri="{FF2B5EF4-FFF2-40B4-BE49-F238E27FC236}">
                    <a16:creationId xmlns:a16="http://schemas.microsoft.com/office/drawing/2014/main" id="{A46DCA92-792B-4B18-B441-10FD612FA14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FA71A896-886B-4183-B4D4-A49FA8351DE0}"/>
                </a:ext>
              </a:extLst>
            </p:cNvPr>
            <p:cNvGrpSpPr/>
            <p:nvPr/>
          </p:nvGrpSpPr>
          <p:grpSpPr>
            <a:xfrm rot="10800000">
              <a:off x="5292080" y="1268760"/>
              <a:ext cx="720080" cy="720080"/>
              <a:chOff x="792000" y="2529000"/>
              <a:chExt cx="360000" cy="360000"/>
            </a:xfrm>
          </p:grpSpPr>
          <p:sp>
            <p:nvSpPr>
              <p:cNvPr id="26" name="楕円 25">
                <a:extLst>
                  <a:ext uri="{FF2B5EF4-FFF2-40B4-BE49-F238E27FC236}">
                    <a16:creationId xmlns:a16="http://schemas.microsoft.com/office/drawing/2014/main" id="{45A63625-05E4-4EE1-A49F-0A88FC35229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CF695D62-2B82-47A3-B492-8DFB20E5F82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785ABAC9-60B9-4497-A37E-377223DCD559}"/>
                </a:ext>
              </a:extLst>
            </p:cNvPr>
            <p:cNvGrpSpPr/>
            <p:nvPr/>
          </p:nvGrpSpPr>
          <p:grpSpPr>
            <a:xfrm rot="10800000">
              <a:off x="5292080" y="2708920"/>
              <a:ext cx="720080" cy="720080"/>
              <a:chOff x="792000" y="2529000"/>
              <a:chExt cx="360000" cy="360000"/>
            </a:xfrm>
          </p:grpSpPr>
          <p:sp>
            <p:nvSpPr>
              <p:cNvPr id="29" name="楕円 28">
                <a:extLst>
                  <a:ext uri="{FF2B5EF4-FFF2-40B4-BE49-F238E27FC236}">
                    <a16:creationId xmlns:a16="http://schemas.microsoft.com/office/drawing/2014/main" id="{99AF8305-88EF-466B-AC13-76565503EEE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B25D219A-0E98-4903-BB67-56F30ED4C20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E8698C00-0A20-4D4D-9B72-40EAC09038F1}"/>
                </a:ext>
              </a:extLst>
            </p:cNvPr>
            <p:cNvGrpSpPr/>
            <p:nvPr/>
          </p:nvGrpSpPr>
          <p:grpSpPr>
            <a:xfrm rot="10800000">
              <a:off x="3851920" y="2708920"/>
              <a:ext cx="720080" cy="720080"/>
              <a:chOff x="792000" y="2529000"/>
              <a:chExt cx="360000" cy="360000"/>
            </a:xfrm>
          </p:grpSpPr>
          <p:sp>
            <p:nvSpPr>
              <p:cNvPr id="32" name="楕円 31">
                <a:extLst>
                  <a:ext uri="{FF2B5EF4-FFF2-40B4-BE49-F238E27FC236}">
                    <a16:creationId xmlns:a16="http://schemas.microsoft.com/office/drawing/2014/main" id="{8272ABD7-D2EB-490C-853F-4BDC3171692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300A3756-4BD9-4797-9BA3-B8E9E04372D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4" name="直線コネクタ 33">
              <a:extLst>
                <a:ext uri="{FF2B5EF4-FFF2-40B4-BE49-F238E27FC236}">
                  <a16:creationId xmlns:a16="http://schemas.microsoft.com/office/drawing/2014/main" id="{44EA1D3F-5391-405B-A720-93752C4E524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112D50A7-BAFF-4289-9126-4F60B9FC2A4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38D6671D-5152-43E0-AB83-B1CC0B612D1E}"/>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0B7F261C-E087-468E-88B8-E01F36C19D7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9E35647C-37C0-4440-9463-80E72FA67192}"/>
              </a:ext>
            </a:extLst>
          </p:cNvPr>
          <p:cNvGrpSpPr/>
          <p:nvPr/>
        </p:nvGrpSpPr>
        <p:grpSpPr>
          <a:xfrm>
            <a:off x="1475656" y="1340768"/>
            <a:ext cx="720080" cy="720080"/>
            <a:chOff x="3851920" y="1268760"/>
            <a:chExt cx="2160240" cy="2160240"/>
          </a:xfrm>
        </p:grpSpPr>
        <p:grpSp>
          <p:nvGrpSpPr>
            <p:cNvPr id="56" name="グループ化 55">
              <a:extLst>
                <a:ext uri="{FF2B5EF4-FFF2-40B4-BE49-F238E27FC236}">
                  <a16:creationId xmlns:a16="http://schemas.microsoft.com/office/drawing/2014/main" id="{ADA37466-E646-4CB7-B46D-E5AF22CB479F}"/>
                </a:ext>
              </a:extLst>
            </p:cNvPr>
            <p:cNvGrpSpPr/>
            <p:nvPr/>
          </p:nvGrpSpPr>
          <p:grpSpPr>
            <a:xfrm rot="10800000">
              <a:off x="3851920" y="1268760"/>
              <a:ext cx="720080" cy="720080"/>
              <a:chOff x="792000" y="2529000"/>
              <a:chExt cx="360000" cy="360000"/>
            </a:xfrm>
          </p:grpSpPr>
          <p:sp>
            <p:nvSpPr>
              <p:cNvPr id="70" name="楕円 69">
                <a:extLst>
                  <a:ext uri="{FF2B5EF4-FFF2-40B4-BE49-F238E27FC236}">
                    <a16:creationId xmlns:a16="http://schemas.microsoft.com/office/drawing/2014/main" id="{9F64464E-9254-4338-95C6-87CAA68AA63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4BAF1B6D-08BA-45F1-BEB8-7A602B1D1FA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2ECFE338-F042-4B15-B19B-BEDB8945D007}"/>
                </a:ext>
              </a:extLst>
            </p:cNvPr>
            <p:cNvGrpSpPr/>
            <p:nvPr/>
          </p:nvGrpSpPr>
          <p:grpSpPr>
            <a:xfrm rot="10800000">
              <a:off x="5292080" y="1268760"/>
              <a:ext cx="720080" cy="720080"/>
              <a:chOff x="792000" y="2529000"/>
              <a:chExt cx="360000" cy="360000"/>
            </a:xfrm>
          </p:grpSpPr>
          <p:sp>
            <p:nvSpPr>
              <p:cNvPr id="68" name="楕円 67">
                <a:extLst>
                  <a:ext uri="{FF2B5EF4-FFF2-40B4-BE49-F238E27FC236}">
                    <a16:creationId xmlns:a16="http://schemas.microsoft.com/office/drawing/2014/main" id="{E69F7E54-AA18-4CB0-9C5C-0C76B4A2755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E209443B-0AEC-47B4-987A-B6CC5980A29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A5C5A842-DF35-444B-92A0-BEA65A217BEC}"/>
                </a:ext>
              </a:extLst>
            </p:cNvPr>
            <p:cNvGrpSpPr/>
            <p:nvPr/>
          </p:nvGrpSpPr>
          <p:grpSpPr>
            <a:xfrm rot="10800000">
              <a:off x="5292080" y="2708920"/>
              <a:ext cx="720080" cy="720080"/>
              <a:chOff x="792000" y="2529000"/>
              <a:chExt cx="360000" cy="360000"/>
            </a:xfrm>
          </p:grpSpPr>
          <p:sp>
            <p:nvSpPr>
              <p:cNvPr id="66" name="楕円 65">
                <a:extLst>
                  <a:ext uri="{FF2B5EF4-FFF2-40B4-BE49-F238E27FC236}">
                    <a16:creationId xmlns:a16="http://schemas.microsoft.com/office/drawing/2014/main" id="{FEBFDC7C-F01A-4D76-9181-44A9F371A6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1220601E-D68C-4139-B97E-9DA66DF7D17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60AC8A7F-5ECF-43D5-AE8C-10A31FE0E65E}"/>
                </a:ext>
              </a:extLst>
            </p:cNvPr>
            <p:cNvGrpSpPr/>
            <p:nvPr/>
          </p:nvGrpSpPr>
          <p:grpSpPr>
            <a:xfrm rot="10800000">
              <a:off x="3851920" y="2708920"/>
              <a:ext cx="720080" cy="720080"/>
              <a:chOff x="792000" y="2529000"/>
              <a:chExt cx="360000" cy="360000"/>
            </a:xfrm>
          </p:grpSpPr>
          <p:sp>
            <p:nvSpPr>
              <p:cNvPr id="64" name="楕円 63">
                <a:extLst>
                  <a:ext uri="{FF2B5EF4-FFF2-40B4-BE49-F238E27FC236}">
                    <a16:creationId xmlns:a16="http://schemas.microsoft.com/office/drawing/2014/main" id="{8FF1A646-4DAA-494F-BDF2-43321EE0D53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矢印: 下 64">
                <a:extLst>
                  <a:ext uri="{FF2B5EF4-FFF2-40B4-BE49-F238E27FC236}">
                    <a16:creationId xmlns:a16="http://schemas.microsoft.com/office/drawing/2014/main" id="{D86E152D-3C3D-44EB-9CE8-084B76A6729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71D32526-9469-416C-B0CD-D93BDD25D858}"/>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E6305131-EFED-43E6-A47C-B499CEB0BB0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DF99B453-D79B-4658-8BA5-5F8E07BB2AF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6F584550-00BF-4943-8E11-F57F2117015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0" name="グループ化 79">
            <a:extLst>
              <a:ext uri="{FF2B5EF4-FFF2-40B4-BE49-F238E27FC236}">
                <a16:creationId xmlns:a16="http://schemas.microsoft.com/office/drawing/2014/main" id="{896BE874-43D8-4AF2-91B8-7C2A01144750}"/>
              </a:ext>
            </a:extLst>
          </p:cNvPr>
          <p:cNvGrpSpPr/>
          <p:nvPr/>
        </p:nvGrpSpPr>
        <p:grpSpPr>
          <a:xfrm>
            <a:off x="1475656" y="2276872"/>
            <a:ext cx="720080" cy="720080"/>
            <a:chOff x="3851920" y="1268760"/>
            <a:chExt cx="2160240" cy="2160240"/>
          </a:xfrm>
        </p:grpSpPr>
        <p:grpSp>
          <p:nvGrpSpPr>
            <p:cNvPr id="81" name="グループ化 80">
              <a:extLst>
                <a:ext uri="{FF2B5EF4-FFF2-40B4-BE49-F238E27FC236}">
                  <a16:creationId xmlns:a16="http://schemas.microsoft.com/office/drawing/2014/main" id="{C7081642-5758-4154-B539-5E4D2C4FB663}"/>
                </a:ext>
              </a:extLst>
            </p:cNvPr>
            <p:cNvGrpSpPr/>
            <p:nvPr/>
          </p:nvGrpSpPr>
          <p:grpSpPr>
            <a:xfrm rot="10800000">
              <a:off x="3851920" y="1268760"/>
              <a:ext cx="720080" cy="720080"/>
              <a:chOff x="792000" y="2529000"/>
              <a:chExt cx="360000" cy="360000"/>
            </a:xfrm>
          </p:grpSpPr>
          <p:sp>
            <p:nvSpPr>
              <p:cNvPr id="95" name="楕円 94">
                <a:extLst>
                  <a:ext uri="{FF2B5EF4-FFF2-40B4-BE49-F238E27FC236}">
                    <a16:creationId xmlns:a16="http://schemas.microsoft.com/office/drawing/2014/main" id="{FBC13A0F-C3D2-4BB7-B05C-F03EE4E10E0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6" name="矢印: 下 95">
                <a:extLst>
                  <a:ext uri="{FF2B5EF4-FFF2-40B4-BE49-F238E27FC236}">
                    <a16:creationId xmlns:a16="http://schemas.microsoft.com/office/drawing/2014/main" id="{C3793331-8736-4255-BF38-C05FB1BAFA1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2" name="グループ化 81">
              <a:extLst>
                <a:ext uri="{FF2B5EF4-FFF2-40B4-BE49-F238E27FC236}">
                  <a16:creationId xmlns:a16="http://schemas.microsoft.com/office/drawing/2014/main" id="{A2BA46D5-D1F5-4A8A-8886-8EC9538C0257}"/>
                </a:ext>
              </a:extLst>
            </p:cNvPr>
            <p:cNvGrpSpPr/>
            <p:nvPr/>
          </p:nvGrpSpPr>
          <p:grpSpPr>
            <a:xfrm rot="10800000">
              <a:off x="5292080" y="1268760"/>
              <a:ext cx="720080" cy="720080"/>
              <a:chOff x="792000" y="2529000"/>
              <a:chExt cx="360000" cy="360000"/>
            </a:xfrm>
          </p:grpSpPr>
          <p:sp>
            <p:nvSpPr>
              <p:cNvPr id="93" name="楕円 92">
                <a:extLst>
                  <a:ext uri="{FF2B5EF4-FFF2-40B4-BE49-F238E27FC236}">
                    <a16:creationId xmlns:a16="http://schemas.microsoft.com/office/drawing/2014/main" id="{908AFD03-B5D7-4987-A1D1-743BFD33F9F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4" name="矢印: 下 93">
                <a:extLst>
                  <a:ext uri="{FF2B5EF4-FFF2-40B4-BE49-F238E27FC236}">
                    <a16:creationId xmlns:a16="http://schemas.microsoft.com/office/drawing/2014/main" id="{8DA7F953-B0F6-4AA6-B700-2D499323B08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3" name="グループ化 82">
              <a:extLst>
                <a:ext uri="{FF2B5EF4-FFF2-40B4-BE49-F238E27FC236}">
                  <a16:creationId xmlns:a16="http://schemas.microsoft.com/office/drawing/2014/main" id="{5E85DBEA-3ABE-4DC0-8905-B0F8D6B35790}"/>
                </a:ext>
              </a:extLst>
            </p:cNvPr>
            <p:cNvGrpSpPr/>
            <p:nvPr/>
          </p:nvGrpSpPr>
          <p:grpSpPr>
            <a:xfrm rot="10800000">
              <a:off x="5292080" y="2708920"/>
              <a:ext cx="720080" cy="720080"/>
              <a:chOff x="792000" y="2529000"/>
              <a:chExt cx="360000" cy="360000"/>
            </a:xfrm>
          </p:grpSpPr>
          <p:sp>
            <p:nvSpPr>
              <p:cNvPr id="91" name="楕円 90">
                <a:extLst>
                  <a:ext uri="{FF2B5EF4-FFF2-40B4-BE49-F238E27FC236}">
                    <a16:creationId xmlns:a16="http://schemas.microsoft.com/office/drawing/2014/main" id="{CB425EE3-1DEF-4D7E-8EC2-153123E8C64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矢印: 下 91">
                <a:extLst>
                  <a:ext uri="{FF2B5EF4-FFF2-40B4-BE49-F238E27FC236}">
                    <a16:creationId xmlns:a16="http://schemas.microsoft.com/office/drawing/2014/main" id="{DF49ABDB-8FAA-4D6B-954D-F7775E57872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4" name="グループ化 83">
              <a:extLst>
                <a:ext uri="{FF2B5EF4-FFF2-40B4-BE49-F238E27FC236}">
                  <a16:creationId xmlns:a16="http://schemas.microsoft.com/office/drawing/2014/main" id="{50E62C16-113B-4C58-83D1-66DBFE9DF48C}"/>
                </a:ext>
              </a:extLst>
            </p:cNvPr>
            <p:cNvGrpSpPr/>
            <p:nvPr/>
          </p:nvGrpSpPr>
          <p:grpSpPr>
            <a:xfrm rot="10800000">
              <a:off x="3851920" y="2708920"/>
              <a:ext cx="720080" cy="720080"/>
              <a:chOff x="792000" y="2529000"/>
              <a:chExt cx="360000" cy="360000"/>
            </a:xfrm>
          </p:grpSpPr>
          <p:sp>
            <p:nvSpPr>
              <p:cNvPr id="89" name="楕円 88">
                <a:extLst>
                  <a:ext uri="{FF2B5EF4-FFF2-40B4-BE49-F238E27FC236}">
                    <a16:creationId xmlns:a16="http://schemas.microsoft.com/office/drawing/2014/main" id="{D67F3896-632F-4E9A-BAD7-0A137195062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524C8B36-66EF-49C1-9C62-129A90FAEA9E}"/>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5" name="直線コネクタ 84">
              <a:extLst>
                <a:ext uri="{FF2B5EF4-FFF2-40B4-BE49-F238E27FC236}">
                  <a16:creationId xmlns:a16="http://schemas.microsoft.com/office/drawing/2014/main" id="{9C677B92-7F15-455F-BB39-1F41DE66643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51E821A3-74FC-4028-BB10-AD172F38B18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7" name="直線コネクタ 86">
              <a:extLst>
                <a:ext uri="{FF2B5EF4-FFF2-40B4-BE49-F238E27FC236}">
                  <a16:creationId xmlns:a16="http://schemas.microsoft.com/office/drawing/2014/main" id="{1B5BC565-B744-4148-862D-C345F649A7A8}"/>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6FAEA182-9412-42A5-B551-BD297049B33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97" name="グループ化 96">
            <a:extLst>
              <a:ext uri="{FF2B5EF4-FFF2-40B4-BE49-F238E27FC236}">
                <a16:creationId xmlns:a16="http://schemas.microsoft.com/office/drawing/2014/main" id="{84FC7E53-7CDC-46AC-940C-E1F4872DA6FA}"/>
              </a:ext>
            </a:extLst>
          </p:cNvPr>
          <p:cNvGrpSpPr/>
          <p:nvPr/>
        </p:nvGrpSpPr>
        <p:grpSpPr>
          <a:xfrm>
            <a:off x="2339752" y="2276872"/>
            <a:ext cx="720080" cy="720080"/>
            <a:chOff x="3851920" y="1268760"/>
            <a:chExt cx="2160240" cy="2160240"/>
          </a:xfrm>
        </p:grpSpPr>
        <p:grpSp>
          <p:nvGrpSpPr>
            <p:cNvPr id="98" name="グループ化 97">
              <a:extLst>
                <a:ext uri="{FF2B5EF4-FFF2-40B4-BE49-F238E27FC236}">
                  <a16:creationId xmlns:a16="http://schemas.microsoft.com/office/drawing/2014/main" id="{964D1911-4B0E-4EE2-9145-6BD0F0264D9B}"/>
                </a:ext>
              </a:extLst>
            </p:cNvPr>
            <p:cNvGrpSpPr/>
            <p:nvPr/>
          </p:nvGrpSpPr>
          <p:grpSpPr>
            <a:xfrm rot="10800000">
              <a:off x="3851920" y="1268760"/>
              <a:ext cx="720080" cy="720080"/>
              <a:chOff x="792000" y="2529000"/>
              <a:chExt cx="360000" cy="360000"/>
            </a:xfrm>
          </p:grpSpPr>
          <p:sp>
            <p:nvSpPr>
              <p:cNvPr id="112" name="楕円 111">
                <a:extLst>
                  <a:ext uri="{FF2B5EF4-FFF2-40B4-BE49-F238E27FC236}">
                    <a16:creationId xmlns:a16="http://schemas.microsoft.com/office/drawing/2014/main" id="{F80E80A9-336B-4CFE-AD4E-D079A5D72A8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矢印: 下 112">
                <a:extLst>
                  <a:ext uri="{FF2B5EF4-FFF2-40B4-BE49-F238E27FC236}">
                    <a16:creationId xmlns:a16="http://schemas.microsoft.com/office/drawing/2014/main" id="{BDD3FFBF-3F6D-46E8-91A9-B9DC748F456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9" name="グループ化 98">
              <a:extLst>
                <a:ext uri="{FF2B5EF4-FFF2-40B4-BE49-F238E27FC236}">
                  <a16:creationId xmlns:a16="http://schemas.microsoft.com/office/drawing/2014/main" id="{5D0EB562-AF8F-4B9E-9D11-F9E67B0201F9}"/>
                </a:ext>
              </a:extLst>
            </p:cNvPr>
            <p:cNvGrpSpPr/>
            <p:nvPr/>
          </p:nvGrpSpPr>
          <p:grpSpPr>
            <a:xfrm rot="10800000">
              <a:off x="5292080" y="1268760"/>
              <a:ext cx="720080" cy="720080"/>
              <a:chOff x="792000" y="2529000"/>
              <a:chExt cx="360000" cy="360000"/>
            </a:xfrm>
          </p:grpSpPr>
          <p:sp>
            <p:nvSpPr>
              <p:cNvPr id="110" name="楕円 109">
                <a:extLst>
                  <a:ext uri="{FF2B5EF4-FFF2-40B4-BE49-F238E27FC236}">
                    <a16:creationId xmlns:a16="http://schemas.microsoft.com/office/drawing/2014/main" id="{9B514BC4-CEFD-4DC1-965C-BAB8AEF6347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1" name="矢印: 下 110">
                <a:extLst>
                  <a:ext uri="{FF2B5EF4-FFF2-40B4-BE49-F238E27FC236}">
                    <a16:creationId xmlns:a16="http://schemas.microsoft.com/office/drawing/2014/main" id="{CCAC91C9-C42C-4F01-9027-ACD53BF554F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0" name="グループ化 99">
              <a:extLst>
                <a:ext uri="{FF2B5EF4-FFF2-40B4-BE49-F238E27FC236}">
                  <a16:creationId xmlns:a16="http://schemas.microsoft.com/office/drawing/2014/main" id="{2C8E4357-C4EF-43C3-98BA-C0D61C0CF9AF}"/>
                </a:ext>
              </a:extLst>
            </p:cNvPr>
            <p:cNvGrpSpPr/>
            <p:nvPr/>
          </p:nvGrpSpPr>
          <p:grpSpPr>
            <a:xfrm rot="10800000">
              <a:off x="5292080" y="2708920"/>
              <a:ext cx="720080" cy="720080"/>
              <a:chOff x="792000" y="2529000"/>
              <a:chExt cx="360000" cy="360000"/>
            </a:xfrm>
          </p:grpSpPr>
          <p:sp>
            <p:nvSpPr>
              <p:cNvPr id="108" name="楕円 107">
                <a:extLst>
                  <a:ext uri="{FF2B5EF4-FFF2-40B4-BE49-F238E27FC236}">
                    <a16:creationId xmlns:a16="http://schemas.microsoft.com/office/drawing/2014/main" id="{F2842197-D6F0-4E7C-A5DE-93B862B322B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9" name="矢印: 下 108">
                <a:extLst>
                  <a:ext uri="{FF2B5EF4-FFF2-40B4-BE49-F238E27FC236}">
                    <a16:creationId xmlns:a16="http://schemas.microsoft.com/office/drawing/2014/main" id="{9BEEB9BB-6800-4D3E-90F6-560AAFBBDF1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1" name="グループ化 100">
              <a:extLst>
                <a:ext uri="{FF2B5EF4-FFF2-40B4-BE49-F238E27FC236}">
                  <a16:creationId xmlns:a16="http://schemas.microsoft.com/office/drawing/2014/main" id="{351158A8-E9EF-4E98-BB63-C7E1B063CC2E}"/>
                </a:ext>
              </a:extLst>
            </p:cNvPr>
            <p:cNvGrpSpPr/>
            <p:nvPr/>
          </p:nvGrpSpPr>
          <p:grpSpPr>
            <a:xfrm rot="10800000">
              <a:off x="3851920" y="2708920"/>
              <a:ext cx="720080" cy="720080"/>
              <a:chOff x="792000" y="2529000"/>
              <a:chExt cx="360000" cy="360000"/>
            </a:xfrm>
          </p:grpSpPr>
          <p:sp>
            <p:nvSpPr>
              <p:cNvPr id="106" name="楕円 105">
                <a:extLst>
                  <a:ext uri="{FF2B5EF4-FFF2-40B4-BE49-F238E27FC236}">
                    <a16:creationId xmlns:a16="http://schemas.microsoft.com/office/drawing/2014/main" id="{DC693958-FF4A-4EDB-B4AB-3CB2D400BC4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7" name="矢印: 下 106">
                <a:extLst>
                  <a:ext uri="{FF2B5EF4-FFF2-40B4-BE49-F238E27FC236}">
                    <a16:creationId xmlns:a16="http://schemas.microsoft.com/office/drawing/2014/main" id="{19848CE1-82C7-4BE3-BA95-07B057C00A3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2" name="直線コネクタ 101">
              <a:extLst>
                <a:ext uri="{FF2B5EF4-FFF2-40B4-BE49-F238E27FC236}">
                  <a16:creationId xmlns:a16="http://schemas.microsoft.com/office/drawing/2014/main" id="{E35151B1-D72F-4BDE-AE3E-75F69AC7E1C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DC6E90F6-4670-4C12-9663-919530A0EA8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5DA94C5D-FB67-45C3-A0D8-84E36A60FC99}"/>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5" name="直線コネクタ 104">
              <a:extLst>
                <a:ext uri="{FF2B5EF4-FFF2-40B4-BE49-F238E27FC236}">
                  <a16:creationId xmlns:a16="http://schemas.microsoft.com/office/drawing/2014/main" id="{955265A8-86DA-42BB-9E5B-A4B6505D9C3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14" name="グループ化 113">
            <a:extLst>
              <a:ext uri="{FF2B5EF4-FFF2-40B4-BE49-F238E27FC236}">
                <a16:creationId xmlns:a16="http://schemas.microsoft.com/office/drawing/2014/main" id="{128108E5-C44D-4DC4-AB21-7B70E18345EA}"/>
              </a:ext>
            </a:extLst>
          </p:cNvPr>
          <p:cNvGrpSpPr/>
          <p:nvPr/>
        </p:nvGrpSpPr>
        <p:grpSpPr>
          <a:xfrm>
            <a:off x="3203848" y="2276872"/>
            <a:ext cx="720080" cy="720080"/>
            <a:chOff x="3851920" y="1268760"/>
            <a:chExt cx="2160240" cy="2160240"/>
          </a:xfrm>
        </p:grpSpPr>
        <p:grpSp>
          <p:nvGrpSpPr>
            <p:cNvPr id="115" name="グループ化 114">
              <a:extLst>
                <a:ext uri="{FF2B5EF4-FFF2-40B4-BE49-F238E27FC236}">
                  <a16:creationId xmlns:a16="http://schemas.microsoft.com/office/drawing/2014/main" id="{D1DF06F0-D8D0-4144-8F74-ECA359BC4D51}"/>
                </a:ext>
              </a:extLst>
            </p:cNvPr>
            <p:cNvGrpSpPr/>
            <p:nvPr/>
          </p:nvGrpSpPr>
          <p:grpSpPr>
            <a:xfrm rot="10800000">
              <a:off x="3851920" y="1268760"/>
              <a:ext cx="720080" cy="720080"/>
              <a:chOff x="792000" y="2529000"/>
              <a:chExt cx="360000" cy="360000"/>
            </a:xfrm>
          </p:grpSpPr>
          <p:sp>
            <p:nvSpPr>
              <p:cNvPr id="129" name="楕円 128">
                <a:extLst>
                  <a:ext uri="{FF2B5EF4-FFF2-40B4-BE49-F238E27FC236}">
                    <a16:creationId xmlns:a16="http://schemas.microsoft.com/office/drawing/2014/main" id="{08FA7AC4-3CD2-4069-A28D-B98AC67FCF7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0" name="矢印: 下 129">
                <a:extLst>
                  <a:ext uri="{FF2B5EF4-FFF2-40B4-BE49-F238E27FC236}">
                    <a16:creationId xmlns:a16="http://schemas.microsoft.com/office/drawing/2014/main" id="{AFCB7E5A-2FAD-4F12-9FFF-91BFC8DB804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6" name="グループ化 115">
              <a:extLst>
                <a:ext uri="{FF2B5EF4-FFF2-40B4-BE49-F238E27FC236}">
                  <a16:creationId xmlns:a16="http://schemas.microsoft.com/office/drawing/2014/main" id="{EA68D664-8100-41A4-B9B2-909956C13ED6}"/>
                </a:ext>
              </a:extLst>
            </p:cNvPr>
            <p:cNvGrpSpPr/>
            <p:nvPr/>
          </p:nvGrpSpPr>
          <p:grpSpPr>
            <a:xfrm rot="10800000">
              <a:off x="5292080" y="1268760"/>
              <a:ext cx="720080" cy="720080"/>
              <a:chOff x="792000" y="2529000"/>
              <a:chExt cx="360000" cy="360000"/>
            </a:xfrm>
          </p:grpSpPr>
          <p:sp>
            <p:nvSpPr>
              <p:cNvPr id="127" name="楕円 126">
                <a:extLst>
                  <a:ext uri="{FF2B5EF4-FFF2-40B4-BE49-F238E27FC236}">
                    <a16:creationId xmlns:a16="http://schemas.microsoft.com/office/drawing/2014/main" id="{D22D4DB1-B75E-4227-81DE-5AE8233615B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8" name="矢印: 下 127">
                <a:extLst>
                  <a:ext uri="{FF2B5EF4-FFF2-40B4-BE49-F238E27FC236}">
                    <a16:creationId xmlns:a16="http://schemas.microsoft.com/office/drawing/2014/main" id="{F0208F4C-33E3-4CE0-893C-8D281884CE5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7" name="グループ化 116">
              <a:extLst>
                <a:ext uri="{FF2B5EF4-FFF2-40B4-BE49-F238E27FC236}">
                  <a16:creationId xmlns:a16="http://schemas.microsoft.com/office/drawing/2014/main" id="{15259F3B-492B-49EA-AF5B-6FA424F8EC21}"/>
                </a:ext>
              </a:extLst>
            </p:cNvPr>
            <p:cNvGrpSpPr/>
            <p:nvPr/>
          </p:nvGrpSpPr>
          <p:grpSpPr>
            <a:xfrm rot="10800000">
              <a:off x="5292080" y="2708920"/>
              <a:ext cx="720080" cy="720080"/>
              <a:chOff x="792000" y="2529000"/>
              <a:chExt cx="360000" cy="360000"/>
            </a:xfrm>
          </p:grpSpPr>
          <p:sp>
            <p:nvSpPr>
              <p:cNvPr id="125" name="楕円 124">
                <a:extLst>
                  <a:ext uri="{FF2B5EF4-FFF2-40B4-BE49-F238E27FC236}">
                    <a16:creationId xmlns:a16="http://schemas.microsoft.com/office/drawing/2014/main" id="{F5806F5B-91E2-4E28-B917-1FAB42184C7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6" name="矢印: 下 125">
                <a:extLst>
                  <a:ext uri="{FF2B5EF4-FFF2-40B4-BE49-F238E27FC236}">
                    <a16:creationId xmlns:a16="http://schemas.microsoft.com/office/drawing/2014/main" id="{61EFD757-B2C2-469E-ABDB-160DB09B7D7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8" name="グループ化 117">
              <a:extLst>
                <a:ext uri="{FF2B5EF4-FFF2-40B4-BE49-F238E27FC236}">
                  <a16:creationId xmlns:a16="http://schemas.microsoft.com/office/drawing/2014/main" id="{7BDA5956-5C79-4B31-A769-6BE19D11E551}"/>
                </a:ext>
              </a:extLst>
            </p:cNvPr>
            <p:cNvGrpSpPr/>
            <p:nvPr/>
          </p:nvGrpSpPr>
          <p:grpSpPr>
            <a:xfrm rot="10800000">
              <a:off x="3851920" y="2708920"/>
              <a:ext cx="720080" cy="720080"/>
              <a:chOff x="792000" y="2529000"/>
              <a:chExt cx="360000" cy="360000"/>
            </a:xfrm>
          </p:grpSpPr>
          <p:sp>
            <p:nvSpPr>
              <p:cNvPr id="123" name="楕円 122">
                <a:extLst>
                  <a:ext uri="{FF2B5EF4-FFF2-40B4-BE49-F238E27FC236}">
                    <a16:creationId xmlns:a16="http://schemas.microsoft.com/office/drawing/2014/main" id="{D9D3D285-A986-4174-B50F-4354D10F8CD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矢印: 下 123">
                <a:extLst>
                  <a:ext uri="{FF2B5EF4-FFF2-40B4-BE49-F238E27FC236}">
                    <a16:creationId xmlns:a16="http://schemas.microsoft.com/office/drawing/2014/main" id="{0096486F-9AA3-47B3-8F9E-BADBD09649E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9" name="直線コネクタ 118">
              <a:extLst>
                <a:ext uri="{FF2B5EF4-FFF2-40B4-BE49-F238E27FC236}">
                  <a16:creationId xmlns:a16="http://schemas.microsoft.com/office/drawing/2014/main" id="{E28AF196-6B91-4603-954B-FFF82FFCF9B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0" name="直線コネクタ 119">
              <a:extLst>
                <a:ext uri="{FF2B5EF4-FFF2-40B4-BE49-F238E27FC236}">
                  <a16:creationId xmlns:a16="http://schemas.microsoft.com/office/drawing/2014/main" id="{3DA0329A-CBEE-42C0-94DC-428F7C17406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BD6348CC-7286-4DB1-A7AC-7D8771FA854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A64B17E6-07FB-4ECA-A079-61ABCD13741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1" name="グループ化 130">
            <a:extLst>
              <a:ext uri="{FF2B5EF4-FFF2-40B4-BE49-F238E27FC236}">
                <a16:creationId xmlns:a16="http://schemas.microsoft.com/office/drawing/2014/main" id="{9B4ED936-D096-4BB2-873A-6315822ED10D}"/>
              </a:ext>
            </a:extLst>
          </p:cNvPr>
          <p:cNvGrpSpPr/>
          <p:nvPr/>
        </p:nvGrpSpPr>
        <p:grpSpPr>
          <a:xfrm>
            <a:off x="4067944" y="2276872"/>
            <a:ext cx="720080" cy="720080"/>
            <a:chOff x="3851920" y="1268760"/>
            <a:chExt cx="2160240" cy="2160240"/>
          </a:xfrm>
        </p:grpSpPr>
        <p:grpSp>
          <p:nvGrpSpPr>
            <p:cNvPr id="132" name="グループ化 131">
              <a:extLst>
                <a:ext uri="{FF2B5EF4-FFF2-40B4-BE49-F238E27FC236}">
                  <a16:creationId xmlns:a16="http://schemas.microsoft.com/office/drawing/2014/main" id="{BBCAFB55-DED3-487C-AAA2-8EA0179EFA1C}"/>
                </a:ext>
              </a:extLst>
            </p:cNvPr>
            <p:cNvGrpSpPr/>
            <p:nvPr/>
          </p:nvGrpSpPr>
          <p:grpSpPr>
            <a:xfrm rot="10800000">
              <a:off x="3851920" y="1268760"/>
              <a:ext cx="720080" cy="720080"/>
              <a:chOff x="792000" y="2529000"/>
              <a:chExt cx="360000" cy="360000"/>
            </a:xfrm>
          </p:grpSpPr>
          <p:sp>
            <p:nvSpPr>
              <p:cNvPr id="146" name="楕円 145">
                <a:extLst>
                  <a:ext uri="{FF2B5EF4-FFF2-40B4-BE49-F238E27FC236}">
                    <a16:creationId xmlns:a16="http://schemas.microsoft.com/office/drawing/2014/main" id="{8B744AC3-5BF7-45D4-AC4F-BF83046EE7B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矢印: 下 146">
                <a:extLst>
                  <a:ext uri="{FF2B5EF4-FFF2-40B4-BE49-F238E27FC236}">
                    <a16:creationId xmlns:a16="http://schemas.microsoft.com/office/drawing/2014/main" id="{7D1A31B3-AA6A-425F-BF68-B31F62666E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3" name="グループ化 132">
              <a:extLst>
                <a:ext uri="{FF2B5EF4-FFF2-40B4-BE49-F238E27FC236}">
                  <a16:creationId xmlns:a16="http://schemas.microsoft.com/office/drawing/2014/main" id="{2B3AC585-80BA-4169-ADF1-97E614EC1459}"/>
                </a:ext>
              </a:extLst>
            </p:cNvPr>
            <p:cNvGrpSpPr/>
            <p:nvPr/>
          </p:nvGrpSpPr>
          <p:grpSpPr>
            <a:xfrm rot="10800000">
              <a:off x="5292080" y="1268760"/>
              <a:ext cx="720080" cy="720080"/>
              <a:chOff x="792000" y="2529000"/>
              <a:chExt cx="360000" cy="360000"/>
            </a:xfrm>
          </p:grpSpPr>
          <p:sp>
            <p:nvSpPr>
              <p:cNvPr id="144" name="楕円 143">
                <a:extLst>
                  <a:ext uri="{FF2B5EF4-FFF2-40B4-BE49-F238E27FC236}">
                    <a16:creationId xmlns:a16="http://schemas.microsoft.com/office/drawing/2014/main" id="{86496262-CE74-4A54-9C38-8BB2C9807B2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矢印: 下 144">
                <a:extLst>
                  <a:ext uri="{FF2B5EF4-FFF2-40B4-BE49-F238E27FC236}">
                    <a16:creationId xmlns:a16="http://schemas.microsoft.com/office/drawing/2014/main" id="{1F1994D5-0DE1-4B7C-A90F-B55D8CBD384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4" name="グループ化 133">
              <a:extLst>
                <a:ext uri="{FF2B5EF4-FFF2-40B4-BE49-F238E27FC236}">
                  <a16:creationId xmlns:a16="http://schemas.microsoft.com/office/drawing/2014/main" id="{F37BD06A-B968-4C68-9747-5E38CBDA96FB}"/>
                </a:ext>
              </a:extLst>
            </p:cNvPr>
            <p:cNvGrpSpPr/>
            <p:nvPr/>
          </p:nvGrpSpPr>
          <p:grpSpPr>
            <a:xfrm rot="10800000">
              <a:off x="5292080" y="2708920"/>
              <a:ext cx="720080" cy="720080"/>
              <a:chOff x="792000" y="2529000"/>
              <a:chExt cx="360000" cy="360000"/>
            </a:xfrm>
          </p:grpSpPr>
          <p:sp>
            <p:nvSpPr>
              <p:cNvPr id="142" name="楕円 141">
                <a:extLst>
                  <a:ext uri="{FF2B5EF4-FFF2-40B4-BE49-F238E27FC236}">
                    <a16:creationId xmlns:a16="http://schemas.microsoft.com/office/drawing/2014/main" id="{92C3EB0D-FEA3-41A0-BDF4-F8F29057CB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矢印: 下 142">
                <a:extLst>
                  <a:ext uri="{FF2B5EF4-FFF2-40B4-BE49-F238E27FC236}">
                    <a16:creationId xmlns:a16="http://schemas.microsoft.com/office/drawing/2014/main" id="{E82CD002-C2B4-4BF1-AD3C-293977C96A8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5" name="グループ化 134">
              <a:extLst>
                <a:ext uri="{FF2B5EF4-FFF2-40B4-BE49-F238E27FC236}">
                  <a16:creationId xmlns:a16="http://schemas.microsoft.com/office/drawing/2014/main" id="{A855DC77-7498-4ACE-B53C-2D9127F19693}"/>
                </a:ext>
              </a:extLst>
            </p:cNvPr>
            <p:cNvGrpSpPr/>
            <p:nvPr/>
          </p:nvGrpSpPr>
          <p:grpSpPr>
            <a:xfrm rot="10800000">
              <a:off x="3851920" y="2708920"/>
              <a:ext cx="720080" cy="720080"/>
              <a:chOff x="792000" y="2529000"/>
              <a:chExt cx="360000" cy="360000"/>
            </a:xfrm>
          </p:grpSpPr>
          <p:sp>
            <p:nvSpPr>
              <p:cNvPr id="140" name="楕円 139">
                <a:extLst>
                  <a:ext uri="{FF2B5EF4-FFF2-40B4-BE49-F238E27FC236}">
                    <a16:creationId xmlns:a16="http://schemas.microsoft.com/office/drawing/2014/main" id="{E16F9E19-339B-4BB3-A371-472E634E160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1" name="矢印: 下 140">
                <a:extLst>
                  <a:ext uri="{FF2B5EF4-FFF2-40B4-BE49-F238E27FC236}">
                    <a16:creationId xmlns:a16="http://schemas.microsoft.com/office/drawing/2014/main" id="{071333AB-79A9-4CCE-BB54-09B2C565EA6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6" name="直線コネクタ 135">
              <a:extLst>
                <a:ext uri="{FF2B5EF4-FFF2-40B4-BE49-F238E27FC236}">
                  <a16:creationId xmlns:a16="http://schemas.microsoft.com/office/drawing/2014/main" id="{0E80BB2B-E37B-4124-9CA9-EE977FE7441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8E7695F7-B237-4F53-B736-B82AEC7BA7F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直線コネクタ 137">
              <a:extLst>
                <a:ext uri="{FF2B5EF4-FFF2-40B4-BE49-F238E27FC236}">
                  <a16:creationId xmlns:a16="http://schemas.microsoft.com/office/drawing/2014/main" id="{220C1F7C-4B81-456F-B459-E01E15ED4BD4}"/>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9" name="直線コネクタ 138">
              <a:extLst>
                <a:ext uri="{FF2B5EF4-FFF2-40B4-BE49-F238E27FC236}">
                  <a16:creationId xmlns:a16="http://schemas.microsoft.com/office/drawing/2014/main" id="{D3221450-5648-42AE-861B-C2592A1B431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48" name="グループ化 147">
            <a:extLst>
              <a:ext uri="{FF2B5EF4-FFF2-40B4-BE49-F238E27FC236}">
                <a16:creationId xmlns:a16="http://schemas.microsoft.com/office/drawing/2014/main" id="{86625E88-214F-43E4-A74F-2D8CD99ADA20}"/>
              </a:ext>
            </a:extLst>
          </p:cNvPr>
          <p:cNvGrpSpPr/>
          <p:nvPr/>
        </p:nvGrpSpPr>
        <p:grpSpPr>
          <a:xfrm rot="10800000">
            <a:off x="1475656" y="3212976"/>
            <a:ext cx="720080" cy="720080"/>
            <a:chOff x="3851920" y="1268760"/>
            <a:chExt cx="2160240" cy="2160240"/>
          </a:xfrm>
        </p:grpSpPr>
        <p:grpSp>
          <p:nvGrpSpPr>
            <p:cNvPr id="149" name="グループ化 148">
              <a:extLst>
                <a:ext uri="{FF2B5EF4-FFF2-40B4-BE49-F238E27FC236}">
                  <a16:creationId xmlns:a16="http://schemas.microsoft.com/office/drawing/2014/main" id="{4605B740-C1D0-45CC-B148-97BCEC2334BC}"/>
                </a:ext>
              </a:extLst>
            </p:cNvPr>
            <p:cNvGrpSpPr/>
            <p:nvPr/>
          </p:nvGrpSpPr>
          <p:grpSpPr>
            <a:xfrm rot="10800000">
              <a:off x="3851920" y="1268760"/>
              <a:ext cx="720080" cy="720080"/>
              <a:chOff x="792000" y="2529000"/>
              <a:chExt cx="360000" cy="360000"/>
            </a:xfrm>
          </p:grpSpPr>
          <p:sp>
            <p:nvSpPr>
              <p:cNvPr id="163" name="楕円 162">
                <a:extLst>
                  <a:ext uri="{FF2B5EF4-FFF2-40B4-BE49-F238E27FC236}">
                    <a16:creationId xmlns:a16="http://schemas.microsoft.com/office/drawing/2014/main" id="{B34368CB-F012-4D05-8558-427B8E5CB6D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矢印: 下 163">
                <a:extLst>
                  <a:ext uri="{FF2B5EF4-FFF2-40B4-BE49-F238E27FC236}">
                    <a16:creationId xmlns:a16="http://schemas.microsoft.com/office/drawing/2014/main" id="{099D0626-6674-46E0-86D8-5AC136AE38F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0" name="グループ化 149">
              <a:extLst>
                <a:ext uri="{FF2B5EF4-FFF2-40B4-BE49-F238E27FC236}">
                  <a16:creationId xmlns:a16="http://schemas.microsoft.com/office/drawing/2014/main" id="{3B645911-C455-4E47-9D9F-EB6BCAEAF53A}"/>
                </a:ext>
              </a:extLst>
            </p:cNvPr>
            <p:cNvGrpSpPr/>
            <p:nvPr/>
          </p:nvGrpSpPr>
          <p:grpSpPr>
            <a:xfrm rot="10800000">
              <a:off x="5292080" y="1268760"/>
              <a:ext cx="720080" cy="720080"/>
              <a:chOff x="792000" y="2529000"/>
              <a:chExt cx="360000" cy="360000"/>
            </a:xfrm>
          </p:grpSpPr>
          <p:sp>
            <p:nvSpPr>
              <p:cNvPr id="161" name="楕円 160">
                <a:extLst>
                  <a:ext uri="{FF2B5EF4-FFF2-40B4-BE49-F238E27FC236}">
                    <a16:creationId xmlns:a16="http://schemas.microsoft.com/office/drawing/2014/main" id="{211C4945-F307-46EA-B978-AA5E188875B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2" name="矢印: 下 161">
                <a:extLst>
                  <a:ext uri="{FF2B5EF4-FFF2-40B4-BE49-F238E27FC236}">
                    <a16:creationId xmlns:a16="http://schemas.microsoft.com/office/drawing/2014/main" id="{D2D1841F-25EE-47F1-8C2E-582BF58BBC9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1" name="グループ化 150">
              <a:extLst>
                <a:ext uri="{FF2B5EF4-FFF2-40B4-BE49-F238E27FC236}">
                  <a16:creationId xmlns:a16="http://schemas.microsoft.com/office/drawing/2014/main" id="{23AEDE48-437F-41F5-9780-2D5F5986A874}"/>
                </a:ext>
              </a:extLst>
            </p:cNvPr>
            <p:cNvGrpSpPr/>
            <p:nvPr/>
          </p:nvGrpSpPr>
          <p:grpSpPr>
            <a:xfrm rot="10800000">
              <a:off x="5292080" y="2708920"/>
              <a:ext cx="720080" cy="720080"/>
              <a:chOff x="792000" y="2529000"/>
              <a:chExt cx="360000" cy="360000"/>
            </a:xfrm>
          </p:grpSpPr>
          <p:sp>
            <p:nvSpPr>
              <p:cNvPr id="159" name="楕円 158">
                <a:extLst>
                  <a:ext uri="{FF2B5EF4-FFF2-40B4-BE49-F238E27FC236}">
                    <a16:creationId xmlns:a16="http://schemas.microsoft.com/office/drawing/2014/main" id="{FC1F9B21-20C7-4342-ADEC-DE9E99A24E3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矢印: 下 159">
                <a:extLst>
                  <a:ext uri="{FF2B5EF4-FFF2-40B4-BE49-F238E27FC236}">
                    <a16:creationId xmlns:a16="http://schemas.microsoft.com/office/drawing/2014/main" id="{4DF4F963-3106-40E8-BB53-03B7417C8AD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2" name="グループ化 151">
              <a:extLst>
                <a:ext uri="{FF2B5EF4-FFF2-40B4-BE49-F238E27FC236}">
                  <a16:creationId xmlns:a16="http://schemas.microsoft.com/office/drawing/2014/main" id="{B5602619-6D11-415E-80A6-786C422C06E1}"/>
                </a:ext>
              </a:extLst>
            </p:cNvPr>
            <p:cNvGrpSpPr/>
            <p:nvPr/>
          </p:nvGrpSpPr>
          <p:grpSpPr>
            <a:xfrm rot="10800000">
              <a:off x="3851920" y="2708920"/>
              <a:ext cx="720080" cy="720080"/>
              <a:chOff x="792000" y="2529000"/>
              <a:chExt cx="360000" cy="360000"/>
            </a:xfrm>
          </p:grpSpPr>
          <p:sp>
            <p:nvSpPr>
              <p:cNvPr id="157" name="楕円 156">
                <a:extLst>
                  <a:ext uri="{FF2B5EF4-FFF2-40B4-BE49-F238E27FC236}">
                    <a16:creationId xmlns:a16="http://schemas.microsoft.com/office/drawing/2014/main" id="{A508F2E6-364C-4257-89B6-F66C5EB7935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矢印: 下 157">
                <a:extLst>
                  <a:ext uri="{FF2B5EF4-FFF2-40B4-BE49-F238E27FC236}">
                    <a16:creationId xmlns:a16="http://schemas.microsoft.com/office/drawing/2014/main" id="{639C8B05-264F-4BAF-9588-FDC312626524}"/>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3" name="直線コネクタ 152">
              <a:extLst>
                <a:ext uri="{FF2B5EF4-FFF2-40B4-BE49-F238E27FC236}">
                  <a16:creationId xmlns:a16="http://schemas.microsoft.com/office/drawing/2014/main" id="{3F18EE9F-3274-4C19-B8A4-FEE82CA1FC5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4" name="直線コネクタ 153">
              <a:extLst>
                <a:ext uri="{FF2B5EF4-FFF2-40B4-BE49-F238E27FC236}">
                  <a16:creationId xmlns:a16="http://schemas.microsoft.com/office/drawing/2014/main" id="{79F045D1-0926-4A1E-9876-43D8435C6A2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5" name="直線コネクタ 154">
              <a:extLst>
                <a:ext uri="{FF2B5EF4-FFF2-40B4-BE49-F238E27FC236}">
                  <a16:creationId xmlns:a16="http://schemas.microsoft.com/office/drawing/2014/main" id="{94D43BC8-661F-4390-87DF-6B20D61D766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6" name="直線コネクタ 155">
              <a:extLst>
                <a:ext uri="{FF2B5EF4-FFF2-40B4-BE49-F238E27FC236}">
                  <a16:creationId xmlns:a16="http://schemas.microsoft.com/office/drawing/2014/main" id="{A4690FE1-1159-44F1-8441-42CE4BBEF72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65" name="グループ化 164">
            <a:extLst>
              <a:ext uri="{FF2B5EF4-FFF2-40B4-BE49-F238E27FC236}">
                <a16:creationId xmlns:a16="http://schemas.microsoft.com/office/drawing/2014/main" id="{3B74F816-616E-40C5-8A5A-D54C8682DF6E}"/>
              </a:ext>
            </a:extLst>
          </p:cNvPr>
          <p:cNvGrpSpPr/>
          <p:nvPr/>
        </p:nvGrpSpPr>
        <p:grpSpPr>
          <a:xfrm rot="10800000">
            <a:off x="2339752" y="3212976"/>
            <a:ext cx="720080" cy="720080"/>
            <a:chOff x="3851920" y="1268760"/>
            <a:chExt cx="2160240" cy="2160240"/>
          </a:xfrm>
        </p:grpSpPr>
        <p:grpSp>
          <p:nvGrpSpPr>
            <p:cNvPr id="166" name="グループ化 165">
              <a:extLst>
                <a:ext uri="{FF2B5EF4-FFF2-40B4-BE49-F238E27FC236}">
                  <a16:creationId xmlns:a16="http://schemas.microsoft.com/office/drawing/2014/main" id="{FE4DBA46-6598-4743-9C1F-3097C3F4C897}"/>
                </a:ext>
              </a:extLst>
            </p:cNvPr>
            <p:cNvGrpSpPr/>
            <p:nvPr/>
          </p:nvGrpSpPr>
          <p:grpSpPr>
            <a:xfrm rot="10800000">
              <a:off x="3851920" y="1268760"/>
              <a:ext cx="720080" cy="720080"/>
              <a:chOff x="792000" y="2529000"/>
              <a:chExt cx="360000" cy="360000"/>
            </a:xfrm>
          </p:grpSpPr>
          <p:sp>
            <p:nvSpPr>
              <p:cNvPr id="180" name="楕円 179">
                <a:extLst>
                  <a:ext uri="{FF2B5EF4-FFF2-40B4-BE49-F238E27FC236}">
                    <a16:creationId xmlns:a16="http://schemas.microsoft.com/office/drawing/2014/main" id="{4B766191-1F5A-4402-AC4A-D0849CCA999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矢印: 下 180">
                <a:extLst>
                  <a:ext uri="{FF2B5EF4-FFF2-40B4-BE49-F238E27FC236}">
                    <a16:creationId xmlns:a16="http://schemas.microsoft.com/office/drawing/2014/main" id="{F312E1AB-5E57-4832-993A-9ABB58188EC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7" name="グループ化 166">
              <a:extLst>
                <a:ext uri="{FF2B5EF4-FFF2-40B4-BE49-F238E27FC236}">
                  <a16:creationId xmlns:a16="http://schemas.microsoft.com/office/drawing/2014/main" id="{6D215DE5-119A-47D2-9F55-104CC8EBAC30}"/>
                </a:ext>
              </a:extLst>
            </p:cNvPr>
            <p:cNvGrpSpPr/>
            <p:nvPr/>
          </p:nvGrpSpPr>
          <p:grpSpPr>
            <a:xfrm rot="10800000">
              <a:off x="5292080" y="1268760"/>
              <a:ext cx="720080" cy="720080"/>
              <a:chOff x="792000" y="2529000"/>
              <a:chExt cx="360000" cy="360000"/>
            </a:xfrm>
          </p:grpSpPr>
          <p:sp>
            <p:nvSpPr>
              <p:cNvPr id="178" name="楕円 177">
                <a:extLst>
                  <a:ext uri="{FF2B5EF4-FFF2-40B4-BE49-F238E27FC236}">
                    <a16:creationId xmlns:a16="http://schemas.microsoft.com/office/drawing/2014/main" id="{228209C1-82A2-4388-B191-0BF6EDAEAA5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矢印: 下 178">
                <a:extLst>
                  <a:ext uri="{FF2B5EF4-FFF2-40B4-BE49-F238E27FC236}">
                    <a16:creationId xmlns:a16="http://schemas.microsoft.com/office/drawing/2014/main" id="{4FC41F05-9AC6-431D-9FDA-6A1442DFED3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8" name="グループ化 167">
              <a:extLst>
                <a:ext uri="{FF2B5EF4-FFF2-40B4-BE49-F238E27FC236}">
                  <a16:creationId xmlns:a16="http://schemas.microsoft.com/office/drawing/2014/main" id="{036A0C35-D594-4CC9-83BD-1545166DF61F}"/>
                </a:ext>
              </a:extLst>
            </p:cNvPr>
            <p:cNvGrpSpPr/>
            <p:nvPr/>
          </p:nvGrpSpPr>
          <p:grpSpPr>
            <a:xfrm rot="10800000">
              <a:off x="5292080" y="2708920"/>
              <a:ext cx="720080" cy="720080"/>
              <a:chOff x="792000" y="2529000"/>
              <a:chExt cx="360000" cy="360000"/>
            </a:xfrm>
          </p:grpSpPr>
          <p:sp>
            <p:nvSpPr>
              <p:cNvPr id="176" name="楕円 175">
                <a:extLst>
                  <a:ext uri="{FF2B5EF4-FFF2-40B4-BE49-F238E27FC236}">
                    <a16:creationId xmlns:a16="http://schemas.microsoft.com/office/drawing/2014/main" id="{567BB23A-1B10-4D2C-8F22-F01EC7E79DA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矢印: 下 176">
                <a:extLst>
                  <a:ext uri="{FF2B5EF4-FFF2-40B4-BE49-F238E27FC236}">
                    <a16:creationId xmlns:a16="http://schemas.microsoft.com/office/drawing/2014/main" id="{1DEDD78E-3234-4C00-9848-2CCF5EA394E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9" name="グループ化 168">
              <a:extLst>
                <a:ext uri="{FF2B5EF4-FFF2-40B4-BE49-F238E27FC236}">
                  <a16:creationId xmlns:a16="http://schemas.microsoft.com/office/drawing/2014/main" id="{1AB64F47-B6A1-4B67-ABE5-97AE5C2AF962}"/>
                </a:ext>
              </a:extLst>
            </p:cNvPr>
            <p:cNvGrpSpPr/>
            <p:nvPr/>
          </p:nvGrpSpPr>
          <p:grpSpPr>
            <a:xfrm rot="10800000">
              <a:off x="3851920" y="2708920"/>
              <a:ext cx="720080" cy="720080"/>
              <a:chOff x="792000" y="2529000"/>
              <a:chExt cx="360000" cy="360000"/>
            </a:xfrm>
          </p:grpSpPr>
          <p:sp>
            <p:nvSpPr>
              <p:cNvPr id="174" name="楕円 173">
                <a:extLst>
                  <a:ext uri="{FF2B5EF4-FFF2-40B4-BE49-F238E27FC236}">
                    <a16:creationId xmlns:a16="http://schemas.microsoft.com/office/drawing/2014/main" id="{CB70A09E-DF74-4C4D-89E5-94EC78054A6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5" name="矢印: 下 174">
                <a:extLst>
                  <a:ext uri="{FF2B5EF4-FFF2-40B4-BE49-F238E27FC236}">
                    <a16:creationId xmlns:a16="http://schemas.microsoft.com/office/drawing/2014/main" id="{37B29083-CEDE-4CFC-9DB4-CE754E49D28D}"/>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0" name="直線コネクタ 169">
              <a:extLst>
                <a:ext uri="{FF2B5EF4-FFF2-40B4-BE49-F238E27FC236}">
                  <a16:creationId xmlns:a16="http://schemas.microsoft.com/office/drawing/2014/main" id="{04850B06-6A80-42FA-B140-233FA795AC0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1" name="直線コネクタ 170">
              <a:extLst>
                <a:ext uri="{FF2B5EF4-FFF2-40B4-BE49-F238E27FC236}">
                  <a16:creationId xmlns:a16="http://schemas.microsoft.com/office/drawing/2014/main" id="{3B4DDEC7-41F8-436A-A36C-6195CE74EC2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2" name="直線コネクタ 171">
              <a:extLst>
                <a:ext uri="{FF2B5EF4-FFF2-40B4-BE49-F238E27FC236}">
                  <a16:creationId xmlns:a16="http://schemas.microsoft.com/office/drawing/2014/main" id="{DC38659B-BE9C-4005-AE4E-74A53FEB48B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3" name="直線コネクタ 172">
              <a:extLst>
                <a:ext uri="{FF2B5EF4-FFF2-40B4-BE49-F238E27FC236}">
                  <a16:creationId xmlns:a16="http://schemas.microsoft.com/office/drawing/2014/main" id="{39D8014C-5100-41DD-B010-975057C59593}"/>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82" name="グループ化 181">
            <a:extLst>
              <a:ext uri="{FF2B5EF4-FFF2-40B4-BE49-F238E27FC236}">
                <a16:creationId xmlns:a16="http://schemas.microsoft.com/office/drawing/2014/main" id="{97DB4655-2A22-47FA-871A-44DFC58545CD}"/>
              </a:ext>
            </a:extLst>
          </p:cNvPr>
          <p:cNvGrpSpPr/>
          <p:nvPr/>
        </p:nvGrpSpPr>
        <p:grpSpPr>
          <a:xfrm rot="10800000">
            <a:off x="3203848" y="3212976"/>
            <a:ext cx="720080" cy="720080"/>
            <a:chOff x="3851920" y="1268760"/>
            <a:chExt cx="2160240" cy="2160240"/>
          </a:xfrm>
        </p:grpSpPr>
        <p:grpSp>
          <p:nvGrpSpPr>
            <p:cNvPr id="183" name="グループ化 182">
              <a:extLst>
                <a:ext uri="{FF2B5EF4-FFF2-40B4-BE49-F238E27FC236}">
                  <a16:creationId xmlns:a16="http://schemas.microsoft.com/office/drawing/2014/main" id="{D4FCD9DC-83C5-4396-9122-2F09093E04A6}"/>
                </a:ext>
              </a:extLst>
            </p:cNvPr>
            <p:cNvGrpSpPr/>
            <p:nvPr/>
          </p:nvGrpSpPr>
          <p:grpSpPr>
            <a:xfrm rot="10800000">
              <a:off x="3851920" y="1268760"/>
              <a:ext cx="720080" cy="720080"/>
              <a:chOff x="792000" y="2529000"/>
              <a:chExt cx="360000" cy="360000"/>
            </a:xfrm>
          </p:grpSpPr>
          <p:sp>
            <p:nvSpPr>
              <p:cNvPr id="197" name="楕円 196">
                <a:extLst>
                  <a:ext uri="{FF2B5EF4-FFF2-40B4-BE49-F238E27FC236}">
                    <a16:creationId xmlns:a16="http://schemas.microsoft.com/office/drawing/2014/main" id="{BA83E336-86E2-4BBF-9FDB-881022390BC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8" name="矢印: 下 197">
                <a:extLst>
                  <a:ext uri="{FF2B5EF4-FFF2-40B4-BE49-F238E27FC236}">
                    <a16:creationId xmlns:a16="http://schemas.microsoft.com/office/drawing/2014/main" id="{6B7B38A7-E345-40A3-9856-C75476A061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4" name="グループ化 183">
              <a:extLst>
                <a:ext uri="{FF2B5EF4-FFF2-40B4-BE49-F238E27FC236}">
                  <a16:creationId xmlns:a16="http://schemas.microsoft.com/office/drawing/2014/main" id="{277CD3E5-B6F4-43DB-BB8E-0A0900B84AFD}"/>
                </a:ext>
              </a:extLst>
            </p:cNvPr>
            <p:cNvGrpSpPr/>
            <p:nvPr/>
          </p:nvGrpSpPr>
          <p:grpSpPr>
            <a:xfrm rot="10800000">
              <a:off x="5292080" y="1268760"/>
              <a:ext cx="720080" cy="720080"/>
              <a:chOff x="792000" y="2529000"/>
              <a:chExt cx="360000" cy="360000"/>
            </a:xfrm>
          </p:grpSpPr>
          <p:sp>
            <p:nvSpPr>
              <p:cNvPr id="195" name="楕円 194">
                <a:extLst>
                  <a:ext uri="{FF2B5EF4-FFF2-40B4-BE49-F238E27FC236}">
                    <a16:creationId xmlns:a16="http://schemas.microsoft.com/office/drawing/2014/main" id="{F4174D8A-EB43-4130-8E01-26D74AF3D63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6" name="矢印: 下 195">
                <a:extLst>
                  <a:ext uri="{FF2B5EF4-FFF2-40B4-BE49-F238E27FC236}">
                    <a16:creationId xmlns:a16="http://schemas.microsoft.com/office/drawing/2014/main" id="{D47EF825-1AD0-4B50-AE6C-C1737245937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5" name="グループ化 184">
              <a:extLst>
                <a:ext uri="{FF2B5EF4-FFF2-40B4-BE49-F238E27FC236}">
                  <a16:creationId xmlns:a16="http://schemas.microsoft.com/office/drawing/2014/main" id="{F4322A9F-9D28-4301-B987-A436D689D845}"/>
                </a:ext>
              </a:extLst>
            </p:cNvPr>
            <p:cNvGrpSpPr/>
            <p:nvPr/>
          </p:nvGrpSpPr>
          <p:grpSpPr>
            <a:xfrm rot="10800000">
              <a:off x="5292080" y="2708920"/>
              <a:ext cx="720080" cy="720080"/>
              <a:chOff x="792000" y="2529000"/>
              <a:chExt cx="360000" cy="360000"/>
            </a:xfrm>
          </p:grpSpPr>
          <p:sp>
            <p:nvSpPr>
              <p:cNvPr id="193" name="楕円 192">
                <a:extLst>
                  <a:ext uri="{FF2B5EF4-FFF2-40B4-BE49-F238E27FC236}">
                    <a16:creationId xmlns:a16="http://schemas.microsoft.com/office/drawing/2014/main" id="{86C10179-CD1C-45CF-AEC9-C60CAF5568D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4" name="矢印: 下 193">
                <a:extLst>
                  <a:ext uri="{FF2B5EF4-FFF2-40B4-BE49-F238E27FC236}">
                    <a16:creationId xmlns:a16="http://schemas.microsoft.com/office/drawing/2014/main" id="{1CC6157C-1397-49FB-AB56-09D5B879850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6" name="グループ化 185">
              <a:extLst>
                <a:ext uri="{FF2B5EF4-FFF2-40B4-BE49-F238E27FC236}">
                  <a16:creationId xmlns:a16="http://schemas.microsoft.com/office/drawing/2014/main" id="{87EBE170-C35B-416F-A338-9F5199F8DA08}"/>
                </a:ext>
              </a:extLst>
            </p:cNvPr>
            <p:cNvGrpSpPr/>
            <p:nvPr/>
          </p:nvGrpSpPr>
          <p:grpSpPr>
            <a:xfrm rot="10800000">
              <a:off x="3851920" y="2708920"/>
              <a:ext cx="720080" cy="720080"/>
              <a:chOff x="792000" y="2529000"/>
              <a:chExt cx="360000" cy="360000"/>
            </a:xfrm>
          </p:grpSpPr>
          <p:sp>
            <p:nvSpPr>
              <p:cNvPr id="191" name="楕円 190">
                <a:extLst>
                  <a:ext uri="{FF2B5EF4-FFF2-40B4-BE49-F238E27FC236}">
                    <a16:creationId xmlns:a16="http://schemas.microsoft.com/office/drawing/2014/main" id="{E7C069F7-79BD-4F6D-9501-2BBAB7D835D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2" name="矢印: 下 191">
                <a:extLst>
                  <a:ext uri="{FF2B5EF4-FFF2-40B4-BE49-F238E27FC236}">
                    <a16:creationId xmlns:a16="http://schemas.microsoft.com/office/drawing/2014/main" id="{1FC7BEC2-05FE-44FD-868A-9394A58E739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87" name="直線コネクタ 186">
              <a:extLst>
                <a:ext uri="{FF2B5EF4-FFF2-40B4-BE49-F238E27FC236}">
                  <a16:creationId xmlns:a16="http://schemas.microsoft.com/office/drawing/2014/main" id="{590A7A84-F263-41CD-A817-BEBCBF81766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DAE0EA98-C1F7-4C3E-B1C8-FC5B09DEAB9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直線コネクタ 188">
              <a:extLst>
                <a:ext uri="{FF2B5EF4-FFF2-40B4-BE49-F238E27FC236}">
                  <a16:creationId xmlns:a16="http://schemas.microsoft.com/office/drawing/2014/main" id="{7987E280-D0AD-4E59-B1F8-8F15B6FF7B6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0" name="直線コネクタ 189">
              <a:extLst>
                <a:ext uri="{FF2B5EF4-FFF2-40B4-BE49-F238E27FC236}">
                  <a16:creationId xmlns:a16="http://schemas.microsoft.com/office/drawing/2014/main" id="{6730108E-E2EE-4E98-898B-E2B452CF7D6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9" name="グループ化 198">
            <a:extLst>
              <a:ext uri="{FF2B5EF4-FFF2-40B4-BE49-F238E27FC236}">
                <a16:creationId xmlns:a16="http://schemas.microsoft.com/office/drawing/2014/main" id="{75403445-1560-4519-8151-5EA9AC7F51E2}"/>
              </a:ext>
            </a:extLst>
          </p:cNvPr>
          <p:cNvGrpSpPr/>
          <p:nvPr/>
        </p:nvGrpSpPr>
        <p:grpSpPr>
          <a:xfrm rot="10800000">
            <a:off x="4067944" y="3212976"/>
            <a:ext cx="720080" cy="720080"/>
            <a:chOff x="3851920" y="1268760"/>
            <a:chExt cx="2160240" cy="2160240"/>
          </a:xfrm>
        </p:grpSpPr>
        <p:grpSp>
          <p:nvGrpSpPr>
            <p:cNvPr id="200" name="グループ化 199">
              <a:extLst>
                <a:ext uri="{FF2B5EF4-FFF2-40B4-BE49-F238E27FC236}">
                  <a16:creationId xmlns:a16="http://schemas.microsoft.com/office/drawing/2014/main" id="{5476F20D-BFFE-4CFF-830A-2EA4D6337050}"/>
                </a:ext>
              </a:extLst>
            </p:cNvPr>
            <p:cNvGrpSpPr/>
            <p:nvPr/>
          </p:nvGrpSpPr>
          <p:grpSpPr>
            <a:xfrm rot="10800000">
              <a:off x="3851920" y="1268760"/>
              <a:ext cx="720080" cy="720080"/>
              <a:chOff x="792000" y="2529000"/>
              <a:chExt cx="360000" cy="360000"/>
            </a:xfrm>
          </p:grpSpPr>
          <p:sp>
            <p:nvSpPr>
              <p:cNvPr id="214" name="楕円 213">
                <a:extLst>
                  <a:ext uri="{FF2B5EF4-FFF2-40B4-BE49-F238E27FC236}">
                    <a16:creationId xmlns:a16="http://schemas.microsoft.com/office/drawing/2014/main" id="{BA106C81-344D-4F3B-BEC3-3EBBB34D4A1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5" name="矢印: 下 214">
                <a:extLst>
                  <a:ext uri="{FF2B5EF4-FFF2-40B4-BE49-F238E27FC236}">
                    <a16:creationId xmlns:a16="http://schemas.microsoft.com/office/drawing/2014/main" id="{39ABD621-81DA-4783-8B99-B76D1514CC0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1" name="グループ化 200">
              <a:extLst>
                <a:ext uri="{FF2B5EF4-FFF2-40B4-BE49-F238E27FC236}">
                  <a16:creationId xmlns:a16="http://schemas.microsoft.com/office/drawing/2014/main" id="{DD26284D-43D5-4567-BB23-C7EDA99B1161}"/>
                </a:ext>
              </a:extLst>
            </p:cNvPr>
            <p:cNvGrpSpPr/>
            <p:nvPr/>
          </p:nvGrpSpPr>
          <p:grpSpPr>
            <a:xfrm rot="10800000">
              <a:off x="5292080" y="1268760"/>
              <a:ext cx="720080" cy="720080"/>
              <a:chOff x="792000" y="2529000"/>
              <a:chExt cx="360000" cy="360000"/>
            </a:xfrm>
          </p:grpSpPr>
          <p:sp>
            <p:nvSpPr>
              <p:cNvPr id="212" name="楕円 211">
                <a:extLst>
                  <a:ext uri="{FF2B5EF4-FFF2-40B4-BE49-F238E27FC236}">
                    <a16:creationId xmlns:a16="http://schemas.microsoft.com/office/drawing/2014/main" id="{5A75A61F-47B8-4D77-8255-0EB3928CA8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3" name="矢印: 下 212">
                <a:extLst>
                  <a:ext uri="{FF2B5EF4-FFF2-40B4-BE49-F238E27FC236}">
                    <a16:creationId xmlns:a16="http://schemas.microsoft.com/office/drawing/2014/main" id="{C1613A8F-EF8F-4EFE-A549-8B3429530B9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2" name="グループ化 201">
              <a:extLst>
                <a:ext uri="{FF2B5EF4-FFF2-40B4-BE49-F238E27FC236}">
                  <a16:creationId xmlns:a16="http://schemas.microsoft.com/office/drawing/2014/main" id="{D176A775-9C80-482F-80C8-FE41B8B9FD9B}"/>
                </a:ext>
              </a:extLst>
            </p:cNvPr>
            <p:cNvGrpSpPr/>
            <p:nvPr/>
          </p:nvGrpSpPr>
          <p:grpSpPr>
            <a:xfrm rot="10800000">
              <a:off x="5292080" y="2708920"/>
              <a:ext cx="720080" cy="720080"/>
              <a:chOff x="792000" y="2529000"/>
              <a:chExt cx="360000" cy="360000"/>
            </a:xfrm>
          </p:grpSpPr>
          <p:sp>
            <p:nvSpPr>
              <p:cNvPr id="210" name="楕円 209">
                <a:extLst>
                  <a:ext uri="{FF2B5EF4-FFF2-40B4-BE49-F238E27FC236}">
                    <a16:creationId xmlns:a16="http://schemas.microsoft.com/office/drawing/2014/main" id="{B38792AC-6D40-454C-92FA-BF29730D70E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1" name="矢印: 下 210">
                <a:extLst>
                  <a:ext uri="{FF2B5EF4-FFF2-40B4-BE49-F238E27FC236}">
                    <a16:creationId xmlns:a16="http://schemas.microsoft.com/office/drawing/2014/main" id="{A3058AFD-0710-4A6C-A058-09682CA1B91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3" name="グループ化 202">
              <a:extLst>
                <a:ext uri="{FF2B5EF4-FFF2-40B4-BE49-F238E27FC236}">
                  <a16:creationId xmlns:a16="http://schemas.microsoft.com/office/drawing/2014/main" id="{16618629-8215-43F1-8CAE-661F2A66B7B8}"/>
                </a:ext>
              </a:extLst>
            </p:cNvPr>
            <p:cNvGrpSpPr/>
            <p:nvPr/>
          </p:nvGrpSpPr>
          <p:grpSpPr>
            <a:xfrm rot="10800000">
              <a:off x="3851920" y="2708920"/>
              <a:ext cx="720080" cy="720080"/>
              <a:chOff x="792000" y="2529000"/>
              <a:chExt cx="360000" cy="360000"/>
            </a:xfrm>
          </p:grpSpPr>
          <p:sp>
            <p:nvSpPr>
              <p:cNvPr id="208" name="楕円 207">
                <a:extLst>
                  <a:ext uri="{FF2B5EF4-FFF2-40B4-BE49-F238E27FC236}">
                    <a16:creationId xmlns:a16="http://schemas.microsoft.com/office/drawing/2014/main" id="{41F98A6F-2EBD-4C20-84BA-ED2D0550AB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9" name="矢印: 下 208">
                <a:extLst>
                  <a:ext uri="{FF2B5EF4-FFF2-40B4-BE49-F238E27FC236}">
                    <a16:creationId xmlns:a16="http://schemas.microsoft.com/office/drawing/2014/main" id="{35DC678F-6D1A-41ED-90D3-88BED17BFC5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4" name="直線コネクタ 203">
              <a:extLst>
                <a:ext uri="{FF2B5EF4-FFF2-40B4-BE49-F238E27FC236}">
                  <a16:creationId xmlns:a16="http://schemas.microsoft.com/office/drawing/2014/main" id="{FD41BBBB-B4C8-4828-99A4-A31FC8BAC8E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5" name="直線コネクタ 204">
              <a:extLst>
                <a:ext uri="{FF2B5EF4-FFF2-40B4-BE49-F238E27FC236}">
                  <a16:creationId xmlns:a16="http://schemas.microsoft.com/office/drawing/2014/main" id="{2ACE2338-0486-4CB4-9B06-B7DED009DC21}"/>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3F5D29F3-829C-4A0E-A24A-9A0F4268155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直線コネクタ 206">
              <a:extLst>
                <a:ext uri="{FF2B5EF4-FFF2-40B4-BE49-F238E27FC236}">
                  <a16:creationId xmlns:a16="http://schemas.microsoft.com/office/drawing/2014/main" id="{98ABF42F-DD71-4C95-8A1F-A2898F8E4CDF}"/>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6" name="グループ化 215">
            <a:extLst>
              <a:ext uri="{FF2B5EF4-FFF2-40B4-BE49-F238E27FC236}">
                <a16:creationId xmlns:a16="http://schemas.microsoft.com/office/drawing/2014/main" id="{2744F1C8-F5B5-4329-9AE7-9B35A02A2C9A}"/>
              </a:ext>
            </a:extLst>
          </p:cNvPr>
          <p:cNvGrpSpPr/>
          <p:nvPr/>
        </p:nvGrpSpPr>
        <p:grpSpPr>
          <a:xfrm>
            <a:off x="1475656" y="4221088"/>
            <a:ext cx="720080" cy="720080"/>
            <a:chOff x="3851920" y="1268760"/>
            <a:chExt cx="2160240" cy="2160240"/>
          </a:xfrm>
        </p:grpSpPr>
        <p:grpSp>
          <p:nvGrpSpPr>
            <p:cNvPr id="217" name="グループ化 216">
              <a:extLst>
                <a:ext uri="{FF2B5EF4-FFF2-40B4-BE49-F238E27FC236}">
                  <a16:creationId xmlns:a16="http://schemas.microsoft.com/office/drawing/2014/main" id="{79770A16-77F5-4B95-858D-56BA339EA211}"/>
                </a:ext>
              </a:extLst>
            </p:cNvPr>
            <p:cNvGrpSpPr/>
            <p:nvPr/>
          </p:nvGrpSpPr>
          <p:grpSpPr>
            <a:xfrm rot="10800000">
              <a:off x="3851920" y="1268760"/>
              <a:ext cx="720080" cy="720080"/>
              <a:chOff x="792000" y="2529000"/>
              <a:chExt cx="360000" cy="360000"/>
            </a:xfrm>
          </p:grpSpPr>
          <p:sp>
            <p:nvSpPr>
              <p:cNvPr id="231" name="楕円 230">
                <a:extLst>
                  <a:ext uri="{FF2B5EF4-FFF2-40B4-BE49-F238E27FC236}">
                    <a16:creationId xmlns:a16="http://schemas.microsoft.com/office/drawing/2014/main" id="{D6A98123-7DE8-4D3B-BDDA-87F931080C7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2" name="矢印: 下 231">
                <a:extLst>
                  <a:ext uri="{FF2B5EF4-FFF2-40B4-BE49-F238E27FC236}">
                    <a16:creationId xmlns:a16="http://schemas.microsoft.com/office/drawing/2014/main" id="{676B6B86-043D-4C7D-B900-FA689E8FFBF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18" name="グループ化 217">
              <a:extLst>
                <a:ext uri="{FF2B5EF4-FFF2-40B4-BE49-F238E27FC236}">
                  <a16:creationId xmlns:a16="http://schemas.microsoft.com/office/drawing/2014/main" id="{07B20688-9E36-4360-9104-4DE99186C2D4}"/>
                </a:ext>
              </a:extLst>
            </p:cNvPr>
            <p:cNvGrpSpPr/>
            <p:nvPr/>
          </p:nvGrpSpPr>
          <p:grpSpPr>
            <a:xfrm rot="10800000">
              <a:off x="5292080" y="1268760"/>
              <a:ext cx="720080" cy="720080"/>
              <a:chOff x="792000" y="2529000"/>
              <a:chExt cx="360000" cy="360000"/>
            </a:xfrm>
          </p:grpSpPr>
          <p:sp>
            <p:nvSpPr>
              <p:cNvPr id="229" name="楕円 228">
                <a:extLst>
                  <a:ext uri="{FF2B5EF4-FFF2-40B4-BE49-F238E27FC236}">
                    <a16:creationId xmlns:a16="http://schemas.microsoft.com/office/drawing/2014/main" id="{2C12D630-948F-4886-945A-DB296FF56B7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0" name="矢印: 下 229">
                <a:extLst>
                  <a:ext uri="{FF2B5EF4-FFF2-40B4-BE49-F238E27FC236}">
                    <a16:creationId xmlns:a16="http://schemas.microsoft.com/office/drawing/2014/main" id="{AE174C3F-0177-42F6-92E7-289423EEBDD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9" name="グループ化 218">
              <a:extLst>
                <a:ext uri="{FF2B5EF4-FFF2-40B4-BE49-F238E27FC236}">
                  <a16:creationId xmlns:a16="http://schemas.microsoft.com/office/drawing/2014/main" id="{A53527CA-FF25-4FEE-8CF3-1A64C4F848B1}"/>
                </a:ext>
              </a:extLst>
            </p:cNvPr>
            <p:cNvGrpSpPr/>
            <p:nvPr/>
          </p:nvGrpSpPr>
          <p:grpSpPr>
            <a:xfrm rot="10800000">
              <a:off x="5292080" y="2708920"/>
              <a:ext cx="720080" cy="720080"/>
              <a:chOff x="792000" y="2529000"/>
              <a:chExt cx="360000" cy="360000"/>
            </a:xfrm>
          </p:grpSpPr>
          <p:sp>
            <p:nvSpPr>
              <p:cNvPr id="227" name="楕円 226">
                <a:extLst>
                  <a:ext uri="{FF2B5EF4-FFF2-40B4-BE49-F238E27FC236}">
                    <a16:creationId xmlns:a16="http://schemas.microsoft.com/office/drawing/2014/main" id="{3040570F-563D-4FBF-BAA8-DAB43919C4A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8" name="矢印: 下 227">
                <a:extLst>
                  <a:ext uri="{FF2B5EF4-FFF2-40B4-BE49-F238E27FC236}">
                    <a16:creationId xmlns:a16="http://schemas.microsoft.com/office/drawing/2014/main" id="{1668D848-0DCF-4534-87FB-9E35A715CF7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0" name="グループ化 219">
              <a:extLst>
                <a:ext uri="{FF2B5EF4-FFF2-40B4-BE49-F238E27FC236}">
                  <a16:creationId xmlns:a16="http://schemas.microsoft.com/office/drawing/2014/main" id="{F87C5FB0-00CF-4431-8043-AEA872AA7F97}"/>
                </a:ext>
              </a:extLst>
            </p:cNvPr>
            <p:cNvGrpSpPr/>
            <p:nvPr/>
          </p:nvGrpSpPr>
          <p:grpSpPr>
            <a:xfrm rot="10800000">
              <a:off x="3851920" y="2708920"/>
              <a:ext cx="720080" cy="720080"/>
              <a:chOff x="792000" y="2529000"/>
              <a:chExt cx="360000" cy="360000"/>
            </a:xfrm>
          </p:grpSpPr>
          <p:sp>
            <p:nvSpPr>
              <p:cNvPr id="225" name="楕円 224">
                <a:extLst>
                  <a:ext uri="{FF2B5EF4-FFF2-40B4-BE49-F238E27FC236}">
                    <a16:creationId xmlns:a16="http://schemas.microsoft.com/office/drawing/2014/main" id="{D210ACA9-41B2-4DAA-8CE4-2CC8604882F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6" name="矢印: 下 225">
                <a:extLst>
                  <a:ext uri="{FF2B5EF4-FFF2-40B4-BE49-F238E27FC236}">
                    <a16:creationId xmlns:a16="http://schemas.microsoft.com/office/drawing/2014/main" id="{D88B0D16-B3C3-4DD1-AC35-655FE4E1AA8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1" name="直線コネクタ 220">
              <a:extLst>
                <a:ext uri="{FF2B5EF4-FFF2-40B4-BE49-F238E27FC236}">
                  <a16:creationId xmlns:a16="http://schemas.microsoft.com/office/drawing/2014/main" id="{B9FB7919-AF53-4EBF-B4B3-BBAB0169F40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直線コネクタ 221">
              <a:extLst>
                <a:ext uri="{FF2B5EF4-FFF2-40B4-BE49-F238E27FC236}">
                  <a16:creationId xmlns:a16="http://schemas.microsoft.com/office/drawing/2014/main" id="{3773581B-CB6B-4371-A877-6046C00A161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3" name="直線コネクタ 222">
              <a:extLst>
                <a:ext uri="{FF2B5EF4-FFF2-40B4-BE49-F238E27FC236}">
                  <a16:creationId xmlns:a16="http://schemas.microsoft.com/office/drawing/2014/main" id="{612B72EC-07D8-4C0E-AB13-BF23A7E91F8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4" name="直線コネクタ 223">
              <a:extLst>
                <a:ext uri="{FF2B5EF4-FFF2-40B4-BE49-F238E27FC236}">
                  <a16:creationId xmlns:a16="http://schemas.microsoft.com/office/drawing/2014/main" id="{D1E09667-FA8B-438C-9400-660FB84285A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33" name="グループ化 232">
            <a:extLst>
              <a:ext uri="{FF2B5EF4-FFF2-40B4-BE49-F238E27FC236}">
                <a16:creationId xmlns:a16="http://schemas.microsoft.com/office/drawing/2014/main" id="{2AF612CF-095B-47BF-BCB0-E812871B1E8D}"/>
              </a:ext>
            </a:extLst>
          </p:cNvPr>
          <p:cNvGrpSpPr/>
          <p:nvPr/>
        </p:nvGrpSpPr>
        <p:grpSpPr>
          <a:xfrm rot="10800000">
            <a:off x="2339752" y="4221088"/>
            <a:ext cx="720080" cy="720080"/>
            <a:chOff x="3851920" y="1268760"/>
            <a:chExt cx="2160240" cy="2160240"/>
          </a:xfrm>
        </p:grpSpPr>
        <p:grpSp>
          <p:nvGrpSpPr>
            <p:cNvPr id="234" name="グループ化 233">
              <a:extLst>
                <a:ext uri="{FF2B5EF4-FFF2-40B4-BE49-F238E27FC236}">
                  <a16:creationId xmlns:a16="http://schemas.microsoft.com/office/drawing/2014/main" id="{5A765ADF-A227-435C-887F-AE694F5E1E99}"/>
                </a:ext>
              </a:extLst>
            </p:cNvPr>
            <p:cNvGrpSpPr/>
            <p:nvPr/>
          </p:nvGrpSpPr>
          <p:grpSpPr>
            <a:xfrm rot="10800000">
              <a:off x="3851920" y="1268760"/>
              <a:ext cx="720080" cy="720080"/>
              <a:chOff x="792000" y="2529000"/>
              <a:chExt cx="360000" cy="360000"/>
            </a:xfrm>
          </p:grpSpPr>
          <p:sp>
            <p:nvSpPr>
              <p:cNvPr id="248" name="楕円 247">
                <a:extLst>
                  <a:ext uri="{FF2B5EF4-FFF2-40B4-BE49-F238E27FC236}">
                    <a16:creationId xmlns:a16="http://schemas.microsoft.com/office/drawing/2014/main" id="{0E447942-C224-4EE8-BD66-02E53AF35AF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9" name="矢印: 下 248">
                <a:extLst>
                  <a:ext uri="{FF2B5EF4-FFF2-40B4-BE49-F238E27FC236}">
                    <a16:creationId xmlns:a16="http://schemas.microsoft.com/office/drawing/2014/main" id="{8E6411C6-4144-4C03-B66F-FC400B48903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235" name="グループ化 234">
              <a:extLst>
                <a:ext uri="{FF2B5EF4-FFF2-40B4-BE49-F238E27FC236}">
                  <a16:creationId xmlns:a16="http://schemas.microsoft.com/office/drawing/2014/main" id="{D3708DBA-AE8C-493E-AE0E-158304322301}"/>
                </a:ext>
              </a:extLst>
            </p:cNvPr>
            <p:cNvGrpSpPr/>
            <p:nvPr/>
          </p:nvGrpSpPr>
          <p:grpSpPr>
            <a:xfrm rot="10800000">
              <a:off x="5292080" y="1268760"/>
              <a:ext cx="720080" cy="720080"/>
              <a:chOff x="792000" y="2529000"/>
              <a:chExt cx="360000" cy="360000"/>
            </a:xfrm>
          </p:grpSpPr>
          <p:sp>
            <p:nvSpPr>
              <p:cNvPr id="246" name="楕円 245">
                <a:extLst>
                  <a:ext uri="{FF2B5EF4-FFF2-40B4-BE49-F238E27FC236}">
                    <a16:creationId xmlns:a16="http://schemas.microsoft.com/office/drawing/2014/main" id="{00AF4717-E83C-4980-8080-5DACFDDFD4E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7" name="矢印: 下 246">
                <a:extLst>
                  <a:ext uri="{FF2B5EF4-FFF2-40B4-BE49-F238E27FC236}">
                    <a16:creationId xmlns:a16="http://schemas.microsoft.com/office/drawing/2014/main" id="{374359EE-B4D5-40EA-BA7C-7F56BACCA8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6" name="グループ化 235">
              <a:extLst>
                <a:ext uri="{FF2B5EF4-FFF2-40B4-BE49-F238E27FC236}">
                  <a16:creationId xmlns:a16="http://schemas.microsoft.com/office/drawing/2014/main" id="{7B8F36C8-344A-4AFC-9604-ED7B1ED844B2}"/>
                </a:ext>
              </a:extLst>
            </p:cNvPr>
            <p:cNvGrpSpPr/>
            <p:nvPr/>
          </p:nvGrpSpPr>
          <p:grpSpPr>
            <a:xfrm rot="10800000">
              <a:off x="5292080" y="2708920"/>
              <a:ext cx="720080" cy="720080"/>
              <a:chOff x="792000" y="2529000"/>
              <a:chExt cx="360000" cy="360000"/>
            </a:xfrm>
          </p:grpSpPr>
          <p:sp>
            <p:nvSpPr>
              <p:cNvPr id="244" name="楕円 243">
                <a:extLst>
                  <a:ext uri="{FF2B5EF4-FFF2-40B4-BE49-F238E27FC236}">
                    <a16:creationId xmlns:a16="http://schemas.microsoft.com/office/drawing/2014/main" id="{507544BB-10FC-4BE6-BECD-1F8D347C8BF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5" name="矢印: 下 244">
                <a:extLst>
                  <a:ext uri="{FF2B5EF4-FFF2-40B4-BE49-F238E27FC236}">
                    <a16:creationId xmlns:a16="http://schemas.microsoft.com/office/drawing/2014/main" id="{A0B6A751-2172-4724-B6B7-7FC5FA518CB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7" name="グループ化 236">
              <a:extLst>
                <a:ext uri="{FF2B5EF4-FFF2-40B4-BE49-F238E27FC236}">
                  <a16:creationId xmlns:a16="http://schemas.microsoft.com/office/drawing/2014/main" id="{586B1495-378F-4463-9243-673C7345D948}"/>
                </a:ext>
              </a:extLst>
            </p:cNvPr>
            <p:cNvGrpSpPr/>
            <p:nvPr/>
          </p:nvGrpSpPr>
          <p:grpSpPr>
            <a:xfrm rot="10800000">
              <a:off x="3851920" y="2708920"/>
              <a:ext cx="720080" cy="720080"/>
              <a:chOff x="792000" y="2529000"/>
              <a:chExt cx="360000" cy="360000"/>
            </a:xfrm>
          </p:grpSpPr>
          <p:sp>
            <p:nvSpPr>
              <p:cNvPr id="242" name="楕円 241">
                <a:extLst>
                  <a:ext uri="{FF2B5EF4-FFF2-40B4-BE49-F238E27FC236}">
                    <a16:creationId xmlns:a16="http://schemas.microsoft.com/office/drawing/2014/main" id="{CA118273-F6A2-4863-B196-A5C0277EA75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3" name="矢印: 下 242">
                <a:extLst>
                  <a:ext uri="{FF2B5EF4-FFF2-40B4-BE49-F238E27FC236}">
                    <a16:creationId xmlns:a16="http://schemas.microsoft.com/office/drawing/2014/main" id="{07604269-94D4-49A8-818A-853AF157192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38" name="直線コネクタ 237">
              <a:extLst>
                <a:ext uri="{FF2B5EF4-FFF2-40B4-BE49-F238E27FC236}">
                  <a16:creationId xmlns:a16="http://schemas.microsoft.com/office/drawing/2014/main" id="{61F2CDCE-694B-4771-BBF0-E062DD3D8F0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9" name="直線コネクタ 238">
              <a:extLst>
                <a:ext uri="{FF2B5EF4-FFF2-40B4-BE49-F238E27FC236}">
                  <a16:creationId xmlns:a16="http://schemas.microsoft.com/office/drawing/2014/main" id="{F2259A2C-79BE-4280-9ED1-4A76E9345DD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0" name="直線コネクタ 239">
              <a:extLst>
                <a:ext uri="{FF2B5EF4-FFF2-40B4-BE49-F238E27FC236}">
                  <a16:creationId xmlns:a16="http://schemas.microsoft.com/office/drawing/2014/main" id="{1F80E55F-DCAD-47FC-A012-A062F36EB129}"/>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1" name="直線コネクタ 240">
              <a:extLst>
                <a:ext uri="{FF2B5EF4-FFF2-40B4-BE49-F238E27FC236}">
                  <a16:creationId xmlns:a16="http://schemas.microsoft.com/office/drawing/2014/main" id="{70F9F5D1-3AE8-46ED-A648-765D42B7CDB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0" name="グループ化 249">
            <a:extLst>
              <a:ext uri="{FF2B5EF4-FFF2-40B4-BE49-F238E27FC236}">
                <a16:creationId xmlns:a16="http://schemas.microsoft.com/office/drawing/2014/main" id="{EABD32F5-EB88-4EE4-84A0-2AEB814430F9}"/>
              </a:ext>
            </a:extLst>
          </p:cNvPr>
          <p:cNvGrpSpPr/>
          <p:nvPr/>
        </p:nvGrpSpPr>
        <p:grpSpPr>
          <a:xfrm>
            <a:off x="3203848" y="4221088"/>
            <a:ext cx="720080" cy="720080"/>
            <a:chOff x="3851920" y="1268760"/>
            <a:chExt cx="2160240" cy="2160240"/>
          </a:xfrm>
        </p:grpSpPr>
        <p:grpSp>
          <p:nvGrpSpPr>
            <p:cNvPr id="251" name="グループ化 250">
              <a:extLst>
                <a:ext uri="{FF2B5EF4-FFF2-40B4-BE49-F238E27FC236}">
                  <a16:creationId xmlns:a16="http://schemas.microsoft.com/office/drawing/2014/main" id="{4DB16319-B916-4AFB-9F62-AECBF6B20279}"/>
                </a:ext>
              </a:extLst>
            </p:cNvPr>
            <p:cNvGrpSpPr/>
            <p:nvPr/>
          </p:nvGrpSpPr>
          <p:grpSpPr>
            <a:xfrm rot="10800000">
              <a:off x="3851920" y="1268760"/>
              <a:ext cx="720080" cy="720080"/>
              <a:chOff x="792000" y="2529000"/>
              <a:chExt cx="360000" cy="360000"/>
            </a:xfrm>
          </p:grpSpPr>
          <p:sp>
            <p:nvSpPr>
              <p:cNvPr id="265" name="楕円 264">
                <a:extLst>
                  <a:ext uri="{FF2B5EF4-FFF2-40B4-BE49-F238E27FC236}">
                    <a16:creationId xmlns:a16="http://schemas.microsoft.com/office/drawing/2014/main" id="{8E3044CE-02F6-448A-BBC6-B19185879E5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6" name="矢印: 下 265">
                <a:extLst>
                  <a:ext uri="{FF2B5EF4-FFF2-40B4-BE49-F238E27FC236}">
                    <a16:creationId xmlns:a16="http://schemas.microsoft.com/office/drawing/2014/main" id="{39E5508E-7896-45E3-ADA8-C6789B829DD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2" name="グループ化 251">
              <a:extLst>
                <a:ext uri="{FF2B5EF4-FFF2-40B4-BE49-F238E27FC236}">
                  <a16:creationId xmlns:a16="http://schemas.microsoft.com/office/drawing/2014/main" id="{4C6D4DD9-EF2C-4507-A93F-38E9AD6E24C7}"/>
                </a:ext>
              </a:extLst>
            </p:cNvPr>
            <p:cNvGrpSpPr/>
            <p:nvPr/>
          </p:nvGrpSpPr>
          <p:grpSpPr>
            <a:xfrm rot="10800000">
              <a:off x="5292080" y="1268760"/>
              <a:ext cx="720080" cy="720080"/>
              <a:chOff x="792000" y="2529000"/>
              <a:chExt cx="360000" cy="360000"/>
            </a:xfrm>
          </p:grpSpPr>
          <p:sp>
            <p:nvSpPr>
              <p:cNvPr id="263" name="楕円 262">
                <a:extLst>
                  <a:ext uri="{FF2B5EF4-FFF2-40B4-BE49-F238E27FC236}">
                    <a16:creationId xmlns:a16="http://schemas.microsoft.com/office/drawing/2014/main" id="{8F385D3B-7B0E-4F3E-B72D-052635CE307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4" name="矢印: 下 263">
                <a:extLst>
                  <a:ext uri="{FF2B5EF4-FFF2-40B4-BE49-F238E27FC236}">
                    <a16:creationId xmlns:a16="http://schemas.microsoft.com/office/drawing/2014/main" id="{CF9F50DD-D9DB-4D93-B9B2-AB0A6B44A1E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3" name="グループ化 252">
              <a:extLst>
                <a:ext uri="{FF2B5EF4-FFF2-40B4-BE49-F238E27FC236}">
                  <a16:creationId xmlns:a16="http://schemas.microsoft.com/office/drawing/2014/main" id="{A355E8CE-4DEB-40C4-8D95-2AFE71D198CE}"/>
                </a:ext>
              </a:extLst>
            </p:cNvPr>
            <p:cNvGrpSpPr/>
            <p:nvPr/>
          </p:nvGrpSpPr>
          <p:grpSpPr>
            <a:xfrm rot="10800000">
              <a:off x="5292080" y="2708920"/>
              <a:ext cx="720080" cy="720080"/>
              <a:chOff x="792000" y="2529000"/>
              <a:chExt cx="360000" cy="360000"/>
            </a:xfrm>
          </p:grpSpPr>
          <p:sp>
            <p:nvSpPr>
              <p:cNvPr id="261" name="楕円 260">
                <a:extLst>
                  <a:ext uri="{FF2B5EF4-FFF2-40B4-BE49-F238E27FC236}">
                    <a16:creationId xmlns:a16="http://schemas.microsoft.com/office/drawing/2014/main" id="{59656F7B-C9A4-49F1-8C0B-144401F7E7B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2" name="矢印: 下 261">
                <a:extLst>
                  <a:ext uri="{FF2B5EF4-FFF2-40B4-BE49-F238E27FC236}">
                    <a16:creationId xmlns:a16="http://schemas.microsoft.com/office/drawing/2014/main" id="{1518B3E8-8B4F-4706-8956-D97C1DB2319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4" name="グループ化 253">
              <a:extLst>
                <a:ext uri="{FF2B5EF4-FFF2-40B4-BE49-F238E27FC236}">
                  <a16:creationId xmlns:a16="http://schemas.microsoft.com/office/drawing/2014/main" id="{A66FBB10-C0C4-45B5-B0D6-D604A7296852}"/>
                </a:ext>
              </a:extLst>
            </p:cNvPr>
            <p:cNvGrpSpPr/>
            <p:nvPr/>
          </p:nvGrpSpPr>
          <p:grpSpPr>
            <a:xfrm rot="10800000">
              <a:off x="3851920" y="2708920"/>
              <a:ext cx="720080" cy="720080"/>
              <a:chOff x="792000" y="2529000"/>
              <a:chExt cx="360000" cy="360000"/>
            </a:xfrm>
          </p:grpSpPr>
          <p:sp>
            <p:nvSpPr>
              <p:cNvPr id="259" name="楕円 258">
                <a:extLst>
                  <a:ext uri="{FF2B5EF4-FFF2-40B4-BE49-F238E27FC236}">
                    <a16:creationId xmlns:a16="http://schemas.microsoft.com/office/drawing/2014/main" id="{1AA61580-F239-4CCD-AD15-BD78ECBB0E6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0" name="矢印: 下 259">
                <a:extLst>
                  <a:ext uri="{FF2B5EF4-FFF2-40B4-BE49-F238E27FC236}">
                    <a16:creationId xmlns:a16="http://schemas.microsoft.com/office/drawing/2014/main" id="{CFACFD28-2412-4FB0-AB8C-B75B6C234CF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5" name="直線コネクタ 254">
              <a:extLst>
                <a:ext uri="{FF2B5EF4-FFF2-40B4-BE49-F238E27FC236}">
                  <a16:creationId xmlns:a16="http://schemas.microsoft.com/office/drawing/2014/main" id="{19982E25-D514-459E-8B17-8641714126E8}"/>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6" name="直線コネクタ 255">
              <a:extLst>
                <a:ext uri="{FF2B5EF4-FFF2-40B4-BE49-F238E27FC236}">
                  <a16:creationId xmlns:a16="http://schemas.microsoft.com/office/drawing/2014/main" id="{22EA8D7E-4728-43D5-BD3C-E2DD3EE06941}"/>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7" name="直線コネクタ 256">
              <a:extLst>
                <a:ext uri="{FF2B5EF4-FFF2-40B4-BE49-F238E27FC236}">
                  <a16:creationId xmlns:a16="http://schemas.microsoft.com/office/drawing/2014/main" id="{21BABAF3-A621-4BF8-85AB-A0ACA5F9B17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8" name="直線コネクタ 257">
              <a:extLst>
                <a:ext uri="{FF2B5EF4-FFF2-40B4-BE49-F238E27FC236}">
                  <a16:creationId xmlns:a16="http://schemas.microsoft.com/office/drawing/2014/main" id="{4F9B9A72-DB03-443E-B164-DFCD7E5C1BB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67" name="グループ化 266">
            <a:extLst>
              <a:ext uri="{FF2B5EF4-FFF2-40B4-BE49-F238E27FC236}">
                <a16:creationId xmlns:a16="http://schemas.microsoft.com/office/drawing/2014/main" id="{8F8E6C7A-5241-481B-BEE1-8AADB9865E3A}"/>
              </a:ext>
            </a:extLst>
          </p:cNvPr>
          <p:cNvGrpSpPr/>
          <p:nvPr/>
        </p:nvGrpSpPr>
        <p:grpSpPr>
          <a:xfrm rot="10800000">
            <a:off x="4067944" y="4221088"/>
            <a:ext cx="720080" cy="720080"/>
            <a:chOff x="3851920" y="1268760"/>
            <a:chExt cx="2160240" cy="2160240"/>
          </a:xfrm>
        </p:grpSpPr>
        <p:grpSp>
          <p:nvGrpSpPr>
            <p:cNvPr id="268" name="グループ化 267">
              <a:extLst>
                <a:ext uri="{FF2B5EF4-FFF2-40B4-BE49-F238E27FC236}">
                  <a16:creationId xmlns:a16="http://schemas.microsoft.com/office/drawing/2014/main" id="{B58EDE20-F6D9-4EC0-B84F-9681A175A1D4}"/>
                </a:ext>
              </a:extLst>
            </p:cNvPr>
            <p:cNvGrpSpPr/>
            <p:nvPr/>
          </p:nvGrpSpPr>
          <p:grpSpPr>
            <a:xfrm rot="10800000">
              <a:off x="3851920" y="1268760"/>
              <a:ext cx="720080" cy="720080"/>
              <a:chOff x="792000" y="2529000"/>
              <a:chExt cx="360000" cy="360000"/>
            </a:xfrm>
          </p:grpSpPr>
          <p:sp>
            <p:nvSpPr>
              <p:cNvPr id="282" name="楕円 281">
                <a:extLst>
                  <a:ext uri="{FF2B5EF4-FFF2-40B4-BE49-F238E27FC236}">
                    <a16:creationId xmlns:a16="http://schemas.microsoft.com/office/drawing/2014/main" id="{14767961-C6F7-4A70-8F9D-23220CF28A1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3" name="矢印: 下 282">
                <a:extLst>
                  <a:ext uri="{FF2B5EF4-FFF2-40B4-BE49-F238E27FC236}">
                    <a16:creationId xmlns:a16="http://schemas.microsoft.com/office/drawing/2014/main" id="{F8DBD004-D978-446F-923D-CFADE7749FC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9" name="グループ化 268">
              <a:extLst>
                <a:ext uri="{FF2B5EF4-FFF2-40B4-BE49-F238E27FC236}">
                  <a16:creationId xmlns:a16="http://schemas.microsoft.com/office/drawing/2014/main" id="{628090DC-C804-4C81-B377-D94B596165CE}"/>
                </a:ext>
              </a:extLst>
            </p:cNvPr>
            <p:cNvGrpSpPr/>
            <p:nvPr/>
          </p:nvGrpSpPr>
          <p:grpSpPr>
            <a:xfrm rot="10800000">
              <a:off x="5292080" y="1268760"/>
              <a:ext cx="720080" cy="720080"/>
              <a:chOff x="792000" y="2529000"/>
              <a:chExt cx="360000" cy="360000"/>
            </a:xfrm>
          </p:grpSpPr>
          <p:sp>
            <p:nvSpPr>
              <p:cNvPr id="280" name="楕円 279">
                <a:extLst>
                  <a:ext uri="{FF2B5EF4-FFF2-40B4-BE49-F238E27FC236}">
                    <a16:creationId xmlns:a16="http://schemas.microsoft.com/office/drawing/2014/main" id="{BB27A88B-251C-4ED8-899B-ECFB06674F4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1" name="矢印: 下 280">
                <a:extLst>
                  <a:ext uri="{FF2B5EF4-FFF2-40B4-BE49-F238E27FC236}">
                    <a16:creationId xmlns:a16="http://schemas.microsoft.com/office/drawing/2014/main" id="{95E80A95-B367-41EE-943E-E7BC3A008F0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0" name="グループ化 269">
              <a:extLst>
                <a:ext uri="{FF2B5EF4-FFF2-40B4-BE49-F238E27FC236}">
                  <a16:creationId xmlns:a16="http://schemas.microsoft.com/office/drawing/2014/main" id="{B2B513CB-F147-431A-94B5-E67895C3419A}"/>
                </a:ext>
              </a:extLst>
            </p:cNvPr>
            <p:cNvGrpSpPr/>
            <p:nvPr/>
          </p:nvGrpSpPr>
          <p:grpSpPr>
            <a:xfrm rot="10800000">
              <a:off x="5292080" y="2708920"/>
              <a:ext cx="720080" cy="720080"/>
              <a:chOff x="792000" y="2529000"/>
              <a:chExt cx="360000" cy="360000"/>
            </a:xfrm>
          </p:grpSpPr>
          <p:sp>
            <p:nvSpPr>
              <p:cNvPr id="278" name="楕円 277">
                <a:extLst>
                  <a:ext uri="{FF2B5EF4-FFF2-40B4-BE49-F238E27FC236}">
                    <a16:creationId xmlns:a16="http://schemas.microsoft.com/office/drawing/2014/main" id="{3D34EB7F-C935-46FE-85BC-A9EFCEE4816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9" name="矢印: 下 278">
                <a:extLst>
                  <a:ext uri="{FF2B5EF4-FFF2-40B4-BE49-F238E27FC236}">
                    <a16:creationId xmlns:a16="http://schemas.microsoft.com/office/drawing/2014/main" id="{63F0FF4B-79FB-4197-86B7-25C3C7BCF00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1" name="グループ化 270">
              <a:extLst>
                <a:ext uri="{FF2B5EF4-FFF2-40B4-BE49-F238E27FC236}">
                  <a16:creationId xmlns:a16="http://schemas.microsoft.com/office/drawing/2014/main" id="{11E63360-2BFA-4DEF-ADFD-F02B22898150}"/>
                </a:ext>
              </a:extLst>
            </p:cNvPr>
            <p:cNvGrpSpPr/>
            <p:nvPr/>
          </p:nvGrpSpPr>
          <p:grpSpPr>
            <a:xfrm rot="10800000">
              <a:off x="3851920" y="2708920"/>
              <a:ext cx="720080" cy="720080"/>
              <a:chOff x="792000" y="2529000"/>
              <a:chExt cx="360000" cy="360000"/>
            </a:xfrm>
          </p:grpSpPr>
          <p:sp>
            <p:nvSpPr>
              <p:cNvPr id="276" name="楕円 275">
                <a:extLst>
                  <a:ext uri="{FF2B5EF4-FFF2-40B4-BE49-F238E27FC236}">
                    <a16:creationId xmlns:a16="http://schemas.microsoft.com/office/drawing/2014/main" id="{70662B6D-1BC1-4A1D-AC8C-9F99FBF4C0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7" name="矢印: 下 276">
                <a:extLst>
                  <a:ext uri="{FF2B5EF4-FFF2-40B4-BE49-F238E27FC236}">
                    <a16:creationId xmlns:a16="http://schemas.microsoft.com/office/drawing/2014/main" id="{65E21972-657E-4263-B1B5-34855EAA624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72" name="直線コネクタ 271">
              <a:extLst>
                <a:ext uri="{FF2B5EF4-FFF2-40B4-BE49-F238E27FC236}">
                  <a16:creationId xmlns:a16="http://schemas.microsoft.com/office/drawing/2014/main" id="{D2AD1694-FD05-456B-84CE-C087406B9EF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3" name="直線コネクタ 272">
              <a:extLst>
                <a:ext uri="{FF2B5EF4-FFF2-40B4-BE49-F238E27FC236}">
                  <a16:creationId xmlns:a16="http://schemas.microsoft.com/office/drawing/2014/main" id="{F0E4209F-0887-4957-A6E9-B1FD63479A8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4" name="直線コネクタ 273">
              <a:extLst>
                <a:ext uri="{FF2B5EF4-FFF2-40B4-BE49-F238E27FC236}">
                  <a16:creationId xmlns:a16="http://schemas.microsoft.com/office/drawing/2014/main" id="{B90BC48C-3200-4F73-87B9-BBFB9BC6465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5" name="直線コネクタ 274">
              <a:extLst>
                <a:ext uri="{FF2B5EF4-FFF2-40B4-BE49-F238E27FC236}">
                  <a16:creationId xmlns:a16="http://schemas.microsoft.com/office/drawing/2014/main" id="{FE888B05-756D-4558-B1B5-2A118B3B35D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84" name="グループ化 283">
            <a:extLst>
              <a:ext uri="{FF2B5EF4-FFF2-40B4-BE49-F238E27FC236}">
                <a16:creationId xmlns:a16="http://schemas.microsoft.com/office/drawing/2014/main" id="{9C317F58-B665-4232-ACA1-73EFA81DAB83}"/>
              </a:ext>
            </a:extLst>
          </p:cNvPr>
          <p:cNvGrpSpPr/>
          <p:nvPr/>
        </p:nvGrpSpPr>
        <p:grpSpPr>
          <a:xfrm>
            <a:off x="1475656" y="5229200"/>
            <a:ext cx="720080" cy="720080"/>
            <a:chOff x="3851920" y="1268760"/>
            <a:chExt cx="2160240" cy="2160240"/>
          </a:xfrm>
        </p:grpSpPr>
        <p:grpSp>
          <p:nvGrpSpPr>
            <p:cNvPr id="285" name="グループ化 284">
              <a:extLst>
                <a:ext uri="{FF2B5EF4-FFF2-40B4-BE49-F238E27FC236}">
                  <a16:creationId xmlns:a16="http://schemas.microsoft.com/office/drawing/2014/main" id="{94FC45B5-794C-4F41-9082-1EFD63AF6F03}"/>
                </a:ext>
              </a:extLst>
            </p:cNvPr>
            <p:cNvGrpSpPr/>
            <p:nvPr/>
          </p:nvGrpSpPr>
          <p:grpSpPr>
            <a:xfrm rot="10800000">
              <a:off x="3851920" y="1268760"/>
              <a:ext cx="720080" cy="720080"/>
              <a:chOff x="792000" y="2529000"/>
              <a:chExt cx="360000" cy="360000"/>
            </a:xfrm>
          </p:grpSpPr>
          <p:sp>
            <p:nvSpPr>
              <p:cNvPr id="299" name="楕円 298">
                <a:extLst>
                  <a:ext uri="{FF2B5EF4-FFF2-40B4-BE49-F238E27FC236}">
                    <a16:creationId xmlns:a16="http://schemas.microsoft.com/office/drawing/2014/main" id="{6E2C7CBE-09F2-42D2-A190-B35C9353285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0" name="矢印: 下 299">
                <a:extLst>
                  <a:ext uri="{FF2B5EF4-FFF2-40B4-BE49-F238E27FC236}">
                    <a16:creationId xmlns:a16="http://schemas.microsoft.com/office/drawing/2014/main" id="{B6850A63-B27C-4C0C-9F9D-0FDB73346B1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6" name="グループ化 285">
              <a:extLst>
                <a:ext uri="{FF2B5EF4-FFF2-40B4-BE49-F238E27FC236}">
                  <a16:creationId xmlns:a16="http://schemas.microsoft.com/office/drawing/2014/main" id="{53214CDC-E662-4461-85F8-F9739168E591}"/>
                </a:ext>
              </a:extLst>
            </p:cNvPr>
            <p:cNvGrpSpPr/>
            <p:nvPr/>
          </p:nvGrpSpPr>
          <p:grpSpPr>
            <a:xfrm rot="10800000">
              <a:off x="5292080" y="1268760"/>
              <a:ext cx="720080" cy="720080"/>
              <a:chOff x="792000" y="2529000"/>
              <a:chExt cx="360000" cy="360000"/>
            </a:xfrm>
          </p:grpSpPr>
          <p:sp>
            <p:nvSpPr>
              <p:cNvPr id="297" name="楕円 296">
                <a:extLst>
                  <a:ext uri="{FF2B5EF4-FFF2-40B4-BE49-F238E27FC236}">
                    <a16:creationId xmlns:a16="http://schemas.microsoft.com/office/drawing/2014/main" id="{A5AD2027-DA02-4212-85CB-E4E4DEE181A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8" name="矢印: 下 297">
                <a:extLst>
                  <a:ext uri="{FF2B5EF4-FFF2-40B4-BE49-F238E27FC236}">
                    <a16:creationId xmlns:a16="http://schemas.microsoft.com/office/drawing/2014/main" id="{29994360-631E-42C4-9DCD-CF99606EA79D}"/>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7" name="グループ化 286">
              <a:extLst>
                <a:ext uri="{FF2B5EF4-FFF2-40B4-BE49-F238E27FC236}">
                  <a16:creationId xmlns:a16="http://schemas.microsoft.com/office/drawing/2014/main" id="{D3F1E955-71CB-46B6-9492-A35F851CBB6B}"/>
                </a:ext>
              </a:extLst>
            </p:cNvPr>
            <p:cNvGrpSpPr/>
            <p:nvPr/>
          </p:nvGrpSpPr>
          <p:grpSpPr>
            <a:xfrm rot="10800000">
              <a:off x="5292080" y="2708920"/>
              <a:ext cx="720080" cy="720080"/>
              <a:chOff x="792000" y="2529000"/>
              <a:chExt cx="360000" cy="360000"/>
            </a:xfrm>
          </p:grpSpPr>
          <p:sp>
            <p:nvSpPr>
              <p:cNvPr id="295" name="楕円 294">
                <a:extLst>
                  <a:ext uri="{FF2B5EF4-FFF2-40B4-BE49-F238E27FC236}">
                    <a16:creationId xmlns:a16="http://schemas.microsoft.com/office/drawing/2014/main" id="{259ABB4C-F54D-4F75-BB94-BFFCF33177B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6" name="矢印: 下 295">
                <a:extLst>
                  <a:ext uri="{FF2B5EF4-FFF2-40B4-BE49-F238E27FC236}">
                    <a16:creationId xmlns:a16="http://schemas.microsoft.com/office/drawing/2014/main" id="{794F49CA-136A-4899-8816-2C500F2F1A8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8" name="グループ化 287">
              <a:extLst>
                <a:ext uri="{FF2B5EF4-FFF2-40B4-BE49-F238E27FC236}">
                  <a16:creationId xmlns:a16="http://schemas.microsoft.com/office/drawing/2014/main" id="{1887D1A7-3EDA-4ECA-9ACC-A45AE45E5850}"/>
                </a:ext>
              </a:extLst>
            </p:cNvPr>
            <p:cNvGrpSpPr/>
            <p:nvPr/>
          </p:nvGrpSpPr>
          <p:grpSpPr>
            <a:xfrm rot="10800000">
              <a:off x="3851920" y="2708920"/>
              <a:ext cx="720080" cy="720080"/>
              <a:chOff x="792000" y="2529000"/>
              <a:chExt cx="360000" cy="360000"/>
            </a:xfrm>
          </p:grpSpPr>
          <p:sp>
            <p:nvSpPr>
              <p:cNvPr id="293" name="楕円 292">
                <a:extLst>
                  <a:ext uri="{FF2B5EF4-FFF2-40B4-BE49-F238E27FC236}">
                    <a16:creationId xmlns:a16="http://schemas.microsoft.com/office/drawing/2014/main" id="{3BAECA19-7A18-459A-B1C0-CF8F82E92A2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4" name="矢印: 下 293">
                <a:extLst>
                  <a:ext uri="{FF2B5EF4-FFF2-40B4-BE49-F238E27FC236}">
                    <a16:creationId xmlns:a16="http://schemas.microsoft.com/office/drawing/2014/main" id="{3AC303FA-FD17-4145-BB70-1C285C31087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9" name="直線コネクタ 288">
              <a:extLst>
                <a:ext uri="{FF2B5EF4-FFF2-40B4-BE49-F238E27FC236}">
                  <a16:creationId xmlns:a16="http://schemas.microsoft.com/office/drawing/2014/main" id="{65F79B6F-0D83-49E5-9EAF-E94391F31FB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0" name="直線コネクタ 289">
              <a:extLst>
                <a:ext uri="{FF2B5EF4-FFF2-40B4-BE49-F238E27FC236}">
                  <a16:creationId xmlns:a16="http://schemas.microsoft.com/office/drawing/2014/main" id="{33FCAD1A-9AA6-4AB5-9B4D-D3FECB5AEF9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1" name="直線コネクタ 290">
              <a:extLst>
                <a:ext uri="{FF2B5EF4-FFF2-40B4-BE49-F238E27FC236}">
                  <a16:creationId xmlns:a16="http://schemas.microsoft.com/office/drawing/2014/main" id="{245A381E-8C35-4068-83D3-20D44F101C3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2" name="直線コネクタ 291">
              <a:extLst>
                <a:ext uri="{FF2B5EF4-FFF2-40B4-BE49-F238E27FC236}">
                  <a16:creationId xmlns:a16="http://schemas.microsoft.com/office/drawing/2014/main" id="{3EEC4C9C-17CD-4BD7-8744-E57EBB3C8B7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01" name="グループ化 300">
            <a:extLst>
              <a:ext uri="{FF2B5EF4-FFF2-40B4-BE49-F238E27FC236}">
                <a16:creationId xmlns:a16="http://schemas.microsoft.com/office/drawing/2014/main" id="{39F5D5E9-446F-4E0D-90E8-25C05C434726}"/>
              </a:ext>
            </a:extLst>
          </p:cNvPr>
          <p:cNvGrpSpPr/>
          <p:nvPr/>
        </p:nvGrpSpPr>
        <p:grpSpPr>
          <a:xfrm rot="10800000">
            <a:off x="2339752" y="5229200"/>
            <a:ext cx="720080" cy="720080"/>
            <a:chOff x="3851920" y="1268760"/>
            <a:chExt cx="2160240" cy="2160240"/>
          </a:xfrm>
        </p:grpSpPr>
        <p:grpSp>
          <p:nvGrpSpPr>
            <p:cNvPr id="302" name="グループ化 301">
              <a:extLst>
                <a:ext uri="{FF2B5EF4-FFF2-40B4-BE49-F238E27FC236}">
                  <a16:creationId xmlns:a16="http://schemas.microsoft.com/office/drawing/2014/main" id="{A1E0B033-3B0E-4833-8143-D4C7C8D747DC}"/>
                </a:ext>
              </a:extLst>
            </p:cNvPr>
            <p:cNvGrpSpPr/>
            <p:nvPr/>
          </p:nvGrpSpPr>
          <p:grpSpPr>
            <a:xfrm rot="10800000">
              <a:off x="3851920" y="1268760"/>
              <a:ext cx="720080" cy="720080"/>
              <a:chOff x="792000" y="2529000"/>
              <a:chExt cx="360000" cy="360000"/>
            </a:xfrm>
          </p:grpSpPr>
          <p:sp>
            <p:nvSpPr>
              <p:cNvPr id="316" name="楕円 315">
                <a:extLst>
                  <a:ext uri="{FF2B5EF4-FFF2-40B4-BE49-F238E27FC236}">
                    <a16:creationId xmlns:a16="http://schemas.microsoft.com/office/drawing/2014/main" id="{01E3682F-97BD-4CA3-832E-AF658E7130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7" name="矢印: 下 316">
                <a:extLst>
                  <a:ext uri="{FF2B5EF4-FFF2-40B4-BE49-F238E27FC236}">
                    <a16:creationId xmlns:a16="http://schemas.microsoft.com/office/drawing/2014/main" id="{CD9C48F4-99BB-48F9-8E6A-D567BB6F285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3" name="グループ化 302">
              <a:extLst>
                <a:ext uri="{FF2B5EF4-FFF2-40B4-BE49-F238E27FC236}">
                  <a16:creationId xmlns:a16="http://schemas.microsoft.com/office/drawing/2014/main" id="{3258E791-55D9-48A6-A588-5D23ED06DAC7}"/>
                </a:ext>
              </a:extLst>
            </p:cNvPr>
            <p:cNvGrpSpPr/>
            <p:nvPr/>
          </p:nvGrpSpPr>
          <p:grpSpPr>
            <a:xfrm rot="10800000">
              <a:off x="5292080" y="1268760"/>
              <a:ext cx="720080" cy="720080"/>
              <a:chOff x="792000" y="2529000"/>
              <a:chExt cx="360000" cy="360000"/>
            </a:xfrm>
          </p:grpSpPr>
          <p:sp>
            <p:nvSpPr>
              <p:cNvPr id="314" name="楕円 313">
                <a:extLst>
                  <a:ext uri="{FF2B5EF4-FFF2-40B4-BE49-F238E27FC236}">
                    <a16:creationId xmlns:a16="http://schemas.microsoft.com/office/drawing/2014/main" id="{360A1259-023D-45DA-BE1A-A039EA1B54A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5" name="矢印: 下 314">
                <a:extLst>
                  <a:ext uri="{FF2B5EF4-FFF2-40B4-BE49-F238E27FC236}">
                    <a16:creationId xmlns:a16="http://schemas.microsoft.com/office/drawing/2014/main" id="{26710FF8-FF10-4DA1-A7D2-8DFD21A62580}"/>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4" name="グループ化 303">
              <a:extLst>
                <a:ext uri="{FF2B5EF4-FFF2-40B4-BE49-F238E27FC236}">
                  <a16:creationId xmlns:a16="http://schemas.microsoft.com/office/drawing/2014/main" id="{3AB0D264-2F74-4295-8A53-5EB40C0BC408}"/>
                </a:ext>
              </a:extLst>
            </p:cNvPr>
            <p:cNvGrpSpPr/>
            <p:nvPr/>
          </p:nvGrpSpPr>
          <p:grpSpPr>
            <a:xfrm rot="10800000">
              <a:off x="5292080" y="2708920"/>
              <a:ext cx="720080" cy="720080"/>
              <a:chOff x="792000" y="2529000"/>
              <a:chExt cx="360000" cy="360000"/>
            </a:xfrm>
          </p:grpSpPr>
          <p:sp>
            <p:nvSpPr>
              <p:cNvPr id="312" name="楕円 311">
                <a:extLst>
                  <a:ext uri="{FF2B5EF4-FFF2-40B4-BE49-F238E27FC236}">
                    <a16:creationId xmlns:a16="http://schemas.microsoft.com/office/drawing/2014/main" id="{751FDB81-3E8C-4D31-A719-62BDF21160B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3" name="矢印: 下 312">
                <a:extLst>
                  <a:ext uri="{FF2B5EF4-FFF2-40B4-BE49-F238E27FC236}">
                    <a16:creationId xmlns:a16="http://schemas.microsoft.com/office/drawing/2014/main" id="{A39189DE-8915-487B-9F8B-2799670219F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5" name="グループ化 304">
              <a:extLst>
                <a:ext uri="{FF2B5EF4-FFF2-40B4-BE49-F238E27FC236}">
                  <a16:creationId xmlns:a16="http://schemas.microsoft.com/office/drawing/2014/main" id="{396B1AD1-8C93-489E-879D-E3C2D9039E84}"/>
                </a:ext>
              </a:extLst>
            </p:cNvPr>
            <p:cNvGrpSpPr/>
            <p:nvPr/>
          </p:nvGrpSpPr>
          <p:grpSpPr>
            <a:xfrm rot="10800000">
              <a:off x="3851920" y="2708920"/>
              <a:ext cx="720080" cy="720080"/>
              <a:chOff x="792000" y="2529000"/>
              <a:chExt cx="360000" cy="360000"/>
            </a:xfrm>
          </p:grpSpPr>
          <p:sp>
            <p:nvSpPr>
              <p:cNvPr id="310" name="楕円 309">
                <a:extLst>
                  <a:ext uri="{FF2B5EF4-FFF2-40B4-BE49-F238E27FC236}">
                    <a16:creationId xmlns:a16="http://schemas.microsoft.com/office/drawing/2014/main" id="{97F07687-43F3-4E42-98F1-783383A8CB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1" name="矢印: 下 310">
                <a:extLst>
                  <a:ext uri="{FF2B5EF4-FFF2-40B4-BE49-F238E27FC236}">
                    <a16:creationId xmlns:a16="http://schemas.microsoft.com/office/drawing/2014/main" id="{530C58E5-5335-4EEF-A367-7129BD3617C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6" name="直線コネクタ 305">
              <a:extLst>
                <a:ext uri="{FF2B5EF4-FFF2-40B4-BE49-F238E27FC236}">
                  <a16:creationId xmlns:a16="http://schemas.microsoft.com/office/drawing/2014/main" id="{D2F5E4D8-F8CD-4052-8024-7FEBA18424E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7" name="直線コネクタ 306">
              <a:extLst>
                <a:ext uri="{FF2B5EF4-FFF2-40B4-BE49-F238E27FC236}">
                  <a16:creationId xmlns:a16="http://schemas.microsoft.com/office/drawing/2014/main" id="{597D5E38-B304-4704-B0D8-E0FBD21C33D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8" name="直線コネクタ 307">
              <a:extLst>
                <a:ext uri="{FF2B5EF4-FFF2-40B4-BE49-F238E27FC236}">
                  <a16:creationId xmlns:a16="http://schemas.microsoft.com/office/drawing/2014/main" id="{50FAF4F2-9544-40C1-B7A0-5AE593411E4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9" name="直線コネクタ 308">
              <a:extLst>
                <a:ext uri="{FF2B5EF4-FFF2-40B4-BE49-F238E27FC236}">
                  <a16:creationId xmlns:a16="http://schemas.microsoft.com/office/drawing/2014/main" id="{BC879C71-0FFF-46CC-A9F2-26FEC7B57F6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318" name="テキスト ボックス 317">
                <a:extLst>
                  <a:ext uri="{FF2B5EF4-FFF2-40B4-BE49-F238E27FC236}">
                    <a16:creationId xmlns:a16="http://schemas.microsoft.com/office/drawing/2014/main" id="{ABFCD2F1-B4BA-4B7C-8ECF-7EF0482AA9FC}"/>
                  </a:ext>
                </a:extLst>
              </p:cNvPr>
              <p:cNvSpPr txBox="1"/>
              <p:nvPr/>
            </p:nvSpPr>
            <p:spPr>
              <a:xfrm>
                <a:off x="251520" y="3356992"/>
                <a:ext cx="86409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=0</m:t>
                      </m:r>
                    </m:oMath>
                  </m:oMathPara>
                </a14:m>
                <a:endParaRPr lang="ja-JP" altLang="en-US" sz="2000" dirty="0"/>
              </a:p>
            </p:txBody>
          </p:sp>
        </mc:Choice>
        <mc:Fallback xmlns="">
          <p:sp>
            <p:nvSpPr>
              <p:cNvPr id="318" name="テキスト ボックス 317">
                <a:extLst>
                  <a:ext uri="{FF2B5EF4-FFF2-40B4-BE49-F238E27FC236}">
                    <a16:creationId xmlns:a16="http://schemas.microsoft.com/office/drawing/2014/main" id="{ABFCD2F1-B4BA-4B7C-8ECF-7EF0482AA9FC}"/>
                  </a:ext>
                </a:extLst>
              </p:cNvPr>
              <p:cNvSpPr txBox="1">
                <a:spLocks noRot="1" noChangeAspect="1" noMove="1" noResize="1" noEditPoints="1" noAdjustHandles="1" noChangeArrowheads="1" noChangeShapeType="1" noTextEdit="1"/>
              </p:cNvSpPr>
              <p:nvPr/>
            </p:nvSpPr>
            <p:spPr>
              <a:xfrm>
                <a:off x="251520" y="3356992"/>
                <a:ext cx="864096" cy="40011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9" name="テキスト ボックス 318">
                <a:extLst>
                  <a:ext uri="{FF2B5EF4-FFF2-40B4-BE49-F238E27FC236}">
                    <a16:creationId xmlns:a16="http://schemas.microsoft.com/office/drawing/2014/main" id="{F38DC1B0-E8BA-434E-824E-BDCE44361A6D}"/>
                  </a:ext>
                </a:extLst>
              </p:cNvPr>
              <p:cNvSpPr txBox="1"/>
              <p:nvPr/>
            </p:nvSpPr>
            <p:spPr>
              <a:xfrm>
                <a:off x="179512" y="5373216"/>
                <a:ext cx="1008112"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=4</m:t>
                      </m:r>
                      <m:r>
                        <m:rPr>
                          <m:sty m:val="p"/>
                        </m:rPr>
                        <a:rPr kumimoji="1" lang="en-US" altLang="ja-JP" sz="2000" b="0" i="0" smtClean="0">
                          <a:latin typeface="Cambria Math" panose="02040503050406030204" pitchFamily="18" charset="0"/>
                        </a:rPr>
                        <m:t>J</m:t>
                      </m:r>
                    </m:oMath>
                  </m:oMathPara>
                </a14:m>
                <a:endParaRPr lang="ja-JP" altLang="en-US" sz="2000" dirty="0"/>
              </a:p>
            </p:txBody>
          </p:sp>
        </mc:Choice>
        <mc:Fallback xmlns="">
          <p:sp>
            <p:nvSpPr>
              <p:cNvPr id="319" name="テキスト ボックス 318">
                <a:extLst>
                  <a:ext uri="{FF2B5EF4-FFF2-40B4-BE49-F238E27FC236}">
                    <a16:creationId xmlns:a16="http://schemas.microsoft.com/office/drawing/2014/main" id="{F38DC1B0-E8BA-434E-824E-BDCE44361A6D}"/>
                  </a:ext>
                </a:extLst>
              </p:cNvPr>
              <p:cNvSpPr txBox="1">
                <a:spLocks noRot="1" noChangeAspect="1" noMove="1" noResize="1" noEditPoints="1" noAdjustHandles="1" noChangeArrowheads="1" noChangeShapeType="1" noTextEdit="1"/>
              </p:cNvSpPr>
              <p:nvPr/>
            </p:nvSpPr>
            <p:spPr>
              <a:xfrm>
                <a:off x="179512" y="5373216"/>
                <a:ext cx="1008112" cy="400110"/>
              </a:xfrm>
              <a:prstGeom prst="rect">
                <a:avLst/>
              </a:prstGeom>
              <a:blipFill>
                <a:blip r:embed="rId3"/>
                <a:stretch>
                  <a:fillRect b="-1363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0" name="テキスト ボックス 319">
                <a:extLst>
                  <a:ext uri="{FF2B5EF4-FFF2-40B4-BE49-F238E27FC236}">
                    <a16:creationId xmlns:a16="http://schemas.microsoft.com/office/drawing/2014/main" id="{0CBEAF6F-57DA-478F-B74D-A641AF884529}"/>
                  </a:ext>
                </a:extLst>
              </p:cNvPr>
              <p:cNvSpPr txBox="1"/>
              <p:nvPr/>
            </p:nvSpPr>
            <p:spPr>
              <a:xfrm>
                <a:off x="179512" y="1484784"/>
                <a:ext cx="1187624"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=−4</m:t>
                      </m:r>
                      <m:r>
                        <m:rPr>
                          <m:sty m:val="p"/>
                        </m:rPr>
                        <a:rPr kumimoji="1" lang="en-US" altLang="ja-JP" sz="2000" b="0" i="0" smtClean="0">
                          <a:latin typeface="Cambria Math" panose="02040503050406030204" pitchFamily="18" charset="0"/>
                        </a:rPr>
                        <m:t>J</m:t>
                      </m:r>
                    </m:oMath>
                  </m:oMathPara>
                </a14:m>
                <a:endParaRPr lang="ja-JP" altLang="en-US" sz="2000" dirty="0"/>
              </a:p>
            </p:txBody>
          </p:sp>
        </mc:Choice>
        <mc:Fallback xmlns="">
          <p:sp>
            <p:nvSpPr>
              <p:cNvPr id="320" name="テキスト ボックス 319">
                <a:extLst>
                  <a:ext uri="{FF2B5EF4-FFF2-40B4-BE49-F238E27FC236}">
                    <a16:creationId xmlns:a16="http://schemas.microsoft.com/office/drawing/2014/main" id="{0CBEAF6F-57DA-478F-B74D-A641AF884529}"/>
                  </a:ext>
                </a:extLst>
              </p:cNvPr>
              <p:cNvSpPr txBox="1">
                <a:spLocks noRot="1" noChangeAspect="1" noMove="1" noResize="1" noEditPoints="1" noAdjustHandles="1" noChangeArrowheads="1" noChangeShapeType="1" noTextEdit="1"/>
              </p:cNvSpPr>
              <p:nvPr/>
            </p:nvSpPr>
            <p:spPr>
              <a:xfrm>
                <a:off x="179512" y="1484784"/>
                <a:ext cx="1187624" cy="400110"/>
              </a:xfrm>
              <a:prstGeom prst="rect">
                <a:avLst/>
              </a:prstGeom>
              <a:blipFill>
                <a:blip r:embed="rId4"/>
                <a:stretch>
                  <a:fillRect b="-15385"/>
                </a:stretch>
              </a:blipFill>
            </p:spPr>
            <p:txBody>
              <a:bodyPr/>
              <a:lstStyle/>
              <a:p>
                <a:r>
                  <a:rPr lang="ja-JP" altLang="en-US">
                    <a:noFill/>
                  </a:rPr>
                  <a:t> </a:t>
                </a:r>
              </a:p>
            </p:txBody>
          </p:sp>
        </mc:Fallback>
      </mc:AlternateContent>
      <p:sp>
        <p:nvSpPr>
          <p:cNvPr id="323" name="四角形: 角を丸くする 322">
            <a:extLst>
              <a:ext uri="{FF2B5EF4-FFF2-40B4-BE49-F238E27FC236}">
                <a16:creationId xmlns:a16="http://schemas.microsoft.com/office/drawing/2014/main" id="{D5E19C83-5819-46C7-8118-5C92DA04F4D5}"/>
              </a:ext>
            </a:extLst>
          </p:cNvPr>
          <p:cNvSpPr/>
          <p:nvPr/>
        </p:nvSpPr>
        <p:spPr>
          <a:xfrm>
            <a:off x="179512" y="1268760"/>
            <a:ext cx="3528392" cy="864096"/>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4" name="四角形: 角を丸くする 323">
            <a:extLst>
              <a:ext uri="{FF2B5EF4-FFF2-40B4-BE49-F238E27FC236}">
                <a16:creationId xmlns:a16="http://schemas.microsoft.com/office/drawing/2014/main" id="{1CCEDA15-2871-4532-8C60-157BBCC66D71}"/>
              </a:ext>
            </a:extLst>
          </p:cNvPr>
          <p:cNvSpPr/>
          <p:nvPr/>
        </p:nvSpPr>
        <p:spPr>
          <a:xfrm>
            <a:off x="179512" y="2204864"/>
            <a:ext cx="4824536" cy="2880320"/>
          </a:xfrm>
          <a:prstGeom prst="roundRect">
            <a:avLst>
              <a:gd name="adj" fmla="val 6541"/>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5" name="四角形: 角を丸くする 324">
            <a:extLst>
              <a:ext uri="{FF2B5EF4-FFF2-40B4-BE49-F238E27FC236}">
                <a16:creationId xmlns:a16="http://schemas.microsoft.com/office/drawing/2014/main" id="{83C32EF4-C0DA-4A0E-9095-A3E055F9F514}"/>
              </a:ext>
            </a:extLst>
          </p:cNvPr>
          <p:cNvSpPr/>
          <p:nvPr/>
        </p:nvSpPr>
        <p:spPr>
          <a:xfrm>
            <a:off x="179512" y="5157192"/>
            <a:ext cx="3528392" cy="864096"/>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327" name="テキスト ボックス 326">
                <a:extLst>
                  <a:ext uri="{FF2B5EF4-FFF2-40B4-BE49-F238E27FC236}">
                    <a16:creationId xmlns:a16="http://schemas.microsoft.com/office/drawing/2014/main" id="{45CE2948-BB6E-4D09-9D07-5CEBFBC32D82}"/>
                  </a:ext>
                </a:extLst>
              </p:cNvPr>
              <p:cNvSpPr txBox="1"/>
              <p:nvPr/>
            </p:nvSpPr>
            <p:spPr>
              <a:xfrm>
                <a:off x="5868144" y="1412776"/>
                <a:ext cx="269979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𝑔</m:t>
                      </m:r>
                      <m:d>
                        <m:dPr>
                          <m:ctrlPr>
                            <a:rPr lang="en-US" altLang="ja-JP" sz="2800" i="1" smtClean="0">
                              <a:latin typeface="Cambria Math" panose="02040503050406030204" pitchFamily="18" charset="0"/>
                            </a:rPr>
                          </m:ctrlPr>
                        </m:dPr>
                        <m:e>
                          <m:r>
                            <a:rPr lang="en-US" altLang="ja-JP" sz="2800" b="0" i="1" smtClean="0">
                              <a:latin typeface="Cambria Math" panose="02040503050406030204" pitchFamily="18" charset="0"/>
                            </a:rPr>
                            <m:t>−4</m:t>
                          </m:r>
                          <m:r>
                            <a:rPr lang="en-US" altLang="ja-JP" sz="2800" b="0" i="1" smtClean="0">
                              <a:latin typeface="Cambria Math" panose="02040503050406030204" pitchFamily="18" charset="0"/>
                            </a:rPr>
                            <m:t>𝐽</m:t>
                          </m:r>
                        </m:e>
                      </m:d>
                      <m:r>
                        <a:rPr lang="en-US" altLang="ja-JP" sz="2800" b="0" i="1" smtClean="0">
                          <a:latin typeface="Cambria Math" panose="02040503050406030204" pitchFamily="18" charset="0"/>
                        </a:rPr>
                        <m:t>=2</m:t>
                      </m:r>
                    </m:oMath>
                  </m:oMathPara>
                </a14:m>
                <a:endParaRPr lang="ja-JP" altLang="en-US" sz="2800" dirty="0"/>
              </a:p>
            </p:txBody>
          </p:sp>
        </mc:Choice>
        <mc:Fallback xmlns="">
          <p:sp>
            <p:nvSpPr>
              <p:cNvPr id="327" name="テキスト ボックス 326">
                <a:extLst>
                  <a:ext uri="{FF2B5EF4-FFF2-40B4-BE49-F238E27FC236}">
                    <a16:creationId xmlns:a16="http://schemas.microsoft.com/office/drawing/2014/main" id="{45CE2948-BB6E-4D09-9D07-5CEBFBC32D82}"/>
                  </a:ext>
                </a:extLst>
              </p:cNvPr>
              <p:cNvSpPr txBox="1">
                <a:spLocks noRot="1" noChangeAspect="1" noMove="1" noResize="1" noEditPoints="1" noAdjustHandles="1" noChangeArrowheads="1" noChangeShapeType="1" noTextEdit="1"/>
              </p:cNvSpPr>
              <p:nvPr/>
            </p:nvSpPr>
            <p:spPr>
              <a:xfrm>
                <a:off x="5868144" y="1412776"/>
                <a:ext cx="2699792"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8" name="テキスト ボックス 327">
                <a:extLst>
                  <a:ext uri="{FF2B5EF4-FFF2-40B4-BE49-F238E27FC236}">
                    <a16:creationId xmlns:a16="http://schemas.microsoft.com/office/drawing/2014/main" id="{028E16F6-2120-4B88-BAC4-E3CA41A11FE4}"/>
                  </a:ext>
                </a:extLst>
              </p:cNvPr>
              <p:cNvSpPr txBox="1"/>
              <p:nvPr/>
            </p:nvSpPr>
            <p:spPr>
              <a:xfrm>
                <a:off x="5868144" y="3140968"/>
                <a:ext cx="269979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𝑔</m:t>
                      </m:r>
                      <m:d>
                        <m:dPr>
                          <m:ctrlPr>
                            <a:rPr lang="en-US" altLang="ja-JP" sz="2800" i="1" smtClean="0">
                              <a:latin typeface="Cambria Math" panose="02040503050406030204" pitchFamily="18" charset="0"/>
                            </a:rPr>
                          </m:ctrlPr>
                        </m:dPr>
                        <m:e>
                          <m:r>
                            <a:rPr lang="en-US" altLang="ja-JP" sz="2800" b="0" i="1" smtClean="0">
                              <a:latin typeface="Cambria Math" panose="02040503050406030204" pitchFamily="18" charset="0"/>
                            </a:rPr>
                            <m:t>0</m:t>
                          </m:r>
                        </m:e>
                      </m:d>
                      <m:r>
                        <a:rPr lang="en-US" altLang="ja-JP" sz="2800" b="0" i="1" smtClean="0">
                          <a:latin typeface="Cambria Math" panose="02040503050406030204" pitchFamily="18" charset="0"/>
                        </a:rPr>
                        <m:t>=12</m:t>
                      </m:r>
                    </m:oMath>
                  </m:oMathPara>
                </a14:m>
                <a:endParaRPr lang="ja-JP" altLang="en-US" sz="2800" dirty="0"/>
              </a:p>
            </p:txBody>
          </p:sp>
        </mc:Choice>
        <mc:Fallback xmlns="">
          <p:sp>
            <p:nvSpPr>
              <p:cNvPr id="328" name="テキスト ボックス 327">
                <a:extLst>
                  <a:ext uri="{FF2B5EF4-FFF2-40B4-BE49-F238E27FC236}">
                    <a16:creationId xmlns:a16="http://schemas.microsoft.com/office/drawing/2014/main" id="{028E16F6-2120-4B88-BAC4-E3CA41A11FE4}"/>
                  </a:ext>
                </a:extLst>
              </p:cNvPr>
              <p:cNvSpPr txBox="1">
                <a:spLocks noRot="1" noChangeAspect="1" noMove="1" noResize="1" noEditPoints="1" noAdjustHandles="1" noChangeArrowheads="1" noChangeShapeType="1" noTextEdit="1"/>
              </p:cNvSpPr>
              <p:nvPr/>
            </p:nvSpPr>
            <p:spPr>
              <a:xfrm>
                <a:off x="5868144" y="3140968"/>
                <a:ext cx="2699792"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9" name="テキスト ボックス 328">
                <a:extLst>
                  <a:ext uri="{FF2B5EF4-FFF2-40B4-BE49-F238E27FC236}">
                    <a16:creationId xmlns:a16="http://schemas.microsoft.com/office/drawing/2014/main" id="{38EEF9F5-8964-4584-B7FD-AB5F0D16769B}"/>
                  </a:ext>
                </a:extLst>
              </p:cNvPr>
              <p:cNvSpPr txBox="1"/>
              <p:nvPr/>
            </p:nvSpPr>
            <p:spPr>
              <a:xfrm>
                <a:off x="5868144" y="5301208"/>
                <a:ext cx="2699792"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𝑔</m:t>
                      </m:r>
                      <m:d>
                        <m:dPr>
                          <m:ctrlPr>
                            <a:rPr lang="en-US" altLang="ja-JP" sz="2800" i="1" smtClean="0">
                              <a:latin typeface="Cambria Math" panose="02040503050406030204" pitchFamily="18" charset="0"/>
                            </a:rPr>
                          </m:ctrlPr>
                        </m:dPr>
                        <m:e>
                          <m:r>
                            <a:rPr lang="en-US" altLang="ja-JP" sz="2800" b="0" i="1" smtClean="0">
                              <a:latin typeface="Cambria Math" panose="02040503050406030204" pitchFamily="18" charset="0"/>
                            </a:rPr>
                            <m:t>4</m:t>
                          </m:r>
                          <m:r>
                            <a:rPr lang="en-US" altLang="ja-JP" sz="2800" b="0" i="1" smtClean="0">
                              <a:latin typeface="Cambria Math" panose="02040503050406030204" pitchFamily="18" charset="0"/>
                            </a:rPr>
                            <m:t>𝐽</m:t>
                          </m:r>
                        </m:e>
                      </m:d>
                      <m:r>
                        <a:rPr lang="en-US" altLang="ja-JP" sz="2800" b="0" i="1" smtClean="0">
                          <a:latin typeface="Cambria Math" panose="02040503050406030204" pitchFamily="18" charset="0"/>
                        </a:rPr>
                        <m:t>=2</m:t>
                      </m:r>
                    </m:oMath>
                  </m:oMathPara>
                </a14:m>
                <a:endParaRPr lang="ja-JP" altLang="en-US" sz="2800" dirty="0"/>
              </a:p>
            </p:txBody>
          </p:sp>
        </mc:Choice>
        <mc:Fallback xmlns="">
          <p:sp>
            <p:nvSpPr>
              <p:cNvPr id="329" name="テキスト ボックス 328">
                <a:extLst>
                  <a:ext uri="{FF2B5EF4-FFF2-40B4-BE49-F238E27FC236}">
                    <a16:creationId xmlns:a16="http://schemas.microsoft.com/office/drawing/2014/main" id="{38EEF9F5-8964-4584-B7FD-AB5F0D16769B}"/>
                  </a:ext>
                </a:extLst>
              </p:cNvPr>
              <p:cNvSpPr txBox="1">
                <a:spLocks noRot="1" noChangeAspect="1" noMove="1" noResize="1" noEditPoints="1" noAdjustHandles="1" noChangeArrowheads="1" noChangeShapeType="1" noTextEdit="1"/>
              </p:cNvSpPr>
              <p:nvPr/>
            </p:nvSpPr>
            <p:spPr>
              <a:xfrm>
                <a:off x="5868144" y="5301208"/>
                <a:ext cx="2699792" cy="523220"/>
              </a:xfrm>
              <a:prstGeom prst="rect">
                <a:avLst/>
              </a:prstGeom>
              <a:blipFill>
                <a:blip r:embed="rId7"/>
                <a:stretch>
                  <a:fillRect/>
                </a:stretch>
              </a:blipFill>
            </p:spPr>
            <p:txBody>
              <a:bodyPr/>
              <a:lstStyle/>
              <a:p>
                <a:r>
                  <a:rPr lang="ja-JP" altLang="en-US">
                    <a:noFill/>
                  </a:rPr>
                  <a:t> </a:t>
                </a:r>
              </a:p>
            </p:txBody>
          </p:sp>
        </mc:Fallback>
      </mc:AlternateContent>
      <p:sp>
        <p:nvSpPr>
          <p:cNvPr id="330" name="テキスト ボックス 329">
            <a:extLst>
              <a:ext uri="{FF2B5EF4-FFF2-40B4-BE49-F238E27FC236}">
                <a16:creationId xmlns:a16="http://schemas.microsoft.com/office/drawing/2014/main" id="{9FDB75A2-1542-489A-B8F4-68A39864577B}"/>
              </a:ext>
            </a:extLst>
          </p:cNvPr>
          <p:cNvSpPr txBox="1"/>
          <p:nvPr/>
        </p:nvSpPr>
        <p:spPr>
          <a:xfrm>
            <a:off x="251520" y="6237312"/>
            <a:ext cx="4730782" cy="400110"/>
          </a:xfrm>
          <a:prstGeom prst="rect">
            <a:avLst/>
          </a:prstGeom>
          <a:noFill/>
        </p:spPr>
        <p:txBody>
          <a:bodyPr wrap="none" rtlCol="0">
            <a:spAutoFit/>
          </a:bodyPr>
          <a:lstStyle/>
          <a:p>
            <a:r>
              <a:rPr kumimoji="1" lang="ja-JP" altLang="en-US" sz="2000" dirty="0"/>
              <a:t>これを一般の</a:t>
            </a:r>
            <a:r>
              <a:rPr kumimoji="1" lang="en-US" altLang="ja-JP" sz="2000" dirty="0"/>
              <a:t>N</a:t>
            </a:r>
            <a:r>
              <a:rPr kumimoji="1" lang="ja-JP" altLang="en-US" sz="2000" dirty="0"/>
              <a:t>で求めるのは極めて大変</a:t>
            </a:r>
          </a:p>
        </p:txBody>
      </p:sp>
      <p:sp>
        <p:nvSpPr>
          <p:cNvPr id="331" name="矢印: 右 330">
            <a:extLst>
              <a:ext uri="{FF2B5EF4-FFF2-40B4-BE49-F238E27FC236}">
                <a16:creationId xmlns:a16="http://schemas.microsoft.com/office/drawing/2014/main" id="{0AE5167B-A2ED-49A4-A69C-87C53B6519C3}"/>
              </a:ext>
            </a:extLst>
          </p:cNvPr>
          <p:cNvSpPr/>
          <p:nvPr/>
        </p:nvSpPr>
        <p:spPr>
          <a:xfrm>
            <a:off x="4932040" y="6309320"/>
            <a:ext cx="288032"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2" name="テキスト ボックス 331">
            <a:extLst>
              <a:ext uri="{FF2B5EF4-FFF2-40B4-BE49-F238E27FC236}">
                <a16:creationId xmlns:a16="http://schemas.microsoft.com/office/drawing/2014/main" id="{85E2656C-F4C2-4631-85D3-026EF0A19675}"/>
              </a:ext>
            </a:extLst>
          </p:cNvPr>
          <p:cNvSpPr txBox="1"/>
          <p:nvPr/>
        </p:nvSpPr>
        <p:spPr>
          <a:xfrm>
            <a:off x="5220072" y="6237312"/>
            <a:ext cx="3262432" cy="400110"/>
          </a:xfrm>
          <a:prstGeom prst="rect">
            <a:avLst/>
          </a:prstGeom>
          <a:noFill/>
        </p:spPr>
        <p:txBody>
          <a:bodyPr wrap="none" rtlCol="0">
            <a:spAutoFit/>
          </a:bodyPr>
          <a:lstStyle/>
          <a:p>
            <a:r>
              <a:rPr kumimoji="1" lang="ja-JP" altLang="en-US" sz="2000" dirty="0"/>
              <a:t>モンテカルロサンプリング</a:t>
            </a:r>
          </a:p>
        </p:txBody>
      </p:sp>
    </p:spTree>
    <p:extLst>
      <p:ext uri="{BB962C8B-B14F-4D97-AF65-F5344CB8AC3E}">
        <p14:creationId xmlns:p14="http://schemas.microsoft.com/office/powerpoint/2010/main" val="401188637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0E6F8D0-FECC-4ABF-AD5B-E8638FF02C7A}"/>
              </a:ext>
            </a:extLst>
          </p:cNvPr>
          <p:cNvSpPr>
            <a:spLocks noGrp="1"/>
          </p:cNvSpPr>
          <p:nvPr>
            <p:ph type="body" sz="quarter" idx="10"/>
          </p:nvPr>
        </p:nvSpPr>
        <p:spPr/>
        <p:txBody>
          <a:bodyPr/>
          <a:lstStyle/>
          <a:p>
            <a:r>
              <a:rPr lang="ja-JP" altLang="en-US"/>
              <a:t>単純サンプリング</a:t>
            </a:r>
            <a:endParaRPr kumimoji="1" lang="ja-JP" altLang="en-US"/>
          </a:p>
        </p:txBody>
      </p:sp>
      <p:grpSp>
        <p:nvGrpSpPr>
          <p:cNvPr id="3" name="グループ化 2">
            <a:extLst>
              <a:ext uri="{FF2B5EF4-FFF2-40B4-BE49-F238E27FC236}">
                <a16:creationId xmlns:a16="http://schemas.microsoft.com/office/drawing/2014/main" id="{1CEF6176-E58A-4C83-B3CC-88DB9ABF0FE6}"/>
              </a:ext>
            </a:extLst>
          </p:cNvPr>
          <p:cNvGrpSpPr/>
          <p:nvPr/>
        </p:nvGrpSpPr>
        <p:grpSpPr>
          <a:xfrm rot="10800000">
            <a:off x="1403648" y="2780928"/>
            <a:ext cx="720080" cy="720080"/>
            <a:chOff x="3851920" y="1268760"/>
            <a:chExt cx="2160240" cy="2160240"/>
          </a:xfrm>
        </p:grpSpPr>
        <p:grpSp>
          <p:nvGrpSpPr>
            <p:cNvPr id="4" name="グループ化 3">
              <a:extLst>
                <a:ext uri="{FF2B5EF4-FFF2-40B4-BE49-F238E27FC236}">
                  <a16:creationId xmlns:a16="http://schemas.microsoft.com/office/drawing/2014/main" id="{91EF73A0-D1B7-4A8D-933E-CCD9987B6472}"/>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EAA6AA30-43C2-4939-A06D-3933BD791A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FA140CEB-3C9D-4931-AC9C-2D9C8D2C3AC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11E87A2C-1DB0-46EE-96D5-E04959893F56}"/>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B2802349-640E-421B-A3C2-55B298F4C89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BE2ABC9A-B195-4744-87E3-7FADB96B3E5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25971591-0FD9-4A01-8E90-B4EB79B256AE}"/>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9F263238-5ADB-4EAC-B655-E1700280966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73569E4F-CE22-4A39-9D5A-62D91F6DE41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56875DEC-0623-467E-82FD-7A126C246A19}"/>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1945564A-01DE-40E2-A4EC-AB29D61BB2C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B810BEE5-4FAE-4DDE-A5C9-72230E01C3B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F269A0D5-3AC2-45E2-A3D5-254DFA46C0C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AA67EF18-9D0A-42AD-8A9E-4BB5C75444F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DACF38F4-4367-4DDA-AF72-C5239ACA80F8}"/>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5A98E88-9D85-4346-92BF-EFA348AF70F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0D7F1E84-06D1-4F54-B421-D60DD3620B63}"/>
              </a:ext>
            </a:extLst>
          </p:cNvPr>
          <p:cNvGrpSpPr/>
          <p:nvPr/>
        </p:nvGrpSpPr>
        <p:grpSpPr>
          <a:xfrm>
            <a:off x="539552" y="2780928"/>
            <a:ext cx="720080" cy="720080"/>
            <a:chOff x="3851920" y="1268760"/>
            <a:chExt cx="2160240" cy="2160240"/>
          </a:xfrm>
        </p:grpSpPr>
        <p:grpSp>
          <p:nvGrpSpPr>
            <p:cNvPr id="21" name="グループ化 20">
              <a:extLst>
                <a:ext uri="{FF2B5EF4-FFF2-40B4-BE49-F238E27FC236}">
                  <a16:creationId xmlns:a16="http://schemas.microsoft.com/office/drawing/2014/main" id="{B69D6233-EB97-49F6-81A4-B15D5A8FC9FE}"/>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75060857-F4EE-4491-8BD1-140299E37ED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37227779-308B-47C3-A782-D138A53738F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7FD46990-9E89-429F-841A-70E0EC599361}"/>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10403F0A-6169-44C6-90C1-B547004B282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9001E0CF-6FF1-4687-9E75-694D8D8F6FD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6BB2FBC3-D5A5-463B-84CF-094DA75AB37D}"/>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DD6E2C53-C7C9-4EF7-A48A-525DD0E292D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0B7FE1D7-2560-49B5-865C-18B5FE44059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A849FF8B-7586-40E7-9622-D556ED6B69D1}"/>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1A6F4A3D-9C9E-40C8-9B81-406A7EE75F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1593DC32-9694-41E9-A359-0F8EE01D3C2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D6E8A803-CC4D-4F3C-8007-5A6E240D592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A6ECBC9B-B262-42EC-99E5-19E6E4DD91C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AF95D494-2FE1-45AE-97E3-5BE775F0A53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213A5836-8317-4158-AD79-85148799518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5839252F-BC84-404C-BEAA-F37F15E930D0}"/>
              </a:ext>
            </a:extLst>
          </p:cNvPr>
          <p:cNvGrpSpPr/>
          <p:nvPr/>
        </p:nvGrpSpPr>
        <p:grpSpPr>
          <a:xfrm>
            <a:off x="539552" y="3717032"/>
            <a:ext cx="720080" cy="720080"/>
            <a:chOff x="3851920" y="1268760"/>
            <a:chExt cx="2160240" cy="2160240"/>
          </a:xfrm>
        </p:grpSpPr>
        <p:grpSp>
          <p:nvGrpSpPr>
            <p:cNvPr id="38" name="グループ化 37">
              <a:extLst>
                <a:ext uri="{FF2B5EF4-FFF2-40B4-BE49-F238E27FC236}">
                  <a16:creationId xmlns:a16="http://schemas.microsoft.com/office/drawing/2014/main" id="{3A54AEA2-FA55-4EE4-A458-E22A6A35C15C}"/>
                </a:ext>
              </a:extLst>
            </p:cNvPr>
            <p:cNvGrpSpPr/>
            <p:nvPr/>
          </p:nvGrpSpPr>
          <p:grpSpPr>
            <a:xfrm rot="10800000">
              <a:off x="3851920" y="1268760"/>
              <a:ext cx="720080" cy="720080"/>
              <a:chOff x="792000" y="2529000"/>
              <a:chExt cx="360000" cy="360000"/>
            </a:xfrm>
          </p:grpSpPr>
          <p:sp>
            <p:nvSpPr>
              <p:cNvPr id="52" name="楕円 51">
                <a:extLst>
                  <a:ext uri="{FF2B5EF4-FFF2-40B4-BE49-F238E27FC236}">
                    <a16:creationId xmlns:a16="http://schemas.microsoft.com/office/drawing/2014/main" id="{3971CE4C-B8AD-41C0-9AFE-5898544CFF2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143CFB8C-0177-4439-AE8E-2553F03BE0D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9" name="グループ化 38">
              <a:extLst>
                <a:ext uri="{FF2B5EF4-FFF2-40B4-BE49-F238E27FC236}">
                  <a16:creationId xmlns:a16="http://schemas.microsoft.com/office/drawing/2014/main" id="{88D7D075-C6BE-4210-AD96-DBF76129F652}"/>
                </a:ext>
              </a:extLst>
            </p:cNvPr>
            <p:cNvGrpSpPr/>
            <p:nvPr/>
          </p:nvGrpSpPr>
          <p:grpSpPr>
            <a:xfrm rot="10800000">
              <a:off x="5292080" y="1268760"/>
              <a:ext cx="720080" cy="720080"/>
              <a:chOff x="792000" y="2529000"/>
              <a:chExt cx="360000" cy="360000"/>
            </a:xfrm>
          </p:grpSpPr>
          <p:sp>
            <p:nvSpPr>
              <p:cNvPr id="50" name="楕円 49">
                <a:extLst>
                  <a:ext uri="{FF2B5EF4-FFF2-40B4-BE49-F238E27FC236}">
                    <a16:creationId xmlns:a16="http://schemas.microsoft.com/office/drawing/2014/main" id="{A107947B-0A4E-44C7-AE68-79D4216CBCC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052B1169-E3AA-4806-9638-BE86A857A16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2F2C131B-9E74-4B3A-AF6E-9FF2C3329DD5}"/>
                </a:ext>
              </a:extLst>
            </p:cNvPr>
            <p:cNvGrpSpPr/>
            <p:nvPr/>
          </p:nvGrpSpPr>
          <p:grpSpPr>
            <a:xfrm rot="10800000">
              <a:off x="5292080" y="2708920"/>
              <a:ext cx="720080" cy="720080"/>
              <a:chOff x="792000" y="2529000"/>
              <a:chExt cx="360000" cy="360000"/>
            </a:xfrm>
          </p:grpSpPr>
          <p:sp>
            <p:nvSpPr>
              <p:cNvPr id="48" name="楕円 47">
                <a:extLst>
                  <a:ext uri="{FF2B5EF4-FFF2-40B4-BE49-F238E27FC236}">
                    <a16:creationId xmlns:a16="http://schemas.microsoft.com/office/drawing/2014/main" id="{B219FB3B-AEC4-4C75-83E2-0931F6DBE65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矢印: 下 48">
                <a:extLst>
                  <a:ext uri="{FF2B5EF4-FFF2-40B4-BE49-F238E27FC236}">
                    <a16:creationId xmlns:a16="http://schemas.microsoft.com/office/drawing/2014/main" id="{99E028F6-7B4F-45E1-9007-5C918CCD9D9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640300D7-DFA1-4582-A216-49DC93AFAD91}"/>
                </a:ext>
              </a:extLst>
            </p:cNvPr>
            <p:cNvGrpSpPr/>
            <p:nvPr/>
          </p:nvGrpSpPr>
          <p:grpSpPr>
            <a:xfrm rot="10800000">
              <a:off x="3851920" y="2708920"/>
              <a:ext cx="720080" cy="720080"/>
              <a:chOff x="792000" y="2529000"/>
              <a:chExt cx="360000" cy="360000"/>
            </a:xfrm>
          </p:grpSpPr>
          <p:sp>
            <p:nvSpPr>
              <p:cNvPr id="46" name="楕円 45">
                <a:extLst>
                  <a:ext uri="{FF2B5EF4-FFF2-40B4-BE49-F238E27FC236}">
                    <a16:creationId xmlns:a16="http://schemas.microsoft.com/office/drawing/2014/main" id="{10719576-30A7-4758-B6F2-CA887A4B211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矢印: 下 46">
                <a:extLst>
                  <a:ext uri="{FF2B5EF4-FFF2-40B4-BE49-F238E27FC236}">
                    <a16:creationId xmlns:a16="http://schemas.microsoft.com/office/drawing/2014/main" id="{E335E7BE-2D8E-4862-86EB-1D0E749ECBE6}"/>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2" name="直線コネクタ 41">
              <a:extLst>
                <a:ext uri="{FF2B5EF4-FFF2-40B4-BE49-F238E27FC236}">
                  <a16:creationId xmlns:a16="http://schemas.microsoft.com/office/drawing/2014/main" id="{7FCD014B-B1C9-40C6-9ACF-7A1808B1E74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E0B74F5E-0F3B-49C0-B22C-511379BF143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31DB335E-A646-45D2-B27B-6FB7FEC5DE0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410413F8-9D86-485A-B145-FB65F4437F5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4" name="グループ化 53">
            <a:extLst>
              <a:ext uri="{FF2B5EF4-FFF2-40B4-BE49-F238E27FC236}">
                <a16:creationId xmlns:a16="http://schemas.microsoft.com/office/drawing/2014/main" id="{03753DB1-FE6A-47FE-AA4F-EB1D8963E602}"/>
              </a:ext>
            </a:extLst>
          </p:cNvPr>
          <p:cNvGrpSpPr/>
          <p:nvPr/>
        </p:nvGrpSpPr>
        <p:grpSpPr>
          <a:xfrm>
            <a:off x="1403648" y="3717032"/>
            <a:ext cx="720080" cy="720080"/>
            <a:chOff x="3851920" y="1268760"/>
            <a:chExt cx="2160240" cy="2160240"/>
          </a:xfrm>
        </p:grpSpPr>
        <p:grpSp>
          <p:nvGrpSpPr>
            <p:cNvPr id="55" name="グループ化 54">
              <a:extLst>
                <a:ext uri="{FF2B5EF4-FFF2-40B4-BE49-F238E27FC236}">
                  <a16:creationId xmlns:a16="http://schemas.microsoft.com/office/drawing/2014/main" id="{23DBC25A-1A3A-41B5-AF27-04DAD099A7E5}"/>
                </a:ext>
              </a:extLst>
            </p:cNvPr>
            <p:cNvGrpSpPr/>
            <p:nvPr/>
          </p:nvGrpSpPr>
          <p:grpSpPr>
            <a:xfrm rot="10800000">
              <a:off x="3851920" y="1268760"/>
              <a:ext cx="720080" cy="720080"/>
              <a:chOff x="792000" y="2529000"/>
              <a:chExt cx="360000" cy="360000"/>
            </a:xfrm>
          </p:grpSpPr>
          <p:sp>
            <p:nvSpPr>
              <p:cNvPr id="69" name="楕円 68">
                <a:extLst>
                  <a:ext uri="{FF2B5EF4-FFF2-40B4-BE49-F238E27FC236}">
                    <a16:creationId xmlns:a16="http://schemas.microsoft.com/office/drawing/2014/main" id="{DA7841D5-AAA7-4D5D-A4CE-8D4FC0FC5AD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7FADFE41-8A41-4612-9EE9-490F90C148C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6" name="グループ化 55">
              <a:extLst>
                <a:ext uri="{FF2B5EF4-FFF2-40B4-BE49-F238E27FC236}">
                  <a16:creationId xmlns:a16="http://schemas.microsoft.com/office/drawing/2014/main" id="{62766AF4-F81C-4BCE-AB31-C787955BDCAD}"/>
                </a:ext>
              </a:extLst>
            </p:cNvPr>
            <p:cNvGrpSpPr/>
            <p:nvPr/>
          </p:nvGrpSpPr>
          <p:grpSpPr>
            <a:xfrm rot="10800000">
              <a:off x="5292080" y="1268760"/>
              <a:ext cx="720080" cy="720080"/>
              <a:chOff x="792000" y="2529000"/>
              <a:chExt cx="360000" cy="360000"/>
            </a:xfrm>
          </p:grpSpPr>
          <p:sp>
            <p:nvSpPr>
              <p:cNvPr id="67" name="楕円 66">
                <a:extLst>
                  <a:ext uri="{FF2B5EF4-FFF2-40B4-BE49-F238E27FC236}">
                    <a16:creationId xmlns:a16="http://schemas.microsoft.com/office/drawing/2014/main" id="{F09A5587-CCFC-40CF-B449-539A5691833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19BD2854-EE0E-4769-9788-B7498A098B1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3F565ED5-70ED-4A52-B0E7-3F7A13E83E94}"/>
                </a:ext>
              </a:extLst>
            </p:cNvPr>
            <p:cNvGrpSpPr/>
            <p:nvPr/>
          </p:nvGrpSpPr>
          <p:grpSpPr>
            <a:xfrm rot="10800000">
              <a:off x="5292080" y="2708920"/>
              <a:ext cx="720080" cy="720080"/>
              <a:chOff x="792000" y="2529000"/>
              <a:chExt cx="360000" cy="360000"/>
            </a:xfrm>
          </p:grpSpPr>
          <p:sp>
            <p:nvSpPr>
              <p:cNvPr id="65" name="楕円 64">
                <a:extLst>
                  <a:ext uri="{FF2B5EF4-FFF2-40B4-BE49-F238E27FC236}">
                    <a16:creationId xmlns:a16="http://schemas.microsoft.com/office/drawing/2014/main" id="{2463BC3C-0917-4E87-935A-33F0598C70A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矢印: 下 65">
                <a:extLst>
                  <a:ext uri="{FF2B5EF4-FFF2-40B4-BE49-F238E27FC236}">
                    <a16:creationId xmlns:a16="http://schemas.microsoft.com/office/drawing/2014/main" id="{5F2A65F8-98A5-444B-9BAD-53EC77837EB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9624E769-333F-4FB8-8737-2BFF744B06A2}"/>
                </a:ext>
              </a:extLst>
            </p:cNvPr>
            <p:cNvGrpSpPr/>
            <p:nvPr/>
          </p:nvGrpSpPr>
          <p:grpSpPr>
            <a:xfrm rot="10800000">
              <a:off x="3851920" y="2708920"/>
              <a:ext cx="720080" cy="720080"/>
              <a:chOff x="792000" y="2529000"/>
              <a:chExt cx="360000" cy="360000"/>
            </a:xfrm>
          </p:grpSpPr>
          <p:sp>
            <p:nvSpPr>
              <p:cNvPr id="63" name="楕円 62">
                <a:extLst>
                  <a:ext uri="{FF2B5EF4-FFF2-40B4-BE49-F238E27FC236}">
                    <a16:creationId xmlns:a16="http://schemas.microsoft.com/office/drawing/2014/main" id="{9426DA68-1D11-490A-BDCD-AB9609B3A0D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矢印: 下 63">
                <a:extLst>
                  <a:ext uri="{FF2B5EF4-FFF2-40B4-BE49-F238E27FC236}">
                    <a16:creationId xmlns:a16="http://schemas.microsoft.com/office/drawing/2014/main" id="{AA0931B9-D29A-449A-8446-CD8AAC416D95}"/>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9" name="直線コネクタ 58">
              <a:extLst>
                <a:ext uri="{FF2B5EF4-FFF2-40B4-BE49-F238E27FC236}">
                  <a16:creationId xmlns:a16="http://schemas.microsoft.com/office/drawing/2014/main" id="{023297BE-EB7F-45CA-823F-C94134B3341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1F4D9663-8CFE-42C9-A954-FBE9500B3DA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8853E663-9282-4CD3-B295-F1F6EBC688E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81DD0D25-E870-4C77-8949-859F67EFA77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1" name="グループ化 70">
            <a:extLst>
              <a:ext uri="{FF2B5EF4-FFF2-40B4-BE49-F238E27FC236}">
                <a16:creationId xmlns:a16="http://schemas.microsoft.com/office/drawing/2014/main" id="{200E04E5-E481-4BD2-85EF-7D505FCA445C}"/>
              </a:ext>
            </a:extLst>
          </p:cNvPr>
          <p:cNvGrpSpPr/>
          <p:nvPr/>
        </p:nvGrpSpPr>
        <p:grpSpPr>
          <a:xfrm>
            <a:off x="2267744" y="3717032"/>
            <a:ext cx="720080" cy="720080"/>
            <a:chOff x="3851920" y="1268760"/>
            <a:chExt cx="2160240" cy="2160240"/>
          </a:xfrm>
        </p:grpSpPr>
        <p:grpSp>
          <p:nvGrpSpPr>
            <p:cNvPr id="72" name="グループ化 71">
              <a:extLst>
                <a:ext uri="{FF2B5EF4-FFF2-40B4-BE49-F238E27FC236}">
                  <a16:creationId xmlns:a16="http://schemas.microsoft.com/office/drawing/2014/main" id="{A25B24B1-781D-4495-893F-E77CAD2CC21C}"/>
                </a:ext>
              </a:extLst>
            </p:cNvPr>
            <p:cNvGrpSpPr/>
            <p:nvPr/>
          </p:nvGrpSpPr>
          <p:grpSpPr>
            <a:xfrm rot="10800000">
              <a:off x="3851920" y="1268760"/>
              <a:ext cx="720080" cy="720080"/>
              <a:chOff x="792000" y="2529000"/>
              <a:chExt cx="360000" cy="360000"/>
            </a:xfrm>
          </p:grpSpPr>
          <p:sp>
            <p:nvSpPr>
              <p:cNvPr id="86" name="楕円 85">
                <a:extLst>
                  <a:ext uri="{FF2B5EF4-FFF2-40B4-BE49-F238E27FC236}">
                    <a16:creationId xmlns:a16="http://schemas.microsoft.com/office/drawing/2014/main" id="{3621B0BB-641E-418E-B96E-49F80E492D4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6B21D6E7-CACA-43EA-9BBB-9BF9180BF53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a:extLst>
                <a:ext uri="{FF2B5EF4-FFF2-40B4-BE49-F238E27FC236}">
                  <a16:creationId xmlns:a16="http://schemas.microsoft.com/office/drawing/2014/main" id="{344EFCCA-DA78-4012-A73B-D1CB49C78CEC}"/>
                </a:ext>
              </a:extLst>
            </p:cNvPr>
            <p:cNvGrpSpPr/>
            <p:nvPr/>
          </p:nvGrpSpPr>
          <p:grpSpPr>
            <a:xfrm rot="10800000">
              <a:off x="5292080" y="1268760"/>
              <a:ext cx="720080" cy="720080"/>
              <a:chOff x="792000" y="2529000"/>
              <a:chExt cx="360000" cy="360000"/>
            </a:xfrm>
          </p:grpSpPr>
          <p:sp>
            <p:nvSpPr>
              <p:cNvPr id="84" name="楕円 83">
                <a:extLst>
                  <a:ext uri="{FF2B5EF4-FFF2-40B4-BE49-F238E27FC236}">
                    <a16:creationId xmlns:a16="http://schemas.microsoft.com/office/drawing/2014/main" id="{28E919FD-94BA-4AE5-9C9D-AC50AB3102E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0BBFB2CF-8412-406A-B650-FB8E50DD91D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F7847670-12E0-4749-B3C7-D47FEC75DEBC}"/>
                </a:ext>
              </a:extLst>
            </p:cNvPr>
            <p:cNvGrpSpPr/>
            <p:nvPr/>
          </p:nvGrpSpPr>
          <p:grpSpPr>
            <a:xfrm rot="10800000">
              <a:off x="5292080" y="2708920"/>
              <a:ext cx="720080" cy="720080"/>
              <a:chOff x="792000" y="2529000"/>
              <a:chExt cx="360000" cy="360000"/>
            </a:xfrm>
          </p:grpSpPr>
          <p:sp>
            <p:nvSpPr>
              <p:cNvPr id="82" name="楕円 81">
                <a:extLst>
                  <a:ext uri="{FF2B5EF4-FFF2-40B4-BE49-F238E27FC236}">
                    <a16:creationId xmlns:a16="http://schemas.microsoft.com/office/drawing/2014/main" id="{0E8A89F2-0921-4F2E-9DAF-4ADDC81693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8117250E-1F60-4809-B26C-E5A24311FC8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AB699A01-8428-4D06-BB2A-49E48DBCE629}"/>
                </a:ext>
              </a:extLst>
            </p:cNvPr>
            <p:cNvGrpSpPr/>
            <p:nvPr/>
          </p:nvGrpSpPr>
          <p:grpSpPr>
            <a:xfrm rot="10800000">
              <a:off x="3851920" y="2708920"/>
              <a:ext cx="720080" cy="720080"/>
              <a:chOff x="792000" y="2529000"/>
              <a:chExt cx="360000" cy="360000"/>
            </a:xfrm>
          </p:grpSpPr>
          <p:sp>
            <p:nvSpPr>
              <p:cNvPr id="80" name="楕円 79">
                <a:extLst>
                  <a:ext uri="{FF2B5EF4-FFF2-40B4-BE49-F238E27FC236}">
                    <a16:creationId xmlns:a16="http://schemas.microsoft.com/office/drawing/2014/main" id="{5A5699F3-89E1-4E18-9AD7-6231E3B6A9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8AD6408B-7F41-444B-B2AC-E2AC55DCF88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68F37DB9-337B-4028-9EBE-540D3477C1D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01DE3496-0333-48A6-BE2F-BCEBD10B175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1A4767BE-350B-4C7C-A44F-F38D328B6CC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1D7A5FD-E684-46BE-A72E-22A2B3A57C4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C0946F2E-36DF-4D67-AA62-364FE4CACF80}"/>
              </a:ext>
            </a:extLst>
          </p:cNvPr>
          <p:cNvGrpSpPr/>
          <p:nvPr/>
        </p:nvGrpSpPr>
        <p:grpSpPr>
          <a:xfrm>
            <a:off x="3131840" y="3717032"/>
            <a:ext cx="720080" cy="720080"/>
            <a:chOff x="3851920" y="1268760"/>
            <a:chExt cx="2160240" cy="2160240"/>
          </a:xfrm>
        </p:grpSpPr>
        <p:grpSp>
          <p:nvGrpSpPr>
            <p:cNvPr id="89" name="グループ化 88">
              <a:extLst>
                <a:ext uri="{FF2B5EF4-FFF2-40B4-BE49-F238E27FC236}">
                  <a16:creationId xmlns:a16="http://schemas.microsoft.com/office/drawing/2014/main" id="{55C8A8E6-61F1-4A5C-96E1-9668BE5C37C1}"/>
                </a:ext>
              </a:extLst>
            </p:cNvPr>
            <p:cNvGrpSpPr/>
            <p:nvPr/>
          </p:nvGrpSpPr>
          <p:grpSpPr>
            <a:xfrm rot="10800000">
              <a:off x="3851920" y="1268760"/>
              <a:ext cx="720080" cy="720080"/>
              <a:chOff x="792000" y="2529000"/>
              <a:chExt cx="360000" cy="360000"/>
            </a:xfrm>
          </p:grpSpPr>
          <p:sp>
            <p:nvSpPr>
              <p:cNvPr id="103" name="楕円 102">
                <a:extLst>
                  <a:ext uri="{FF2B5EF4-FFF2-40B4-BE49-F238E27FC236}">
                    <a16:creationId xmlns:a16="http://schemas.microsoft.com/office/drawing/2014/main" id="{21303BB3-8C09-4018-BCC8-9A8DD1AB7FE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矢印: 下 103">
                <a:extLst>
                  <a:ext uri="{FF2B5EF4-FFF2-40B4-BE49-F238E27FC236}">
                    <a16:creationId xmlns:a16="http://schemas.microsoft.com/office/drawing/2014/main" id="{28199112-0ADD-4897-A6B8-9632C7DED5E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0" name="グループ化 89">
              <a:extLst>
                <a:ext uri="{FF2B5EF4-FFF2-40B4-BE49-F238E27FC236}">
                  <a16:creationId xmlns:a16="http://schemas.microsoft.com/office/drawing/2014/main" id="{8665D7C7-BBE4-4DC2-9FA9-8733ADF8528B}"/>
                </a:ext>
              </a:extLst>
            </p:cNvPr>
            <p:cNvGrpSpPr/>
            <p:nvPr/>
          </p:nvGrpSpPr>
          <p:grpSpPr>
            <a:xfrm rot="10800000">
              <a:off x="5292080" y="1268760"/>
              <a:ext cx="720080" cy="720080"/>
              <a:chOff x="792000" y="2529000"/>
              <a:chExt cx="360000" cy="360000"/>
            </a:xfrm>
          </p:grpSpPr>
          <p:sp>
            <p:nvSpPr>
              <p:cNvPr id="101" name="楕円 100">
                <a:extLst>
                  <a:ext uri="{FF2B5EF4-FFF2-40B4-BE49-F238E27FC236}">
                    <a16:creationId xmlns:a16="http://schemas.microsoft.com/office/drawing/2014/main" id="{73A6C711-A501-4F6C-9303-EEA28E69B03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矢印: 下 101">
                <a:extLst>
                  <a:ext uri="{FF2B5EF4-FFF2-40B4-BE49-F238E27FC236}">
                    <a16:creationId xmlns:a16="http://schemas.microsoft.com/office/drawing/2014/main" id="{730977B2-714C-4493-8339-5CF072867DC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3DE8D377-2634-44AD-A575-C6CAF682D8CD}"/>
                </a:ext>
              </a:extLst>
            </p:cNvPr>
            <p:cNvGrpSpPr/>
            <p:nvPr/>
          </p:nvGrpSpPr>
          <p:grpSpPr>
            <a:xfrm rot="10800000">
              <a:off x="5292080" y="2708920"/>
              <a:ext cx="720080" cy="720080"/>
              <a:chOff x="792000" y="2529000"/>
              <a:chExt cx="360000" cy="360000"/>
            </a:xfrm>
          </p:grpSpPr>
          <p:sp>
            <p:nvSpPr>
              <p:cNvPr id="99" name="楕円 98">
                <a:extLst>
                  <a:ext uri="{FF2B5EF4-FFF2-40B4-BE49-F238E27FC236}">
                    <a16:creationId xmlns:a16="http://schemas.microsoft.com/office/drawing/2014/main" id="{AECBA3F1-C5C4-45F5-A83E-06BC7191AD4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矢印: 下 99">
                <a:extLst>
                  <a:ext uri="{FF2B5EF4-FFF2-40B4-BE49-F238E27FC236}">
                    <a16:creationId xmlns:a16="http://schemas.microsoft.com/office/drawing/2014/main" id="{7D7ECB2C-0E17-4433-8D07-0089F1C0F94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2" name="グループ化 91">
              <a:extLst>
                <a:ext uri="{FF2B5EF4-FFF2-40B4-BE49-F238E27FC236}">
                  <a16:creationId xmlns:a16="http://schemas.microsoft.com/office/drawing/2014/main" id="{4F4296B2-0275-49E5-8A4B-086C5F84A24A}"/>
                </a:ext>
              </a:extLst>
            </p:cNvPr>
            <p:cNvGrpSpPr/>
            <p:nvPr/>
          </p:nvGrpSpPr>
          <p:grpSpPr>
            <a:xfrm rot="10800000">
              <a:off x="3851920" y="2708920"/>
              <a:ext cx="720080" cy="720080"/>
              <a:chOff x="792000" y="2529000"/>
              <a:chExt cx="360000" cy="360000"/>
            </a:xfrm>
          </p:grpSpPr>
          <p:sp>
            <p:nvSpPr>
              <p:cNvPr id="97" name="楕円 96">
                <a:extLst>
                  <a:ext uri="{FF2B5EF4-FFF2-40B4-BE49-F238E27FC236}">
                    <a16:creationId xmlns:a16="http://schemas.microsoft.com/office/drawing/2014/main" id="{882C25B3-2BA8-4746-89F0-159F0CC706E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矢印: 下 97">
                <a:extLst>
                  <a:ext uri="{FF2B5EF4-FFF2-40B4-BE49-F238E27FC236}">
                    <a16:creationId xmlns:a16="http://schemas.microsoft.com/office/drawing/2014/main" id="{42FF9F10-A345-4E3C-9CBF-44B7AA413D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3" name="直線コネクタ 92">
              <a:extLst>
                <a:ext uri="{FF2B5EF4-FFF2-40B4-BE49-F238E27FC236}">
                  <a16:creationId xmlns:a16="http://schemas.microsoft.com/office/drawing/2014/main" id="{101E8FA5-FFCF-4160-B108-8675A53FED7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3CF80102-3046-4190-AAD7-3CA9B14B53B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CB6D1A18-9995-4163-B171-630ADCED8A7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2A71DEC6-04B2-483F-A88D-62955FA507A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5" name="グループ化 104">
            <a:extLst>
              <a:ext uri="{FF2B5EF4-FFF2-40B4-BE49-F238E27FC236}">
                <a16:creationId xmlns:a16="http://schemas.microsoft.com/office/drawing/2014/main" id="{7BE52ED6-6BBF-4BCC-9F12-A435164CF5D7}"/>
              </a:ext>
            </a:extLst>
          </p:cNvPr>
          <p:cNvGrpSpPr/>
          <p:nvPr/>
        </p:nvGrpSpPr>
        <p:grpSpPr>
          <a:xfrm rot="10800000">
            <a:off x="539552" y="4653136"/>
            <a:ext cx="720080" cy="720080"/>
            <a:chOff x="3851920" y="1268760"/>
            <a:chExt cx="2160240" cy="2160240"/>
          </a:xfrm>
        </p:grpSpPr>
        <p:grpSp>
          <p:nvGrpSpPr>
            <p:cNvPr id="106" name="グループ化 105">
              <a:extLst>
                <a:ext uri="{FF2B5EF4-FFF2-40B4-BE49-F238E27FC236}">
                  <a16:creationId xmlns:a16="http://schemas.microsoft.com/office/drawing/2014/main" id="{7FD4BD88-9840-4B14-941A-2213F5348109}"/>
                </a:ext>
              </a:extLst>
            </p:cNvPr>
            <p:cNvGrpSpPr/>
            <p:nvPr/>
          </p:nvGrpSpPr>
          <p:grpSpPr>
            <a:xfrm rot="10800000">
              <a:off x="3851920" y="1268760"/>
              <a:ext cx="720080" cy="720080"/>
              <a:chOff x="792000" y="2529000"/>
              <a:chExt cx="360000" cy="360000"/>
            </a:xfrm>
          </p:grpSpPr>
          <p:sp>
            <p:nvSpPr>
              <p:cNvPr id="120" name="楕円 119">
                <a:extLst>
                  <a:ext uri="{FF2B5EF4-FFF2-40B4-BE49-F238E27FC236}">
                    <a16:creationId xmlns:a16="http://schemas.microsoft.com/office/drawing/2014/main" id="{D4EAB41D-1DBB-4E7D-A262-D2ED374C9B7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矢印: 下 120">
                <a:extLst>
                  <a:ext uri="{FF2B5EF4-FFF2-40B4-BE49-F238E27FC236}">
                    <a16:creationId xmlns:a16="http://schemas.microsoft.com/office/drawing/2014/main" id="{242A782B-8DE3-4505-A359-01C32A998A2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a:extLst>
                <a:ext uri="{FF2B5EF4-FFF2-40B4-BE49-F238E27FC236}">
                  <a16:creationId xmlns:a16="http://schemas.microsoft.com/office/drawing/2014/main" id="{C0A60F8F-1BBD-4810-8743-99F229BC15B6}"/>
                </a:ext>
              </a:extLst>
            </p:cNvPr>
            <p:cNvGrpSpPr/>
            <p:nvPr/>
          </p:nvGrpSpPr>
          <p:grpSpPr>
            <a:xfrm rot="10800000">
              <a:off x="5292080" y="1268760"/>
              <a:ext cx="720080" cy="720080"/>
              <a:chOff x="792000" y="2529000"/>
              <a:chExt cx="360000" cy="360000"/>
            </a:xfrm>
          </p:grpSpPr>
          <p:sp>
            <p:nvSpPr>
              <p:cNvPr id="118" name="楕円 117">
                <a:extLst>
                  <a:ext uri="{FF2B5EF4-FFF2-40B4-BE49-F238E27FC236}">
                    <a16:creationId xmlns:a16="http://schemas.microsoft.com/office/drawing/2014/main" id="{57848CE3-BBF6-440A-AB1F-FE8F6446434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矢印: 下 118">
                <a:extLst>
                  <a:ext uri="{FF2B5EF4-FFF2-40B4-BE49-F238E27FC236}">
                    <a16:creationId xmlns:a16="http://schemas.microsoft.com/office/drawing/2014/main" id="{A7D60552-3D93-4D85-BA2B-57B1D3E2C62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8" name="グループ化 107">
              <a:extLst>
                <a:ext uri="{FF2B5EF4-FFF2-40B4-BE49-F238E27FC236}">
                  <a16:creationId xmlns:a16="http://schemas.microsoft.com/office/drawing/2014/main" id="{4488B93D-4E6E-4123-8148-8E90600C113C}"/>
                </a:ext>
              </a:extLst>
            </p:cNvPr>
            <p:cNvGrpSpPr/>
            <p:nvPr/>
          </p:nvGrpSpPr>
          <p:grpSpPr>
            <a:xfrm rot="10800000">
              <a:off x="5292080" y="2708920"/>
              <a:ext cx="720080" cy="720080"/>
              <a:chOff x="792000" y="2529000"/>
              <a:chExt cx="360000" cy="360000"/>
            </a:xfrm>
          </p:grpSpPr>
          <p:sp>
            <p:nvSpPr>
              <p:cNvPr id="116" name="楕円 115">
                <a:extLst>
                  <a:ext uri="{FF2B5EF4-FFF2-40B4-BE49-F238E27FC236}">
                    <a16:creationId xmlns:a16="http://schemas.microsoft.com/office/drawing/2014/main" id="{E7DD20B0-5C0D-4E8C-BBC4-41B3F9B70F6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矢印: 下 116">
                <a:extLst>
                  <a:ext uri="{FF2B5EF4-FFF2-40B4-BE49-F238E27FC236}">
                    <a16:creationId xmlns:a16="http://schemas.microsoft.com/office/drawing/2014/main" id="{94FA6306-4E15-4B5C-A6B4-7DF7C667089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9" name="グループ化 108">
              <a:extLst>
                <a:ext uri="{FF2B5EF4-FFF2-40B4-BE49-F238E27FC236}">
                  <a16:creationId xmlns:a16="http://schemas.microsoft.com/office/drawing/2014/main" id="{5B5825CF-17B1-425A-BDAB-1039EE5A7A13}"/>
                </a:ext>
              </a:extLst>
            </p:cNvPr>
            <p:cNvGrpSpPr/>
            <p:nvPr/>
          </p:nvGrpSpPr>
          <p:grpSpPr>
            <a:xfrm rot="10800000">
              <a:off x="3851920" y="2708920"/>
              <a:ext cx="720080" cy="720080"/>
              <a:chOff x="792000" y="2529000"/>
              <a:chExt cx="360000" cy="360000"/>
            </a:xfrm>
          </p:grpSpPr>
          <p:sp>
            <p:nvSpPr>
              <p:cNvPr id="114" name="楕円 113">
                <a:extLst>
                  <a:ext uri="{FF2B5EF4-FFF2-40B4-BE49-F238E27FC236}">
                    <a16:creationId xmlns:a16="http://schemas.microsoft.com/office/drawing/2014/main" id="{B0E89736-8282-4406-8032-5970500A05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矢印: 下 114">
                <a:extLst>
                  <a:ext uri="{FF2B5EF4-FFF2-40B4-BE49-F238E27FC236}">
                    <a16:creationId xmlns:a16="http://schemas.microsoft.com/office/drawing/2014/main" id="{DB03363D-6271-4CFD-B18E-D4E0AB8043F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02879D2F-F93F-4F70-BAB7-E24EDEA4C41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FF832B40-E2DB-4F55-906F-CEF8910C4AC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26D86175-13D3-48FD-A65D-79206F88996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B487911B-AE6E-422F-85E9-02307CF5839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2" name="グループ化 121">
            <a:extLst>
              <a:ext uri="{FF2B5EF4-FFF2-40B4-BE49-F238E27FC236}">
                <a16:creationId xmlns:a16="http://schemas.microsoft.com/office/drawing/2014/main" id="{D79A998B-BD6F-4909-A685-3BD1BFD588E0}"/>
              </a:ext>
            </a:extLst>
          </p:cNvPr>
          <p:cNvGrpSpPr/>
          <p:nvPr/>
        </p:nvGrpSpPr>
        <p:grpSpPr>
          <a:xfrm rot="10800000">
            <a:off x="1403648" y="4653136"/>
            <a:ext cx="720080" cy="720080"/>
            <a:chOff x="3851920" y="1268760"/>
            <a:chExt cx="2160240" cy="2160240"/>
          </a:xfrm>
        </p:grpSpPr>
        <p:grpSp>
          <p:nvGrpSpPr>
            <p:cNvPr id="123" name="グループ化 122">
              <a:extLst>
                <a:ext uri="{FF2B5EF4-FFF2-40B4-BE49-F238E27FC236}">
                  <a16:creationId xmlns:a16="http://schemas.microsoft.com/office/drawing/2014/main" id="{6BBABDD2-4B10-4AD3-AC90-D7317950F7F6}"/>
                </a:ext>
              </a:extLst>
            </p:cNvPr>
            <p:cNvGrpSpPr/>
            <p:nvPr/>
          </p:nvGrpSpPr>
          <p:grpSpPr>
            <a:xfrm rot="10800000">
              <a:off x="3851920" y="1268760"/>
              <a:ext cx="720080" cy="720080"/>
              <a:chOff x="792000" y="2529000"/>
              <a:chExt cx="360000" cy="360000"/>
            </a:xfrm>
          </p:grpSpPr>
          <p:sp>
            <p:nvSpPr>
              <p:cNvPr id="137" name="楕円 136">
                <a:extLst>
                  <a:ext uri="{FF2B5EF4-FFF2-40B4-BE49-F238E27FC236}">
                    <a16:creationId xmlns:a16="http://schemas.microsoft.com/office/drawing/2014/main" id="{51104FED-C3B2-4195-80A3-FF62673EBB3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矢印: 下 137">
                <a:extLst>
                  <a:ext uri="{FF2B5EF4-FFF2-40B4-BE49-F238E27FC236}">
                    <a16:creationId xmlns:a16="http://schemas.microsoft.com/office/drawing/2014/main" id="{E142FC8D-5C60-4831-AA99-2F71E9925D5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4" name="グループ化 123">
              <a:extLst>
                <a:ext uri="{FF2B5EF4-FFF2-40B4-BE49-F238E27FC236}">
                  <a16:creationId xmlns:a16="http://schemas.microsoft.com/office/drawing/2014/main" id="{824048F7-F6BA-414E-A524-0DD22AC1D5D5}"/>
                </a:ext>
              </a:extLst>
            </p:cNvPr>
            <p:cNvGrpSpPr/>
            <p:nvPr/>
          </p:nvGrpSpPr>
          <p:grpSpPr>
            <a:xfrm rot="10800000">
              <a:off x="5292080" y="1268760"/>
              <a:ext cx="720080" cy="720080"/>
              <a:chOff x="792000" y="2529000"/>
              <a:chExt cx="360000" cy="360000"/>
            </a:xfrm>
          </p:grpSpPr>
          <p:sp>
            <p:nvSpPr>
              <p:cNvPr id="135" name="楕円 134">
                <a:extLst>
                  <a:ext uri="{FF2B5EF4-FFF2-40B4-BE49-F238E27FC236}">
                    <a16:creationId xmlns:a16="http://schemas.microsoft.com/office/drawing/2014/main" id="{4D4D7C54-8708-4B72-9654-A30DE1D4965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矢印: 下 135">
                <a:extLst>
                  <a:ext uri="{FF2B5EF4-FFF2-40B4-BE49-F238E27FC236}">
                    <a16:creationId xmlns:a16="http://schemas.microsoft.com/office/drawing/2014/main" id="{ED4BD616-3A9F-4834-9D2B-CE3BC676AD3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5" name="グループ化 124">
              <a:extLst>
                <a:ext uri="{FF2B5EF4-FFF2-40B4-BE49-F238E27FC236}">
                  <a16:creationId xmlns:a16="http://schemas.microsoft.com/office/drawing/2014/main" id="{7C07BD91-CF39-4DFC-9504-336D13276524}"/>
                </a:ext>
              </a:extLst>
            </p:cNvPr>
            <p:cNvGrpSpPr/>
            <p:nvPr/>
          </p:nvGrpSpPr>
          <p:grpSpPr>
            <a:xfrm rot="10800000">
              <a:off x="5292080" y="2708920"/>
              <a:ext cx="720080" cy="720080"/>
              <a:chOff x="792000" y="2529000"/>
              <a:chExt cx="360000" cy="360000"/>
            </a:xfrm>
          </p:grpSpPr>
          <p:sp>
            <p:nvSpPr>
              <p:cNvPr id="133" name="楕円 132">
                <a:extLst>
                  <a:ext uri="{FF2B5EF4-FFF2-40B4-BE49-F238E27FC236}">
                    <a16:creationId xmlns:a16="http://schemas.microsoft.com/office/drawing/2014/main" id="{75867B2E-7BE0-4952-BC82-EDCD74BE1C8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矢印: 下 133">
                <a:extLst>
                  <a:ext uri="{FF2B5EF4-FFF2-40B4-BE49-F238E27FC236}">
                    <a16:creationId xmlns:a16="http://schemas.microsoft.com/office/drawing/2014/main" id="{B4CCD448-A20A-4A10-9EE0-4A4048774FB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a:extLst>
                <a:ext uri="{FF2B5EF4-FFF2-40B4-BE49-F238E27FC236}">
                  <a16:creationId xmlns:a16="http://schemas.microsoft.com/office/drawing/2014/main" id="{BCBF5140-0777-48DA-8B7A-4FB99FF3251D}"/>
                </a:ext>
              </a:extLst>
            </p:cNvPr>
            <p:cNvGrpSpPr/>
            <p:nvPr/>
          </p:nvGrpSpPr>
          <p:grpSpPr>
            <a:xfrm rot="10800000">
              <a:off x="3851920" y="2708920"/>
              <a:ext cx="720080" cy="720080"/>
              <a:chOff x="792000" y="2529000"/>
              <a:chExt cx="360000" cy="360000"/>
            </a:xfrm>
          </p:grpSpPr>
          <p:sp>
            <p:nvSpPr>
              <p:cNvPr id="131" name="楕円 130">
                <a:extLst>
                  <a:ext uri="{FF2B5EF4-FFF2-40B4-BE49-F238E27FC236}">
                    <a16:creationId xmlns:a16="http://schemas.microsoft.com/office/drawing/2014/main" id="{017D9703-9EE4-4E81-9947-41342E06196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矢印: 下 131">
                <a:extLst>
                  <a:ext uri="{FF2B5EF4-FFF2-40B4-BE49-F238E27FC236}">
                    <a16:creationId xmlns:a16="http://schemas.microsoft.com/office/drawing/2014/main" id="{BD847FAF-25A3-4B86-8718-3F21EC4AA0D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7" name="直線コネクタ 126">
              <a:extLst>
                <a:ext uri="{FF2B5EF4-FFF2-40B4-BE49-F238E27FC236}">
                  <a16:creationId xmlns:a16="http://schemas.microsoft.com/office/drawing/2014/main" id="{6DF30F9A-8E1E-45AC-A8B9-A8B2CD7C751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CBC27F1F-E201-4CD7-A5AC-7219AB79E9C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BA2F3310-D3F7-4CDB-B335-9C1D171B759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57E81534-F381-41C2-9C03-AEF9FC639023}"/>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9" name="グループ化 138">
            <a:extLst>
              <a:ext uri="{FF2B5EF4-FFF2-40B4-BE49-F238E27FC236}">
                <a16:creationId xmlns:a16="http://schemas.microsoft.com/office/drawing/2014/main" id="{47E2AEE4-E595-43D8-803D-5AD5B0DB2405}"/>
              </a:ext>
            </a:extLst>
          </p:cNvPr>
          <p:cNvGrpSpPr/>
          <p:nvPr/>
        </p:nvGrpSpPr>
        <p:grpSpPr>
          <a:xfrm rot="10800000">
            <a:off x="2267744" y="4653136"/>
            <a:ext cx="720080" cy="720080"/>
            <a:chOff x="3851920" y="1268760"/>
            <a:chExt cx="2160240" cy="2160240"/>
          </a:xfrm>
        </p:grpSpPr>
        <p:grpSp>
          <p:nvGrpSpPr>
            <p:cNvPr id="140" name="グループ化 139">
              <a:extLst>
                <a:ext uri="{FF2B5EF4-FFF2-40B4-BE49-F238E27FC236}">
                  <a16:creationId xmlns:a16="http://schemas.microsoft.com/office/drawing/2014/main" id="{A4669F50-983F-4549-B3E4-91A55EB3263D}"/>
                </a:ext>
              </a:extLst>
            </p:cNvPr>
            <p:cNvGrpSpPr/>
            <p:nvPr/>
          </p:nvGrpSpPr>
          <p:grpSpPr>
            <a:xfrm rot="10800000">
              <a:off x="3851920" y="1268760"/>
              <a:ext cx="720080" cy="720080"/>
              <a:chOff x="792000" y="2529000"/>
              <a:chExt cx="360000" cy="360000"/>
            </a:xfrm>
          </p:grpSpPr>
          <p:sp>
            <p:nvSpPr>
              <p:cNvPr id="154" name="楕円 153">
                <a:extLst>
                  <a:ext uri="{FF2B5EF4-FFF2-40B4-BE49-F238E27FC236}">
                    <a16:creationId xmlns:a16="http://schemas.microsoft.com/office/drawing/2014/main" id="{F6DB6A01-4F10-40DF-ACA8-8095D601A3A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矢印: 下 154">
                <a:extLst>
                  <a:ext uri="{FF2B5EF4-FFF2-40B4-BE49-F238E27FC236}">
                    <a16:creationId xmlns:a16="http://schemas.microsoft.com/office/drawing/2014/main" id="{836AB6A2-211A-45FA-9C49-05FA8966E82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1" name="グループ化 140">
              <a:extLst>
                <a:ext uri="{FF2B5EF4-FFF2-40B4-BE49-F238E27FC236}">
                  <a16:creationId xmlns:a16="http://schemas.microsoft.com/office/drawing/2014/main" id="{0A46DAC2-C5CA-4091-8074-77D9BFD1FE8C}"/>
                </a:ext>
              </a:extLst>
            </p:cNvPr>
            <p:cNvGrpSpPr/>
            <p:nvPr/>
          </p:nvGrpSpPr>
          <p:grpSpPr>
            <a:xfrm rot="10800000">
              <a:off x="5292080" y="1268760"/>
              <a:ext cx="720080" cy="720080"/>
              <a:chOff x="792000" y="2529000"/>
              <a:chExt cx="360000" cy="360000"/>
            </a:xfrm>
          </p:grpSpPr>
          <p:sp>
            <p:nvSpPr>
              <p:cNvPr id="152" name="楕円 151">
                <a:extLst>
                  <a:ext uri="{FF2B5EF4-FFF2-40B4-BE49-F238E27FC236}">
                    <a16:creationId xmlns:a16="http://schemas.microsoft.com/office/drawing/2014/main" id="{DA4F1F69-0BCF-4D63-B66E-9356C40FE4F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矢印: 下 152">
                <a:extLst>
                  <a:ext uri="{FF2B5EF4-FFF2-40B4-BE49-F238E27FC236}">
                    <a16:creationId xmlns:a16="http://schemas.microsoft.com/office/drawing/2014/main" id="{8017E791-C172-42BE-8185-FF91D37407F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FA5ED0ED-34D0-455B-AC55-66B5460B62D8}"/>
                </a:ext>
              </a:extLst>
            </p:cNvPr>
            <p:cNvGrpSpPr/>
            <p:nvPr/>
          </p:nvGrpSpPr>
          <p:grpSpPr>
            <a:xfrm rot="10800000">
              <a:off x="5292080" y="2708920"/>
              <a:ext cx="720080" cy="720080"/>
              <a:chOff x="792000" y="2529000"/>
              <a:chExt cx="360000" cy="360000"/>
            </a:xfrm>
          </p:grpSpPr>
          <p:sp>
            <p:nvSpPr>
              <p:cNvPr id="150" name="楕円 149">
                <a:extLst>
                  <a:ext uri="{FF2B5EF4-FFF2-40B4-BE49-F238E27FC236}">
                    <a16:creationId xmlns:a16="http://schemas.microsoft.com/office/drawing/2014/main" id="{451BB59D-9057-4457-88ED-B7DE544AD1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1" name="矢印: 下 150">
                <a:extLst>
                  <a:ext uri="{FF2B5EF4-FFF2-40B4-BE49-F238E27FC236}">
                    <a16:creationId xmlns:a16="http://schemas.microsoft.com/office/drawing/2014/main" id="{9C72BC34-03FC-4F9B-9173-1FD8A39561B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3" name="グループ化 142">
              <a:extLst>
                <a:ext uri="{FF2B5EF4-FFF2-40B4-BE49-F238E27FC236}">
                  <a16:creationId xmlns:a16="http://schemas.microsoft.com/office/drawing/2014/main" id="{4651397E-AC1D-4211-814F-9CFBA8EDCA1F}"/>
                </a:ext>
              </a:extLst>
            </p:cNvPr>
            <p:cNvGrpSpPr/>
            <p:nvPr/>
          </p:nvGrpSpPr>
          <p:grpSpPr>
            <a:xfrm rot="10800000">
              <a:off x="3851920" y="2708920"/>
              <a:ext cx="720080" cy="720080"/>
              <a:chOff x="792000" y="2529000"/>
              <a:chExt cx="360000" cy="360000"/>
            </a:xfrm>
          </p:grpSpPr>
          <p:sp>
            <p:nvSpPr>
              <p:cNvPr id="148" name="楕円 147">
                <a:extLst>
                  <a:ext uri="{FF2B5EF4-FFF2-40B4-BE49-F238E27FC236}">
                    <a16:creationId xmlns:a16="http://schemas.microsoft.com/office/drawing/2014/main" id="{E593ED33-4413-4F06-B3DD-A40156E1231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矢印: 下 148">
                <a:extLst>
                  <a:ext uri="{FF2B5EF4-FFF2-40B4-BE49-F238E27FC236}">
                    <a16:creationId xmlns:a16="http://schemas.microsoft.com/office/drawing/2014/main" id="{568D33F5-ABE6-4234-AE5D-AFB5B1093F1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4" name="直線コネクタ 143">
              <a:extLst>
                <a:ext uri="{FF2B5EF4-FFF2-40B4-BE49-F238E27FC236}">
                  <a16:creationId xmlns:a16="http://schemas.microsoft.com/office/drawing/2014/main" id="{B34D0740-5E72-497F-98E2-E0291A652F9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451EDA50-DE8B-4C5A-A108-B52E64C7C3E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F1DC436A-7976-4070-B4C6-23195049072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D32F49F2-7906-4B7C-922B-79DDBA4F526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56" name="グループ化 155">
            <a:extLst>
              <a:ext uri="{FF2B5EF4-FFF2-40B4-BE49-F238E27FC236}">
                <a16:creationId xmlns:a16="http://schemas.microsoft.com/office/drawing/2014/main" id="{80A39F75-273A-459D-9489-2D120FDC6AB6}"/>
              </a:ext>
            </a:extLst>
          </p:cNvPr>
          <p:cNvGrpSpPr/>
          <p:nvPr/>
        </p:nvGrpSpPr>
        <p:grpSpPr>
          <a:xfrm rot="10800000">
            <a:off x="3131840" y="4653136"/>
            <a:ext cx="720080" cy="720080"/>
            <a:chOff x="3851920" y="1268760"/>
            <a:chExt cx="2160240" cy="2160240"/>
          </a:xfrm>
        </p:grpSpPr>
        <p:grpSp>
          <p:nvGrpSpPr>
            <p:cNvPr id="157" name="グループ化 156">
              <a:extLst>
                <a:ext uri="{FF2B5EF4-FFF2-40B4-BE49-F238E27FC236}">
                  <a16:creationId xmlns:a16="http://schemas.microsoft.com/office/drawing/2014/main" id="{41EABD05-46BA-4233-900D-19C5581D088B}"/>
                </a:ext>
              </a:extLst>
            </p:cNvPr>
            <p:cNvGrpSpPr/>
            <p:nvPr/>
          </p:nvGrpSpPr>
          <p:grpSpPr>
            <a:xfrm rot="10800000">
              <a:off x="3851920" y="1268760"/>
              <a:ext cx="720080" cy="720080"/>
              <a:chOff x="792000" y="2529000"/>
              <a:chExt cx="360000" cy="360000"/>
            </a:xfrm>
          </p:grpSpPr>
          <p:sp>
            <p:nvSpPr>
              <p:cNvPr id="171" name="楕円 170">
                <a:extLst>
                  <a:ext uri="{FF2B5EF4-FFF2-40B4-BE49-F238E27FC236}">
                    <a16:creationId xmlns:a16="http://schemas.microsoft.com/office/drawing/2014/main" id="{FFCA23EF-DDA1-4C83-A5E4-3FAD92CCA1C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矢印: 下 171">
                <a:extLst>
                  <a:ext uri="{FF2B5EF4-FFF2-40B4-BE49-F238E27FC236}">
                    <a16:creationId xmlns:a16="http://schemas.microsoft.com/office/drawing/2014/main" id="{29A12FB0-80EA-496A-A193-67F9AD309E0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8" name="グループ化 157">
              <a:extLst>
                <a:ext uri="{FF2B5EF4-FFF2-40B4-BE49-F238E27FC236}">
                  <a16:creationId xmlns:a16="http://schemas.microsoft.com/office/drawing/2014/main" id="{ADC347FE-563F-4533-B858-A70E2D403E26}"/>
                </a:ext>
              </a:extLst>
            </p:cNvPr>
            <p:cNvGrpSpPr/>
            <p:nvPr/>
          </p:nvGrpSpPr>
          <p:grpSpPr>
            <a:xfrm rot="10800000">
              <a:off x="5292080" y="1268760"/>
              <a:ext cx="720080" cy="720080"/>
              <a:chOff x="792000" y="2529000"/>
              <a:chExt cx="360000" cy="360000"/>
            </a:xfrm>
          </p:grpSpPr>
          <p:sp>
            <p:nvSpPr>
              <p:cNvPr id="169" name="楕円 168">
                <a:extLst>
                  <a:ext uri="{FF2B5EF4-FFF2-40B4-BE49-F238E27FC236}">
                    <a16:creationId xmlns:a16="http://schemas.microsoft.com/office/drawing/2014/main" id="{FF437406-4AC3-4E1D-8A12-FBA776B07C8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矢印: 下 169">
                <a:extLst>
                  <a:ext uri="{FF2B5EF4-FFF2-40B4-BE49-F238E27FC236}">
                    <a16:creationId xmlns:a16="http://schemas.microsoft.com/office/drawing/2014/main" id="{26982000-2C57-4237-95D0-EEC7416505C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9" name="グループ化 158">
              <a:extLst>
                <a:ext uri="{FF2B5EF4-FFF2-40B4-BE49-F238E27FC236}">
                  <a16:creationId xmlns:a16="http://schemas.microsoft.com/office/drawing/2014/main" id="{91053D14-B85D-4CD7-B573-442EEFAB75F0}"/>
                </a:ext>
              </a:extLst>
            </p:cNvPr>
            <p:cNvGrpSpPr/>
            <p:nvPr/>
          </p:nvGrpSpPr>
          <p:grpSpPr>
            <a:xfrm rot="10800000">
              <a:off x="5292080" y="2708920"/>
              <a:ext cx="720080" cy="720080"/>
              <a:chOff x="792000" y="2529000"/>
              <a:chExt cx="360000" cy="360000"/>
            </a:xfrm>
          </p:grpSpPr>
          <p:sp>
            <p:nvSpPr>
              <p:cNvPr id="167" name="楕円 166">
                <a:extLst>
                  <a:ext uri="{FF2B5EF4-FFF2-40B4-BE49-F238E27FC236}">
                    <a16:creationId xmlns:a16="http://schemas.microsoft.com/office/drawing/2014/main" id="{0A801CE1-23EB-4512-8AB8-11BEEF3B11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矢印: 下 167">
                <a:extLst>
                  <a:ext uri="{FF2B5EF4-FFF2-40B4-BE49-F238E27FC236}">
                    <a16:creationId xmlns:a16="http://schemas.microsoft.com/office/drawing/2014/main" id="{206AEC3A-6892-470D-B6D4-5EB200F9265B}"/>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0" name="グループ化 159">
              <a:extLst>
                <a:ext uri="{FF2B5EF4-FFF2-40B4-BE49-F238E27FC236}">
                  <a16:creationId xmlns:a16="http://schemas.microsoft.com/office/drawing/2014/main" id="{1249E542-2F28-4DA6-B109-ABB243AE0902}"/>
                </a:ext>
              </a:extLst>
            </p:cNvPr>
            <p:cNvGrpSpPr/>
            <p:nvPr/>
          </p:nvGrpSpPr>
          <p:grpSpPr>
            <a:xfrm rot="10800000">
              <a:off x="3851920" y="2708920"/>
              <a:ext cx="720080" cy="720080"/>
              <a:chOff x="792000" y="2529000"/>
              <a:chExt cx="360000" cy="360000"/>
            </a:xfrm>
          </p:grpSpPr>
          <p:sp>
            <p:nvSpPr>
              <p:cNvPr id="165" name="楕円 164">
                <a:extLst>
                  <a:ext uri="{FF2B5EF4-FFF2-40B4-BE49-F238E27FC236}">
                    <a16:creationId xmlns:a16="http://schemas.microsoft.com/office/drawing/2014/main" id="{9B70CFF7-925C-4E83-8429-0F21C2E9913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矢印: 下 165">
                <a:extLst>
                  <a:ext uri="{FF2B5EF4-FFF2-40B4-BE49-F238E27FC236}">
                    <a16:creationId xmlns:a16="http://schemas.microsoft.com/office/drawing/2014/main" id="{C31D5ADE-5CC7-4741-AED8-12C8A668BEB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1" name="直線コネクタ 160">
              <a:extLst>
                <a:ext uri="{FF2B5EF4-FFF2-40B4-BE49-F238E27FC236}">
                  <a16:creationId xmlns:a16="http://schemas.microsoft.com/office/drawing/2014/main" id="{C0D365AA-B7FB-48FA-83B8-F1EC966A821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B19D69A4-14FA-4ACE-8054-65478713F3A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51CADA76-7B49-4F54-B40B-4E3BEC4703B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C3FE2D2E-26E9-45DD-94BC-3D712DBD281F}"/>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3" name="グループ化 172">
            <a:extLst>
              <a:ext uri="{FF2B5EF4-FFF2-40B4-BE49-F238E27FC236}">
                <a16:creationId xmlns:a16="http://schemas.microsoft.com/office/drawing/2014/main" id="{B72A6901-D7F8-4C06-B0EE-5B82C9EFEDA0}"/>
              </a:ext>
            </a:extLst>
          </p:cNvPr>
          <p:cNvGrpSpPr/>
          <p:nvPr/>
        </p:nvGrpSpPr>
        <p:grpSpPr>
          <a:xfrm>
            <a:off x="539552" y="5661248"/>
            <a:ext cx="720080" cy="720080"/>
            <a:chOff x="3851920" y="1268760"/>
            <a:chExt cx="2160240" cy="2160240"/>
          </a:xfrm>
        </p:grpSpPr>
        <p:grpSp>
          <p:nvGrpSpPr>
            <p:cNvPr id="174" name="グループ化 173">
              <a:extLst>
                <a:ext uri="{FF2B5EF4-FFF2-40B4-BE49-F238E27FC236}">
                  <a16:creationId xmlns:a16="http://schemas.microsoft.com/office/drawing/2014/main" id="{3E7F30EE-0A08-4523-B4CF-CC88F912129B}"/>
                </a:ext>
              </a:extLst>
            </p:cNvPr>
            <p:cNvGrpSpPr/>
            <p:nvPr/>
          </p:nvGrpSpPr>
          <p:grpSpPr>
            <a:xfrm rot="10800000">
              <a:off x="3851920" y="1268760"/>
              <a:ext cx="720080" cy="720080"/>
              <a:chOff x="792000" y="2529000"/>
              <a:chExt cx="360000" cy="360000"/>
            </a:xfrm>
          </p:grpSpPr>
          <p:sp>
            <p:nvSpPr>
              <p:cNvPr id="188" name="楕円 187">
                <a:extLst>
                  <a:ext uri="{FF2B5EF4-FFF2-40B4-BE49-F238E27FC236}">
                    <a16:creationId xmlns:a16="http://schemas.microsoft.com/office/drawing/2014/main" id="{8009C118-E3C8-4633-84C7-990CF37896F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矢印: 下 188">
                <a:extLst>
                  <a:ext uri="{FF2B5EF4-FFF2-40B4-BE49-F238E27FC236}">
                    <a16:creationId xmlns:a16="http://schemas.microsoft.com/office/drawing/2014/main" id="{FB6ADBEB-6586-400B-A696-0A79ACC035B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75" name="グループ化 174">
              <a:extLst>
                <a:ext uri="{FF2B5EF4-FFF2-40B4-BE49-F238E27FC236}">
                  <a16:creationId xmlns:a16="http://schemas.microsoft.com/office/drawing/2014/main" id="{287DE3C0-5CFA-46B4-9356-6F15183ED8F4}"/>
                </a:ext>
              </a:extLst>
            </p:cNvPr>
            <p:cNvGrpSpPr/>
            <p:nvPr/>
          </p:nvGrpSpPr>
          <p:grpSpPr>
            <a:xfrm rot="10800000">
              <a:off x="5292080" y="1268760"/>
              <a:ext cx="720080" cy="720080"/>
              <a:chOff x="792000" y="2529000"/>
              <a:chExt cx="360000" cy="360000"/>
            </a:xfrm>
          </p:grpSpPr>
          <p:sp>
            <p:nvSpPr>
              <p:cNvPr id="186" name="楕円 185">
                <a:extLst>
                  <a:ext uri="{FF2B5EF4-FFF2-40B4-BE49-F238E27FC236}">
                    <a16:creationId xmlns:a16="http://schemas.microsoft.com/office/drawing/2014/main" id="{E900BFD3-2A48-43D6-815A-A603E4F5CA7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矢印: 下 186">
                <a:extLst>
                  <a:ext uri="{FF2B5EF4-FFF2-40B4-BE49-F238E27FC236}">
                    <a16:creationId xmlns:a16="http://schemas.microsoft.com/office/drawing/2014/main" id="{37B491D5-AE53-4EB1-9E75-DE104000CFF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6" name="グループ化 175">
              <a:extLst>
                <a:ext uri="{FF2B5EF4-FFF2-40B4-BE49-F238E27FC236}">
                  <a16:creationId xmlns:a16="http://schemas.microsoft.com/office/drawing/2014/main" id="{A5564AFF-6648-4DA2-874B-F23A7D056E3A}"/>
                </a:ext>
              </a:extLst>
            </p:cNvPr>
            <p:cNvGrpSpPr/>
            <p:nvPr/>
          </p:nvGrpSpPr>
          <p:grpSpPr>
            <a:xfrm rot="10800000">
              <a:off x="5292080" y="2708920"/>
              <a:ext cx="720080" cy="720080"/>
              <a:chOff x="792000" y="2529000"/>
              <a:chExt cx="360000" cy="360000"/>
            </a:xfrm>
          </p:grpSpPr>
          <p:sp>
            <p:nvSpPr>
              <p:cNvPr id="184" name="楕円 183">
                <a:extLst>
                  <a:ext uri="{FF2B5EF4-FFF2-40B4-BE49-F238E27FC236}">
                    <a16:creationId xmlns:a16="http://schemas.microsoft.com/office/drawing/2014/main" id="{96EAC0BC-847A-44DC-A04B-3CD70BFF1DA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矢印: 下 184">
                <a:extLst>
                  <a:ext uri="{FF2B5EF4-FFF2-40B4-BE49-F238E27FC236}">
                    <a16:creationId xmlns:a16="http://schemas.microsoft.com/office/drawing/2014/main" id="{9E4F46B0-DA7C-408D-BFB5-E72CE6B3042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7" name="グループ化 176">
              <a:extLst>
                <a:ext uri="{FF2B5EF4-FFF2-40B4-BE49-F238E27FC236}">
                  <a16:creationId xmlns:a16="http://schemas.microsoft.com/office/drawing/2014/main" id="{9B761F6E-9793-4F18-A322-A2C1AAC19C14}"/>
                </a:ext>
              </a:extLst>
            </p:cNvPr>
            <p:cNvGrpSpPr/>
            <p:nvPr/>
          </p:nvGrpSpPr>
          <p:grpSpPr>
            <a:xfrm rot="10800000">
              <a:off x="3851920" y="2708920"/>
              <a:ext cx="720080" cy="720080"/>
              <a:chOff x="792000" y="2529000"/>
              <a:chExt cx="360000" cy="360000"/>
            </a:xfrm>
          </p:grpSpPr>
          <p:sp>
            <p:nvSpPr>
              <p:cNvPr id="182" name="楕円 181">
                <a:extLst>
                  <a:ext uri="{FF2B5EF4-FFF2-40B4-BE49-F238E27FC236}">
                    <a16:creationId xmlns:a16="http://schemas.microsoft.com/office/drawing/2014/main" id="{4EC9D755-35CB-4ABE-B0FD-1B4582667C3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矢印: 下 182">
                <a:extLst>
                  <a:ext uri="{FF2B5EF4-FFF2-40B4-BE49-F238E27FC236}">
                    <a16:creationId xmlns:a16="http://schemas.microsoft.com/office/drawing/2014/main" id="{8D170638-F44C-46F9-AA3E-750F3BD2271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8" name="直線コネクタ 177">
              <a:extLst>
                <a:ext uri="{FF2B5EF4-FFF2-40B4-BE49-F238E27FC236}">
                  <a16:creationId xmlns:a16="http://schemas.microsoft.com/office/drawing/2014/main" id="{A69F8A41-4F59-428A-92C7-A1BF7CECE5C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コネクタ 178">
              <a:extLst>
                <a:ext uri="{FF2B5EF4-FFF2-40B4-BE49-F238E27FC236}">
                  <a16:creationId xmlns:a16="http://schemas.microsoft.com/office/drawing/2014/main" id="{D03ECD56-476C-4EDB-97A1-94821CB7A52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0" name="直線コネクタ 179">
              <a:extLst>
                <a:ext uri="{FF2B5EF4-FFF2-40B4-BE49-F238E27FC236}">
                  <a16:creationId xmlns:a16="http://schemas.microsoft.com/office/drawing/2014/main" id="{E077DBB6-5462-429F-8C2E-1DC2299AEB8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848CE723-7FC8-44B5-8AAA-E942A41541E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0" name="グループ化 189">
            <a:extLst>
              <a:ext uri="{FF2B5EF4-FFF2-40B4-BE49-F238E27FC236}">
                <a16:creationId xmlns:a16="http://schemas.microsoft.com/office/drawing/2014/main" id="{A3D498B8-B510-4FFB-B3A8-40814E91A7C7}"/>
              </a:ext>
            </a:extLst>
          </p:cNvPr>
          <p:cNvGrpSpPr/>
          <p:nvPr/>
        </p:nvGrpSpPr>
        <p:grpSpPr>
          <a:xfrm rot="10800000">
            <a:off x="1403648" y="5661248"/>
            <a:ext cx="720080" cy="720080"/>
            <a:chOff x="3851920" y="1268760"/>
            <a:chExt cx="2160240" cy="2160240"/>
          </a:xfrm>
        </p:grpSpPr>
        <p:grpSp>
          <p:nvGrpSpPr>
            <p:cNvPr id="191" name="グループ化 190">
              <a:extLst>
                <a:ext uri="{FF2B5EF4-FFF2-40B4-BE49-F238E27FC236}">
                  <a16:creationId xmlns:a16="http://schemas.microsoft.com/office/drawing/2014/main" id="{C59754DE-6B3F-48C8-9970-C962824188A2}"/>
                </a:ext>
              </a:extLst>
            </p:cNvPr>
            <p:cNvGrpSpPr/>
            <p:nvPr/>
          </p:nvGrpSpPr>
          <p:grpSpPr>
            <a:xfrm rot="10800000">
              <a:off x="3851920" y="1268760"/>
              <a:ext cx="720080" cy="720080"/>
              <a:chOff x="792000" y="2529000"/>
              <a:chExt cx="360000" cy="360000"/>
            </a:xfrm>
          </p:grpSpPr>
          <p:sp>
            <p:nvSpPr>
              <p:cNvPr id="205" name="楕円 204">
                <a:extLst>
                  <a:ext uri="{FF2B5EF4-FFF2-40B4-BE49-F238E27FC236}">
                    <a16:creationId xmlns:a16="http://schemas.microsoft.com/office/drawing/2014/main" id="{86D8BF62-ACF6-4818-86D1-993B650E4F3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矢印: 下 205">
                <a:extLst>
                  <a:ext uri="{FF2B5EF4-FFF2-40B4-BE49-F238E27FC236}">
                    <a16:creationId xmlns:a16="http://schemas.microsoft.com/office/drawing/2014/main" id="{BAE0697F-99BB-4319-B108-6D05304AA69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92" name="グループ化 191">
              <a:extLst>
                <a:ext uri="{FF2B5EF4-FFF2-40B4-BE49-F238E27FC236}">
                  <a16:creationId xmlns:a16="http://schemas.microsoft.com/office/drawing/2014/main" id="{07EC15D7-8C99-4089-BCC5-C3EFCCA15745}"/>
                </a:ext>
              </a:extLst>
            </p:cNvPr>
            <p:cNvGrpSpPr/>
            <p:nvPr/>
          </p:nvGrpSpPr>
          <p:grpSpPr>
            <a:xfrm rot="10800000">
              <a:off x="5292080" y="1268760"/>
              <a:ext cx="720080" cy="720080"/>
              <a:chOff x="792000" y="2529000"/>
              <a:chExt cx="360000" cy="360000"/>
            </a:xfrm>
          </p:grpSpPr>
          <p:sp>
            <p:nvSpPr>
              <p:cNvPr id="203" name="楕円 202">
                <a:extLst>
                  <a:ext uri="{FF2B5EF4-FFF2-40B4-BE49-F238E27FC236}">
                    <a16:creationId xmlns:a16="http://schemas.microsoft.com/office/drawing/2014/main" id="{4607A24B-0509-496C-8B2C-868C91A9F9B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矢印: 下 203">
                <a:extLst>
                  <a:ext uri="{FF2B5EF4-FFF2-40B4-BE49-F238E27FC236}">
                    <a16:creationId xmlns:a16="http://schemas.microsoft.com/office/drawing/2014/main" id="{4D9F715F-190E-4E4E-9640-25297CD46F7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3" name="グループ化 192">
              <a:extLst>
                <a:ext uri="{FF2B5EF4-FFF2-40B4-BE49-F238E27FC236}">
                  <a16:creationId xmlns:a16="http://schemas.microsoft.com/office/drawing/2014/main" id="{A9A5978C-A4ED-435B-8E06-EB734CF3C3CF}"/>
                </a:ext>
              </a:extLst>
            </p:cNvPr>
            <p:cNvGrpSpPr/>
            <p:nvPr/>
          </p:nvGrpSpPr>
          <p:grpSpPr>
            <a:xfrm rot="10800000">
              <a:off x="5292080" y="2708920"/>
              <a:ext cx="720080" cy="720080"/>
              <a:chOff x="792000" y="2529000"/>
              <a:chExt cx="360000" cy="360000"/>
            </a:xfrm>
          </p:grpSpPr>
          <p:sp>
            <p:nvSpPr>
              <p:cNvPr id="201" name="楕円 200">
                <a:extLst>
                  <a:ext uri="{FF2B5EF4-FFF2-40B4-BE49-F238E27FC236}">
                    <a16:creationId xmlns:a16="http://schemas.microsoft.com/office/drawing/2014/main" id="{5E90B0DB-6E52-48D3-996D-4F34E921CC9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矢印: 下 201">
                <a:extLst>
                  <a:ext uri="{FF2B5EF4-FFF2-40B4-BE49-F238E27FC236}">
                    <a16:creationId xmlns:a16="http://schemas.microsoft.com/office/drawing/2014/main" id="{4FE6CF58-2D66-4609-9109-B30085910D7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4" name="グループ化 193">
              <a:extLst>
                <a:ext uri="{FF2B5EF4-FFF2-40B4-BE49-F238E27FC236}">
                  <a16:creationId xmlns:a16="http://schemas.microsoft.com/office/drawing/2014/main" id="{D26A5521-9481-4EBF-ADED-427750B09F56}"/>
                </a:ext>
              </a:extLst>
            </p:cNvPr>
            <p:cNvGrpSpPr/>
            <p:nvPr/>
          </p:nvGrpSpPr>
          <p:grpSpPr>
            <a:xfrm rot="10800000">
              <a:off x="3851920" y="2708920"/>
              <a:ext cx="720080" cy="720080"/>
              <a:chOff x="792000" y="2529000"/>
              <a:chExt cx="360000" cy="360000"/>
            </a:xfrm>
          </p:grpSpPr>
          <p:sp>
            <p:nvSpPr>
              <p:cNvPr id="199" name="楕円 198">
                <a:extLst>
                  <a:ext uri="{FF2B5EF4-FFF2-40B4-BE49-F238E27FC236}">
                    <a16:creationId xmlns:a16="http://schemas.microsoft.com/office/drawing/2014/main" id="{EE1A812A-9839-43DD-887D-84F089E5560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矢印: 下 199">
                <a:extLst>
                  <a:ext uri="{FF2B5EF4-FFF2-40B4-BE49-F238E27FC236}">
                    <a16:creationId xmlns:a16="http://schemas.microsoft.com/office/drawing/2014/main" id="{00D6ECED-09E6-413B-8558-10EF1E8BB32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95" name="直線コネクタ 194">
              <a:extLst>
                <a:ext uri="{FF2B5EF4-FFF2-40B4-BE49-F238E27FC236}">
                  <a16:creationId xmlns:a16="http://schemas.microsoft.com/office/drawing/2014/main" id="{B564E229-6F35-4ED3-8E23-B0523394206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直線コネクタ 195">
              <a:extLst>
                <a:ext uri="{FF2B5EF4-FFF2-40B4-BE49-F238E27FC236}">
                  <a16:creationId xmlns:a16="http://schemas.microsoft.com/office/drawing/2014/main" id="{1D79F1C6-61DA-42CE-8608-D26141790D3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直線コネクタ 196">
              <a:extLst>
                <a:ext uri="{FF2B5EF4-FFF2-40B4-BE49-F238E27FC236}">
                  <a16:creationId xmlns:a16="http://schemas.microsoft.com/office/drawing/2014/main" id="{110564D6-9221-4A78-ABEF-BF2A5F022D2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70A96A55-4EB3-41EC-A0CC-128B500CAAC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7" name="グループ化 206">
            <a:extLst>
              <a:ext uri="{FF2B5EF4-FFF2-40B4-BE49-F238E27FC236}">
                <a16:creationId xmlns:a16="http://schemas.microsoft.com/office/drawing/2014/main" id="{4886226B-038C-48B2-B799-AA0C6930C64F}"/>
              </a:ext>
            </a:extLst>
          </p:cNvPr>
          <p:cNvGrpSpPr/>
          <p:nvPr/>
        </p:nvGrpSpPr>
        <p:grpSpPr>
          <a:xfrm>
            <a:off x="2267744" y="5661248"/>
            <a:ext cx="720080" cy="720080"/>
            <a:chOff x="3851920" y="1268760"/>
            <a:chExt cx="2160240" cy="2160240"/>
          </a:xfrm>
        </p:grpSpPr>
        <p:grpSp>
          <p:nvGrpSpPr>
            <p:cNvPr id="208" name="グループ化 207">
              <a:extLst>
                <a:ext uri="{FF2B5EF4-FFF2-40B4-BE49-F238E27FC236}">
                  <a16:creationId xmlns:a16="http://schemas.microsoft.com/office/drawing/2014/main" id="{0BDC4871-A699-4863-A715-812A68D28104}"/>
                </a:ext>
              </a:extLst>
            </p:cNvPr>
            <p:cNvGrpSpPr/>
            <p:nvPr/>
          </p:nvGrpSpPr>
          <p:grpSpPr>
            <a:xfrm rot="10800000">
              <a:off x="3851920" y="1268760"/>
              <a:ext cx="720080" cy="720080"/>
              <a:chOff x="792000" y="2529000"/>
              <a:chExt cx="360000" cy="360000"/>
            </a:xfrm>
          </p:grpSpPr>
          <p:sp>
            <p:nvSpPr>
              <p:cNvPr id="222" name="楕円 221">
                <a:extLst>
                  <a:ext uri="{FF2B5EF4-FFF2-40B4-BE49-F238E27FC236}">
                    <a16:creationId xmlns:a16="http://schemas.microsoft.com/office/drawing/2014/main" id="{8A35565D-045F-4567-846A-B48C44E87D3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3" name="矢印: 下 222">
                <a:extLst>
                  <a:ext uri="{FF2B5EF4-FFF2-40B4-BE49-F238E27FC236}">
                    <a16:creationId xmlns:a16="http://schemas.microsoft.com/office/drawing/2014/main" id="{FE73F0F4-EA21-4BFF-B534-F96DE7EA88F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9" name="グループ化 208">
              <a:extLst>
                <a:ext uri="{FF2B5EF4-FFF2-40B4-BE49-F238E27FC236}">
                  <a16:creationId xmlns:a16="http://schemas.microsoft.com/office/drawing/2014/main" id="{C490E9B2-836E-49FA-8BF9-0F57C6DE3CB7}"/>
                </a:ext>
              </a:extLst>
            </p:cNvPr>
            <p:cNvGrpSpPr/>
            <p:nvPr/>
          </p:nvGrpSpPr>
          <p:grpSpPr>
            <a:xfrm rot="10800000">
              <a:off x="5292080" y="1268760"/>
              <a:ext cx="720080" cy="720080"/>
              <a:chOff x="792000" y="2529000"/>
              <a:chExt cx="360000" cy="360000"/>
            </a:xfrm>
          </p:grpSpPr>
          <p:sp>
            <p:nvSpPr>
              <p:cNvPr id="220" name="楕円 219">
                <a:extLst>
                  <a:ext uri="{FF2B5EF4-FFF2-40B4-BE49-F238E27FC236}">
                    <a16:creationId xmlns:a16="http://schemas.microsoft.com/office/drawing/2014/main" id="{CC87A552-A5D7-4B79-B02D-1C1D56C581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1" name="矢印: 下 220">
                <a:extLst>
                  <a:ext uri="{FF2B5EF4-FFF2-40B4-BE49-F238E27FC236}">
                    <a16:creationId xmlns:a16="http://schemas.microsoft.com/office/drawing/2014/main" id="{D4E25482-9378-4441-969F-52438922BB2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0" name="グループ化 209">
              <a:extLst>
                <a:ext uri="{FF2B5EF4-FFF2-40B4-BE49-F238E27FC236}">
                  <a16:creationId xmlns:a16="http://schemas.microsoft.com/office/drawing/2014/main" id="{72D5B054-F945-4653-AE92-39C45742D6B4}"/>
                </a:ext>
              </a:extLst>
            </p:cNvPr>
            <p:cNvGrpSpPr/>
            <p:nvPr/>
          </p:nvGrpSpPr>
          <p:grpSpPr>
            <a:xfrm rot="10800000">
              <a:off x="5292080" y="2708920"/>
              <a:ext cx="720080" cy="720080"/>
              <a:chOff x="792000" y="2529000"/>
              <a:chExt cx="360000" cy="360000"/>
            </a:xfrm>
          </p:grpSpPr>
          <p:sp>
            <p:nvSpPr>
              <p:cNvPr id="218" name="楕円 217">
                <a:extLst>
                  <a:ext uri="{FF2B5EF4-FFF2-40B4-BE49-F238E27FC236}">
                    <a16:creationId xmlns:a16="http://schemas.microsoft.com/office/drawing/2014/main" id="{505F7BF9-F8D9-4060-BCA2-441E04EE65F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9" name="矢印: 下 218">
                <a:extLst>
                  <a:ext uri="{FF2B5EF4-FFF2-40B4-BE49-F238E27FC236}">
                    <a16:creationId xmlns:a16="http://schemas.microsoft.com/office/drawing/2014/main" id="{AE8A267C-8FDF-4FFF-AEA2-4A783051795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1" name="グループ化 210">
              <a:extLst>
                <a:ext uri="{FF2B5EF4-FFF2-40B4-BE49-F238E27FC236}">
                  <a16:creationId xmlns:a16="http://schemas.microsoft.com/office/drawing/2014/main" id="{EE92EB60-6803-4D86-AA75-DA84684B56EE}"/>
                </a:ext>
              </a:extLst>
            </p:cNvPr>
            <p:cNvGrpSpPr/>
            <p:nvPr/>
          </p:nvGrpSpPr>
          <p:grpSpPr>
            <a:xfrm rot="10800000">
              <a:off x="3851920" y="2708920"/>
              <a:ext cx="720080" cy="720080"/>
              <a:chOff x="792000" y="2529000"/>
              <a:chExt cx="360000" cy="360000"/>
            </a:xfrm>
          </p:grpSpPr>
          <p:sp>
            <p:nvSpPr>
              <p:cNvPr id="216" name="楕円 215">
                <a:extLst>
                  <a:ext uri="{FF2B5EF4-FFF2-40B4-BE49-F238E27FC236}">
                    <a16:creationId xmlns:a16="http://schemas.microsoft.com/office/drawing/2014/main" id="{97E0A71C-517E-4484-B561-41F3BAC08A7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7" name="矢印: 下 216">
                <a:extLst>
                  <a:ext uri="{FF2B5EF4-FFF2-40B4-BE49-F238E27FC236}">
                    <a16:creationId xmlns:a16="http://schemas.microsoft.com/office/drawing/2014/main" id="{F3615812-CC65-4982-8610-C3AC40EF38C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2" name="直線コネクタ 211">
              <a:extLst>
                <a:ext uri="{FF2B5EF4-FFF2-40B4-BE49-F238E27FC236}">
                  <a16:creationId xmlns:a16="http://schemas.microsoft.com/office/drawing/2014/main" id="{B8248A1F-71B8-424C-AE03-259E18A890C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2291A468-A513-44D9-88E0-2BD46F4FED4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18F2C4DB-9979-4A1F-9020-43A3F79887F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C045226C-4B0A-4B7E-A5DC-842B965F6C7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24" name="グループ化 223">
            <a:extLst>
              <a:ext uri="{FF2B5EF4-FFF2-40B4-BE49-F238E27FC236}">
                <a16:creationId xmlns:a16="http://schemas.microsoft.com/office/drawing/2014/main" id="{C72EE13B-63D3-4B7E-B521-A85FF4209080}"/>
              </a:ext>
            </a:extLst>
          </p:cNvPr>
          <p:cNvGrpSpPr/>
          <p:nvPr/>
        </p:nvGrpSpPr>
        <p:grpSpPr>
          <a:xfrm rot="10800000">
            <a:off x="3131840" y="5661248"/>
            <a:ext cx="720080" cy="720080"/>
            <a:chOff x="3851920" y="1268760"/>
            <a:chExt cx="2160240" cy="2160240"/>
          </a:xfrm>
        </p:grpSpPr>
        <p:grpSp>
          <p:nvGrpSpPr>
            <p:cNvPr id="225" name="グループ化 224">
              <a:extLst>
                <a:ext uri="{FF2B5EF4-FFF2-40B4-BE49-F238E27FC236}">
                  <a16:creationId xmlns:a16="http://schemas.microsoft.com/office/drawing/2014/main" id="{F70F6A39-E06F-4FFD-8546-9A126FD58B99}"/>
                </a:ext>
              </a:extLst>
            </p:cNvPr>
            <p:cNvGrpSpPr/>
            <p:nvPr/>
          </p:nvGrpSpPr>
          <p:grpSpPr>
            <a:xfrm rot="10800000">
              <a:off x="3851920" y="1268760"/>
              <a:ext cx="720080" cy="720080"/>
              <a:chOff x="792000" y="2529000"/>
              <a:chExt cx="360000" cy="360000"/>
            </a:xfrm>
          </p:grpSpPr>
          <p:sp>
            <p:nvSpPr>
              <p:cNvPr id="239" name="楕円 238">
                <a:extLst>
                  <a:ext uri="{FF2B5EF4-FFF2-40B4-BE49-F238E27FC236}">
                    <a16:creationId xmlns:a16="http://schemas.microsoft.com/office/drawing/2014/main" id="{64B4B6C9-E4F6-4309-92D3-11F14ECA051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0" name="矢印: 下 239">
                <a:extLst>
                  <a:ext uri="{FF2B5EF4-FFF2-40B4-BE49-F238E27FC236}">
                    <a16:creationId xmlns:a16="http://schemas.microsoft.com/office/drawing/2014/main" id="{35728DBA-8A21-40C2-9C9A-80C3A52B3F47}"/>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6" name="グループ化 225">
              <a:extLst>
                <a:ext uri="{FF2B5EF4-FFF2-40B4-BE49-F238E27FC236}">
                  <a16:creationId xmlns:a16="http://schemas.microsoft.com/office/drawing/2014/main" id="{40C0CB84-B3CD-4CFE-BC6B-CEDC5A4D4BC8}"/>
                </a:ext>
              </a:extLst>
            </p:cNvPr>
            <p:cNvGrpSpPr/>
            <p:nvPr/>
          </p:nvGrpSpPr>
          <p:grpSpPr>
            <a:xfrm rot="10800000">
              <a:off x="5292080" y="1268760"/>
              <a:ext cx="720080" cy="720080"/>
              <a:chOff x="792000" y="2529000"/>
              <a:chExt cx="360000" cy="360000"/>
            </a:xfrm>
          </p:grpSpPr>
          <p:sp>
            <p:nvSpPr>
              <p:cNvPr id="237" name="楕円 236">
                <a:extLst>
                  <a:ext uri="{FF2B5EF4-FFF2-40B4-BE49-F238E27FC236}">
                    <a16:creationId xmlns:a16="http://schemas.microsoft.com/office/drawing/2014/main" id="{BF578797-6867-4AA9-8423-7BC044866E1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8" name="矢印: 下 237">
                <a:extLst>
                  <a:ext uri="{FF2B5EF4-FFF2-40B4-BE49-F238E27FC236}">
                    <a16:creationId xmlns:a16="http://schemas.microsoft.com/office/drawing/2014/main" id="{99239D41-9FC1-4944-981C-D86874FB2D5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7" name="グループ化 226">
              <a:extLst>
                <a:ext uri="{FF2B5EF4-FFF2-40B4-BE49-F238E27FC236}">
                  <a16:creationId xmlns:a16="http://schemas.microsoft.com/office/drawing/2014/main" id="{800AA5EE-70D5-43A2-AB62-B3823FFF1FCC}"/>
                </a:ext>
              </a:extLst>
            </p:cNvPr>
            <p:cNvGrpSpPr/>
            <p:nvPr/>
          </p:nvGrpSpPr>
          <p:grpSpPr>
            <a:xfrm rot="10800000">
              <a:off x="5292080" y="2708920"/>
              <a:ext cx="720080" cy="720080"/>
              <a:chOff x="792000" y="2529000"/>
              <a:chExt cx="360000" cy="360000"/>
            </a:xfrm>
          </p:grpSpPr>
          <p:sp>
            <p:nvSpPr>
              <p:cNvPr id="235" name="楕円 234">
                <a:extLst>
                  <a:ext uri="{FF2B5EF4-FFF2-40B4-BE49-F238E27FC236}">
                    <a16:creationId xmlns:a16="http://schemas.microsoft.com/office/drawing/2014/main" id="{F23AA7D8-CBB2-4F4C-B30A-1EBE39BE616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6" name="矢印: 下 235">
                <a:extLst>
                  <a:ext uri="{FF2B5EF4-FFF2-40B4-BE49-F238E27FC236}">
                    <a16:creationId xmlns:a16="http://schemas.microsoft.com/office/drawing/2014/main" id="{1106F496-E551-4029-9289-B7DE2B6A707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8" name="グループ化 227">
              <a:extLst>
                <a:ext uri="{FF2B5EF4-FFF2-40B4-BE49-F238E27FC236}">
                  <a16:creationId xmlns:a16="http://schemas.microsoft.com/office/drawing/2014/main" id="{C7DDF5ED-338B-4A38-9941-A0555908EA13}"/>
                </a:ext>
              </a:extLst>
            </p:cNvPr>
            <p:cNvGrpSpPr/>
            <p:nvPr/>
          </p:nvGrpSpPr>
          <p:grpSpPr>
            <a:xfrm rot="10800000">
              <a:off x="3851920" y="2708920"/>
              <a:ext cx="720080" cy="720080"/>
              <a:chOff x="792000" y="2529000"/>
              <a:chExt cx="360000" cy="360000"/>
            </a:xfrm>
          </p:grpSpPr>
          <p:sp>
            <p:nvSpPr>
              <p:cNvPr id="233" name="楕円 232">
                <a:extLst>
                  <a:ext uri="{FF2B5EF4-FFF2-40B4-BE49-F238E27FC236}">
                    <a16:creationId xmlns:a16="http://schemas.microsoft.com/office/drawing/2014/main" id="{EB3D405A-68F8-4C9C-B1EB-D583E81E856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4" name="矢印: 下 233">
                <a:extLst>
                  <a:ext uri="{FF2B5EF4-FFF2-40B4-BE49-F238E27FC236}">
                    <a16:creationId xmlns:a16="http://schemas.microsoft.com/office/drawing/2014/main" id="{4778D4F7-88B1-47A3-94B2-4C997D9374B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9" name="直線コネクタ 228">
              <a:extLst>
                <a:ext uri="{FF2B5EF4-FFF2-40B4-BE49-F238E27FC236}">
                  <a16:creationId xmlns:a16="http://schemas.microsoft.com/office/drawing/2014/main" id="{8D2DCE38-74F9-4DCB-8615-FA52D3079CE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0" name="直線コネクタ 229">
              <a:extLst>
                <a:ext uri="{FF2B5EF4-FFF2-40B4-BE49-F238E27FC236}">
                  <a16:creationId xmlns:a16="http://schemas.microsoft.com/office/drawing/2014/main" id="{77DF0B7D-E24B-437C-BDE1-FEF8D8AAD7F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1" name="直線コネクタ 230">
              <a:extLst>
                <a:ext uri="{FF2B5EF4-FFF2-40B4-BE49-F238E27FC236}">
                  <a16:creationId xmlns:a16="http://schemas.microsoft.com/office/drawing/2014/main" id="{B2CBC3A0-D8CD-4713-9A90-EB60C1D702D3}"/>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C006848B-B6C5-40A1-B0C7-ED31E2F2449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1" name="グループ化 240">
            <a:extLst>
              <a:ext uri="{FF2B5EF4-FFF2-40B4-BE49-F238E27FC236}">
                <a16:creationId xmlns:a16="http://schemas.microsoft.com/office/drawing/2014/main" id="{FC1F6BA2-F3E9-455E-803F-3330861A87B5}"/>
              </a:ext>
            </a:extLst>
          </p:cNvPr>
          <p:cNvGrpSpPr/>
          <p:nvPr/>
        </p:nvGrpSpPr>
        <p:grpSpPr>
          <a:xfrm>
            <a:off x="2267744" y="2780928"/>
            <a:ext cx="720080" cy="720080"/>
            <a:chOff x="3851920" y="1268760"/>
            <a:chExt cx="2160240" cy="2160240"/>
          </a:xfrm>
        </p:grpSpPr>
        <p:grpSp>
          <p:nvGrpSpPr>
            <p:cNvPr id="242" name="グループ化 241">
              <a:extLst>
                <a:ext uri="{FF2B5EF4-FFF2-40B4-BE49-F238E27FC236}">
                  <a16:creationId xmlns:a16="http://schemas.microsoft.com/office/drawing/2014/main" id="{78CB9D36-5AE5-4FBF-9828-43DFCAF6DC47}"/>
                </a:ext>
              </a:extLst>
            </p:cNvPr>
            <p:cNvGrpSpPr/>
            <p:nvPr/>
          </p:nvGrpSpPr>
          <p:grpSpPr>
            <a:xfrm rot="10800000">
              <a:off x="3851920" y="1268760"/>
              <a:ext cx="720080" cy="720080"/>
              <a:chOff x="792000" y="2529000"/>
              <a:chExt cx="360000" cy="360000"/>
            </a:xfrm>
          </p:grpSpPr>
          <p:sp>
            <p:nvSpPr>
              <p:cNvPr id="256" name="楕円 255">
                <a:extLst>
                  <a:ext uri="{FF2B5EF4-FFF2-40B4-BE49-F238E27FC236}">
                    <a16:creationId xmlns:a16="http://schemas.microsoft.com/office/drawing/2014/main" id="{9DF52CFC-F9AA-4FC1-84E9-3EC05560F09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矢印: 下 256">
                <a:extLst>
                  <a:ext uri="{FF2B5EF4-FFF2-40B4-BE49-F238E27FC236}">
                    <a16:creationId xmlns:a16="http://schemas.microsoft.com/office/drawing/2014/main" id="{51E70611-E8B8-4100-9F0D-DF8C9DF0C7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3" name="グループ化 242">
              <a:extLst>
                <a:ext uri="{FF2B5EF4-FFF2-40B4-BE49-F238E27FC236}">
                  <a16:creationId xmlns:a16="http://schemas.microsoft.com/office/drawing/2014/main" id="{29BA477D-D593-464A-B95B-BBE104D8853B}"/>
                </a:ext>
              </a:extLst>
            </p:cNvPr>
            <p:cNvGrpSpPr/>
            <p:nvPr/>
          </p:nvGrpSpPr>
          <p:grpSpPr>
            <a:xfrm rot="10800000">
              <a:off x="5292080" y="1268760"/>
              <a:ext cx="720080" cy="720080"/>
              <a:chOff x="792000" y="2529000"/>
              <a:chExt cx="360000" cy="360000"/>
            </a:xfrm>
          </p:grpSpPr>
          <p:sp>
            <p:nvSpPr>
              <p:cNvPr id="254" name="楕円 253">
                <a:extLst>
                  <a:ext uri="{FF2B5EF4-FFF2-40B4-BE49-F238E27FC236}">
                    <a16:creationId xmlns:a16="http://schemas.microsoft.com/office/drawing/2014/main" id="{018A9925-6A93-4DA5-AE5D-29772B88804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矢印: 下 254">
                <a:extLst>
                  <a:ext uri="{FF2B5EF4-FFF2-40B4-BE49-F238E27FC236}">
                    <a16:creationId xmlns:a16="http://schemas.microsoft.com/office/drawing/2014/main" id="{FA344196-06D5-4353-94BA-B4D1D2D36DCB}"/>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4" name="グループ化 243">
              <a:extLst>
                <a:ext uri="{FF2B5EF4-FFF2-40B4-BE49-F238E27FC236}">
                  <a16:creationId xmlns:a16="http://schemas.microsoft.com/office/drawing/2014/main" id="{0CD36764-1288-475C-B3BC-C9492E1FD763}"/>
                </a:ext>
              </a:extLst>
            </p:cNvPr>
            <p:cNvGrpSpPr/>
            <p:nvPr/>
          </p:nvGrpSpPr>
          <p:grpSpPr>
            <a:xfrm rot="10800000">
              <a:off x="5292080" y="2708920"/>
              <a:ext cx="720080" cy="720080"/>
              <a:chOff x="792000" y="2529000"/>
              <a:chExt cx="360000" cy="360000"/>
            </a:xfrm>
          </p:grpSpPr>
          <p:sp>
            <p:nvSpPr>
              <p:cNvPr id="252" name="楕円 251">
                <a:extLst>
                  <a:ext uri="{FF2B5EF4-FFF2-40B4-BE49-F238E27FC236}">
                    <a16:creationId xmlns:a16="http://schemas.microsoft.com/office/drawing/2014/main" id="{9E9F8FD1-1115-4C8F-9F32-4E6A7CECA1A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矢印: 下 252">
                <a:extLst>
                  <a:ext uri="{FF2B5EF4-FFF2-40B4-BE49-F238E27FC236}">
                    <a16:creationId xmlns:a16="http://schemas.microsoft.com/office/drawing/2014/main" id="{54A92F00-5E3B-413F-8508-E23057F8271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5" name="グループ化 244">
              <a:extLst>
                <a:ext uri="{FF2B5EF4-FFF2-40B4-BE49-F238E27FC236}">
                  <a16:creationId xmlns:a16="http://schemas.microsoft.com/office/drawing/2014/main" id="{2682362A-B33D-4E04-AC0D-3D080C35A570}"/>
                </a:ext>
              </a:extLst>
            </p:cNvPr>
            <p:cNvGrpSpPr/>
            <p:nvPr/>
          </p:nvGrpSpPr>
          <p:grpSpPr>
            <a:xfrm rot="10800000">
              <a:off x="3851920" y="2708920"/>
              <a:ext cx="720080" cy="720080"/>
              <a:chOff x="792000" y="2529000"/>
              <a:chExt cx="360000" cy="360000"/>
            </a:xfrm>
          </p:grpSpPr>
          <p:sp>
            <p:nvSpPr>
              <p:cNvPr id="250" name="楕円 249">
                <a:extLst>
                  <a:ext uri="{FF2B5EF4-FFF2-40B4-BE49-F238E27FC236}">
                    <a16:creationId xmlns:a16="http://schemas.microsoft.com/office/drawing/2014/main" id="{961A5BAB-50D7-4032-97D4-11415788CB7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矢印: 下 250">
                <a:extLst>
                  <a:ext uri="{FF2B5EF4-FFF2-40B4-BE49-F238E27FC236}">
                    <a16:creationId xmlns:a16="http://schemas.microsoft.com/office/drawing/2014/main" id="{DC82B5EE-7644-47F8-86EB-9C12AB1A691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6" name="直線コネクタ 245">
              <a:extLst>
                <a:ext uri="{FF2B5EF4-FFF2-40B4-BE49-F238E27FC236}">
                  <a16:creationId xmlns:a16="http://schemas.microsoft.com/office/drawing/2014/main" id="{E12D580E-6D4E-4BFF-8B1C-D4EC1433E25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7" name="直線コネクタ 246">
              <a:extLst>
                <a:ext uri="{FF2B5EF4-FFF2-40B4-BE49-F238E27FC236}">
                  <a16:creationId xmlns:a16="http://schemas.microsoft.com/office/drawing/2014/main" id="{7B5B891F-53E4-41CE-A9F4-DF5D5B96C33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直線コネクタ 247">
              <a:extLst>
                <a:ext uri="{FF2B5EF4-FFF2-40B4-BE49-F238E27FC236}">
                  <a16:creationId xmlns:a16="http://schemas.microsoft.com/office/drawing/2014/main" id="{431B475E-1445-4C3F-9A61-AE8F11144F6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F9CAA9F9-61B8-4C90-92D1-C252A0CC30A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8" name="グループ化 257">
            <a:extLst>
              <a:ext uri="{FF2B5EF4-FFF2-40B4-BE49-F238E27FC236}">
                <a16:creationId xmlns:a16="http://schemas.microsoft.com/office/drawing/2014/main" id="{4153F83F-A59D-4730-955D-5E7ECC763731}"/>
              </a:ext>
            </a:extLst>
          </p:cNvPr>
          <p:cNvGrpSpPr/>
          <p:nvPr/>
        </p:nvGrpSpPr>
        <p:grpSpPr>
          <a:xfrm rot="10800000">
            <a:off x="3131840" y="2780928"/>
            <a:ext cx="720080" cy="720080"/>
            <a:chOff x="3851920" y="1268760"/>
            <a:chExt cx="2160240" cy="2160240"/>
          </a:xfrm>
        </p:grpSpPr>
        <p:grpSp>
          <p:nvGrpSpPr>
            <p:cNvPr id="259" name="グループ化 258">
              <a:extLst>
                <a:ext uri="{FF2B5EF4-FFF2-40B4-BE49-F238E27FC236}">
                  <a16:creationId xmlns:a16="http://schemas.microsoft.com/office/drawing/2014/main" id="{C2A7926B-18C3-410E-91FE-A3A42B9AF39D}"/>
                </a:ext>
              </a:extLst>
            </p:cNvPr>
            <p:cNvGrpSpPr/>
            <p:nvPr/>
          </p:nvGrpSpPr>
          <p:grpSpPr>
            <a:xfrm rot="10800000">
              <a:off x="3851920" y="1268760"/>
              <a:ext cx="720080" cy="720080"/>
              <a:chOff x="792000" y="2529000"/>
              <a:chExt cx="360000" cy="360000"/>
            </a:xfrm>
          </p:grpSpPr>
          <p:sp>
            <p:nvSpPr>
              <p:cNvPr id="273" name="楕円 272">
                <a:extLst>
                  <a:ext uri="{FF2B5EF4-FFF2-40B4-BE49-F238E27FC236}">
                    <a16:creationId xmlns:a16="http://schemas.microsoft.com/office/drawing/2014/main" id="{0447DD2A-A8E6-4BC7-8CDB-FDF07A1DA69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4" name="矢印: 下 273">
                <a:extLst>
                  <a:ext uri="{FF2B5EF4-FFF2-40B4-BE49-F238E27FC236}">
                    <a16:creationId xmlns:a16="http://schemas.microsoft.com/office/drawing/2014/main" id="{F2108D73-97AF-411D-A2E7-0EC2DDBCE1B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0" name="グループ化 259">
              <a:extLst>
                <a:ext uri="{FF2B5EF4-FFF2-40B4-BE49-F238E27FC236}">
                  <a16:creationId xmlns:a16="http://schemas.microsoft.com/office/drawing/2014/main" id="{CC1A064D-8679-4083-A101-2CA178051F94}"/>
                </a:ext>
              </a:extLst>
            </p:cNvPr>
            <p:cNvGrpSpPr/>
            <p:nvPr/>
          </p:nvGrpSpPr>
          <p:grpSpPr>
            <a:xfrm rot="10800000">
              <a:off x="5292080" y="1268760"/>
              <a:ext cx="720080" cy="720080"/>
              <a:chOff x="792000" y="2529000"/>
              <a:chExt cx="360000" cy="360000"/>
            </a:xfrm>
          </p:grpSpPr>
          <p:sp>
            <p:nvSpPr>
              <p:cNvPr id="271" name="楕円 270">
                <a:extLst>
                  <a:ext uri="{FF2B5EF4-FFF2-40B4-BE49-F238E27FC236}">
                    <a16:creationId xmlns:a16="http://schemas.microsoft.com/office/drawing/2014/main" id="{2600612B-1115-441A-A0F0-2C1C18455F3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2" name="矢印: 下 271">
                <a:extLst>
                  <a:ext uri="{FF2B5EF4-FFF2-40B4-BE49-F238E27FC236}">
                    <a16:creationId xmlns:a16="http://schemas.microsoft.com/office/drawing/2014/main" id="{2EE8CB67-1DD5-4EE8-8619-5163AC8C6492}"/>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1" name="グループ化 260">
              <a:extLst>
                <a:ext uri="{FF2B5EF4-FFF2-40B4-BE49-F238E27FC236}">
                  <a16:creationId xmlns:a16="http://schemas.microsoft.com/office/drawing/2014/main" id="{9877981F-EA3B-4FA2-B6B3-83F820EA38CB}"/>
                </a:ext>
              </a:extLst>
            </p:cNvPr>
            <p:cNvGrpSpPr/>
            <p:nvPr/>
          </p:nvGrpSpPr>
          <p:grpSpPr>
            <a:xfrm rot="10800000">
              <a:off x="5292080" y="2708920"/>
              <a:ext cx="720080" cy="720080"/>
              <a:chOff x="792000" y="2529000"/>
              <a:chExt cx="360000" cy="360000"/>
            </a:xfrm>
          </p:grpSpPr>
          <p:sp>
            <p:nvSpPr>
              <p:cNvPr id="269" name="楕円 268">
                <a:extLst>
                  <a:ext uri="{FF2B5EF4-FFF2-40B4-BE49-F238E27FC236}">
                    <a16:creationId xmlns:a16="http://schemas.microsoft.com/office/drawing/2014/main" id="{569CE86C-517A-45F2-AA42-4D11DCBAFBF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矢印: 下 269">
                <a:extLst>
                  <a:ext uri="{FF2B5EF4-FFF2-40B4-BE49-F238E27FC236}">
                    <a16:creationId xmlns:a16="http://schemas.microsoft.com/office/drawing/2014/main" id="{CA584680-719C-461D-A388-8405DF95DEC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2" name="グループ化 261">
              <a:extLst>
                <a:ext uri="{FF2B5EF4-FFF2-40B4-BE49-F238E27FC236}">
                  <a16:creationId xmlns:a16="http://schemas.microsoft.com/office/drawing/2014/main" id="{871CC0AD-B087-4A1E-AC58-71A94BCE17D3}"/>
                </a:ext>
              </a:extLst>
            </p:cNvPr>
            <p:cNvGrpSpPr/>
            <p:nvPr/>
          </p:nvGrpSpPr>
          <p:grpSpPr>
            <a:xfrm rot="10800000">
              <a:off x="3851920" y="2708920"/>
              <a:ext cx="720080" cy="720080"/>
              <a:chOff x="792000" y="2529000"/>
              <a:chExt cx="360000" cy="360000"/>
            </a:xfrm>
          </p:grpSpPr>
          <p:sp>
            <p:nvSpPr>
              <p:cNvPr id="267" name="楕円 266">
                <a:extLst>
                  <a:ext uri="{FF2B5EF4-FFF2-40B4-BE49-F238E27FC236}">
                    <a16:creationId xmlns:a16="http://schemas.microsoft.com/office/drawing/2014/main" id="{DDC8D44B-A7D8-4407-AAC4-BAA20360FB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矢印: 下 267">
                <a:extLst>
                  <a:ext uri="{FF2B5EF4-FFF2-40B4-BE49-F238E27FC236}">
                    <a16:creationId xmlns:a16="http://schemas.microsoft.com/office/drawing/2014/main" id="{3D2E6D88-A5BA-4CAE-9F1B-278EA8FBBC9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3" name="直線コネクタ 262">
              <a:extLst>
                <a:ext uri="{FF2B5EF4-FFF2-40B4-BE49-F238E27FC236}">
                  <a16:creationId xmlns:a16="http://schemas.microsoft.com/office/drawing/2014/main" id="{AC2D4250-7917-42AF-8C40-0744F4D56BF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08C88482-B6AB-4FF9-ABE5-B18846D6E21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5" name="直線コネクタ 264">
              <a:extLst>
                <a:ext uri="{FF2B5EF4-FFF2-40B4-BE49-F238E27FC236}">
                  <a16:creationId xmlns:a16="http://schemas.microsoft.com/office/drawing/2014/main" id="{015B3626-DB33-4F0A-883B-0D43108465B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6" name="直線コネクタ 265">
              <a:extLst>
                <a:ext uri="{FF2B5EF4-FFF2-40B4-BE49-F238E27FC236}">
                  <a16:creationId xmlns:a16="http://schemas.microsoft.com/office/drawing/2014/main" id="{5B8F6F13-062D-49FE-8DFE-53C442A950F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81" name="四角形: 角を丸くする 280">
            <a:extLst>
              <a:ext uri="{FF2B5EF4-FFF2-40B4-BE49-F238E27FC236}">
                <a16:creationId xmlns:a16="http://schemas.microsoft.com/office/drawing/2014/main" id="{92A15FA9-A8D7-4E7E-BD11-7A5F532682AA}"/>
              </a:ext>
            </a:extLst>
          </p:cNvPr>
          <p:cNvSpPr/>
          <p:nvPr/>
        </p:nvSpPr>
        <p:spPr>
          <a:xfrm>
            <a:off x="323528" y="2636912"/>
            <a:ext cx="3744416" cy="3888432"/>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282" name="テキスト ボックス 281">
                <a:extLst>
                  <a:ext uri="{FF2B5EF4-FFF2-40B4-BE49-F238E27FC236}">
                    <a16:creationId xmlns:a16="http://schemas.microsoft.com/office/drawing/2014/main" id="{4C90E401-0F17-4103-9B13-F3CBB89C0C27}"/>
                  </a:ext>
                </a:extLst>
              </p:cNvPr>
              <p:cNvSpPr txBox="1"/>
              <p:nvPr/>
            </p:nvSpPr>
            <p:spPr>
              <a:xfrm>
                <a:off x="467544" y="1052736"/>
                <a:ext cx="5889754" cy="1015663"/>
              </a:xfrm>
              <a:prstGeom prst="rect">
                <a:avLst/>
              </a:prstGeom>
              <a:noFill/>
            </p:spPr>
            <p:txBody>
              <a:bodyPr wrap="none" rtlCol="0">
                <a:spAutoFit/>
              </a:bodyPr>
              <a:lstStyle/>
              <a:p>
                <a:pPr marL="457200" indent="-457200">
                  <a:buFont typeface="+mj-lt"/>
                  <a:buAutoNum type="arabicPeriod"/>
                </a:pPr>
                <a:r>
                  <a:rPr lang="ja-JP" altLang="en-US" sz="2000"/>
                  <a:t>全ての可能な状態から無作為に一つ選ぶ</a:t>
                </a:r>
                <a:endParaRPr lang="en-US" altLang="ja-JP" sz="2000"/>
              </a:p>
              <a:p>
                <a:pPr marL="457200" indent="-457200">
                  <a:buFont typeface="+mj-lt"/>
                  <a:buAutoNum type="arabicPeriod"/>
                </a:pPr>
                <a:r>
                  <a:rPr kumimoji="1" lang="ja-JP" altLang="en-US" sz="2000"/>
                  <a:t>その状態のエネルギー</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𝐸</m:t>
                        </m:r>
                      </m:e>
                      <m:sub>
                        <m:r>
                          <a:rPr kumimoji="1" lang="en-US" altLang="ja-JP" sz="2000" b="0" i="1" smtClean="0">
                            <a:latin typeface="Cambria Math" panose="02040503050406030204" pitchFamily="18" charset="0"/>
                          </a:rPr>
                          <m:t>𝑖</m:t>
                        </m:r>
                      </m:sub>
                    </m:sSub>
                    <m:r>
                      <a:rPr lang="ja-JP" altLang="en-US" sz="2000" i="1">
                        <a:latin typeface="Cambria Math" panose="02040503050406030204" pitchFamily="18" charset="0"/>
                      </a:rPr>
                      <m:t>と</m:t>
                    </m:r>
                  </m:oMath>
                </a14:m>
                <a:r>
                  <a:rPr kumimoji="1" lang="ja-JP" altLang="en-US" sz="2000"/>
                  <a:t>重み</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𝑤</m:t>
                        </m:r>
                      </m:e>
                      <m:sub>
                        <m:r>
                          <a:rPr kumimoji="1" lang="en-US" altLang="ja-JP" sz="2000" b="0" i="1" smtClean="0">
                            <a:latin typeface="Cambria Math" panose="02040503050406030204" pitchFamily="18" charset="0"/>
                          </a:rPr>
                          <m:t>𝑖</m:t>
                        </m:r>
                      </m:sub>
                    </m:sSub>
                    <m:r>
                      <a:rPr lang="ja-JP" altLang="en-US" sz="2000" i="1">
                        <a:latin typeface="Cambria Math" panose="02040503050406030204" pitchFamily="18" charset="0"/>
                      </a:rPr>
                      <m:t>を</m:t>
                    </m:r>
                  </m:oMath>
                </a14:m>
                <a:r>
                  <a:rPr kumimoji="1" lang="ja-JP" altLang="en-US" sz="2000"/>
                  <a:t>計算する</a:t>
                </a:r>
                <a:endParaRPr lang="en-US" altLang="ja-JP" sz="2000"/>
              </a:p>
              <a:p>
                <a:pPr marL="457200" indent="-457200">
                  <a:buFont typeface="+mj-lt"/>
                  <a:buAutoNum type="arabicPeriod"/>
                </a:pPr>
                <a:r>
                  <a:rPr kumimoji="1" lang="en-US" altLang="ja-JP" sz="2000"/>
                  <a:t>1-2</a:t>
                </a:r>
                <a:r>
                  <a:rPr kumimoji="1" lang="ja-JP" altLang="en-US" sz="2000"/>
                  <a:t>を繰り返し、重み付きで平均をとる</a:t>
                </a:r>
                <a:endParaRPr kumimoji="1" lang="en-US" altLang="ja-JP" sz="2000"/>
              </a:p>
            </p:txBody>
          </p:sp>
        </mc:Choice>
        <mc:Fallback xmlns="">
          <p:sp>
            <p:nvSpPr>
              <p:cNvPr id="282" name="テキスト ボックス 281">
                <a:extLst>
                  <a:ext uri="{FF2B5EF4-FFF2-40B4-BE49-F238E27FC236}">
                    <a16:creationId xmlns:a16="http://schemas.microsoft.com/office/drawing/2014/main" id="{4C90E401-0F17-4103-9B13-F3CBB89C0C27}"/>
                  </a:ext>
                </a:extLst>
              </p:cNvPr>
              <p:cNvSpPr txBox="1">
                <a:spLocks noRot="1" noChangeAspect="1" noMove="1" noResize="1" noEditPoints="1" noAdjustHandles="1" noChangeArrowheads="1" noChangeShapeType="1" noTextEdit="1"/>
              </p:cNvSpPr>
              <p:nvPr/>
            </p:nvSpPr>
            <p:spPr>
              <a:xfrm>
                <a:off x="467544" y="1052736"/>
                <a:ext cx="5889754" cy="1015663"/>
              </a:xfrm>
              <a:prstGeom prst="rect">
                <a:avLst/>
              </a:prstGeom>
              <a:blipFill>
                <a:blip r:embed="rId2"/>
                <a:stretch>
                  <a:fillRect l="-932" t="-4819" b="-1084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3" name="テキスト ボックス 282">
                <a:extLst>
                  <a:ext uri="{FF2B5EF4-FFF2-40B4-BE49-F238E27FC236}">
                    <a16:creationId xmlns:a16="http://schemas.microsoft.com/office/drawing/2014/main" id="{ED923929-267F-4D9D-BC89-A6D144A30793}"/>
                  </a:ext>
                </a:extLst>
              </p:cNvPr>
              <p:cNvSpPr txBox="1"/>
              <p:nvPr/>
            </p:nvSpPr>
            <p:spPr>
              <a:xfrm>
                <a:off x="4355976" y="3212976"/>
                <a:ext cx="4288353" cy="1015663"/>
              </a:xfrm>
              <a:prstGeom prst="rect">
                <a:avLst/>
              </a:prstGeom>
              <a:noFill/>
            </p:spPr>
            <p:txBody>
              <a:bodyPr wrap="none" rtlCol="0">
                <a:spAutoFit/>
              </a:bodyPr>
              <a:lstStyle/>
              <a:p>
                <a:r>
                  <a:rPr kumimoji="1" lang="ja-JP" altLang="en-US" sz="2000"/>
                  <a:t>スピンが</a:t>
                </a:r>
                <a14:m>
                  <m:oMath xmlns:m="http://schemas.openxmlformats.org/officeDocument/2006/math">
                    <m:r>
                      <a:rPr kumimoji="1" lang="en-US" altLang="ja-JP" sz="2000" b="0" i="1" smtClean="0">
                        <a:latin typeface="Cambria Math" panose="02040503050406030204" pitchFamily="18" charset="0"/>
                      </a:rPr>
                      <m:t>𝑁</m:t>
                    </m:r>
                    <m:r>
                      <a:rPr lang="ja-JP" altLang="en-US" sz="2000" i="1">
                        <a:latin typeface="Cambria Math" panose="02040503050406030204" pitchFamily="18" charset="0"/>
                      </a:rPr>
                      <m:t>個</m:t>
                    </m:r>
                  </m:oMath>
                </a14:m>
                <a:r>
                  <a:rPr kumimoji="1" lang="ja-JP" altLang="en-US" sz="2000"/>
                  <a:t>なら、状態は</a:t>
                </a:r>
                <a14:m>
                  <m:oMath xmlns:m="http://schemas.openxmlformats.org/officeDocument/2006/math">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2</m:t>
                        </m:r>
                      </m:e>
                      <m:sup>
                        <m:r>
                          <a:rPr kumimoji="1" lang="en-US" altLang="ja-JP" sz="2000" b="0" i="1" smtClean="0">
                            <a:latin typeface="Cambria Math" panose="02040503050406030204" pitchFamily="18" charset="0"/>
                          </a:rPr>
                          <m:t>𝑁</m:t>
                        </m:r>
                      </m:sup>
                    </m:sSup>
                    <m:r>
                      <a:rPr lang="ja-JP" altLang="en-US" sz="2000" i="1">
                        <a:latin typeface="Cambria Math" panose="02040503050406030204" pitchFamily="18" charset="0"/>
                      </a:rPr>
                      <m:t>個</m:t>
                    </m:r>
                  </m:oMath>
                </a14:m>
                <a:endParaRPr kumimoji="1" lang="en-US" altLang="ja-JP" sz="2000"/>
              </a:p>
              <a:p>
                <a:r>
                  <a:rPr lang="ja-JP" altLang="en-US" sz="2000"/>
                  <a:t>ほとんどの状態は重みが小さいので</a:t>
                </a:r>
                <a:endParaRPr lang="en-US" altLang="ja-JP" sz="2000"/>
              </a:p>
              <a:p>
                <a:r>
                  <a:rPr lang="ja-JP" altLang="en-US" sz="2000"/>
                  <a:t>サンプリング効率が悪い</a:t>
                </a:r>
                <a:endParaRPr lang="en-US" altLang="ja-JP" sz="2000"/>
              </a:p>
            </p:txBody>
          </p:sp>
        </mc:Choice>
        <mc:Fallback xmlns="">
          <p:sp>
            <p:nvSpPr>
              <p:cNvPr id="283" name="テキスト ボックス 282">
                <a:extLst>
                  <a:ext uri="{FF2B5EF4-FFF2-40B4-BE49-F238E27FC236}">
                    <a16:creationId xmlns:a16="http://schemas.microsoft.com/office/drawing/2014/main" id="{ED923929-267F-4D9D-BC89-A6D144A30793}"/>
                  </a:ext>
                </a:extLst>
              </p:cNvPr>
              <p:cNvSpPr txBox="1">
                <a:spLocks noRot="1" noChangeAspect="1" noMove="1" noResize="1" noEditPoints="1" noAdjustHandles="1" noChangeArrowheads="1" noChangeShapeType="1" noTextEdit="1"/>
              </p:cNvSpPr>
              <p:nvPr/>
            </p:nvSpPr>
            <p:spPr>
              <a:xfrm>
                <a:off x="4355976" y="3212976"/>
                <a:ext cx="4288353" cy="1015663"/>
              </a:xfrm>
              <a:prstGeom prst="rect">
                <a:avLst/>
              </a:prstGeom>
              <a:blipFill>
                <a:blip r:embed="rId3"/>
                <a:stretch>
                  <a:fillRect l="-1565" t="-4192" r="-569" b="-8383"/>
                </a:stretch>
              </a:blipFill>
            </p:spPr>
            <p:txBody>
              <a:bodyPr/>
              <a:lstStyle/>
              <a:p>
                <a:r>
                  <a:rPr lang="ja-JP" altLang="en-US">
                    <a:noFill/>
                  </a:rPr>
                  <a:t> </a:t>
                </a:r>
              </a:p>
            </p:txBody>
          </p:sp>
        </mc:Fallback>
      </mc:AlternateContent>
      <p:sp>
        <p:nvSpPr>
          <p:cNvPr id="284" name="矢印: 右 283">
            <a:extLst>
              <a:ext uri="{FF2B5EF4-FFF2-40B4-BE49-F238E27FC236}">
                <a16:creationId xmlns:a16="http://schemas.microsoft.com/office/drawing/2014/main" id="{AFB7997A-416F-4B2E-A38F-B50A3930690C}"/>
              </a:ext>
            </a:extLst>
          </p:cNvPr>
          <p:cNvSpPr/>
          <p:nvPr/>
        </p:nvSpPr>
        <p:spPr>
          <a:xfrm>
            <a:off x="4427984" y="5589240"/>
            <a:ext cx="504056"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5" name="テキスト ボックス 284">
            <a:extLst>
              <a:ext uri="{FF2B5EF4-FFF2-40B4-BE49-F238E27FC236}">
                <a16:creationId xmlns:a16="http://schemas.microsoft.com/office/drawing/2014/main" id="{FDF004A0-6D12-45C8-A9EF-D6E681560B09}"/>
              </a:ext>
            </a:extLst>
          </p:cNvPr>
          <p:cNvSpPr txBox="1"/>
          <p:nvPr/>
        </p:nvSpPr>
        <p:spPr>
          <a:xfrm>
            <a:off x="5058921" y="5651956"/>
            <a:ext cx="3185487" cy="369332"/>
          </a:xfrm>
          <a:prstGeom prst="rect">
            <a:avLst/>
          </a:prstGeom>
          <a:noFill/>
        </p:spPr>
        <p:txBody>
          <a:bodyPr wrap="none" rtlCol="0">
            <a:spAutoFit/>
          </a:bodyPr>
          <a:lstStyle/>
          <a:p>
            <a:r>
              <a:rPr kumimoji="1" lang="ja-JP" altLang="en-US"/>
              <a:t>マルコフ連鎖モンテカルロ法</a:t>
            </a:r>
          </a:p>
        </p:txBody>
      </p:sp>
      <p:sp>
        <p:nvSpPr>
          <p:cNvPr id="286" name="テキスト ボックス 285">
            <a:extLst>
              <a:ext uri="{FF2B5EF4-FFF2-40B4-BE49-F238E27FC236}">
                <a16:creationId xmlns:a16="http://schemas.microsoft.com/office/drawing/2014/main" id="{669FD558-08B9-437B-9C7C-48D0529E9C17}"/>
              </a:ext>
            </a:extLst>
          </p:cNvPr>
          <p:cNvSpPr txBox="1"/>
          <p:nvPr/>
        </p:nvSpPr>
        <p:spPr>
          <a:xfrm>
            <a:off x="4139952" y="2204864"/>
            <a:ext cx="3185487" cy="369332"/>
          </a:xfrm>
          <a:prstGeom prst="rect">
            <a:avLst/>
          </a:prstGeom>
          <a:noFill/>
        </p:spPr>
        <p:txBody>
          <a:bodyPr wrap="none" rtlCol="0">
            <a:spAutoFit/>
          </a:bodyPr>
          <a:lstStyle/>
          <a:p>
            <a:r>
              <a:rPr kumimoji="1" lang="ja-JP" altLang="en-US"/>
              <a:t>この中から無作為に一つ選ぶ</a:t>
            </a:r>
          </a:p>
        </p:txBody>
      </p:sp>
      <p:cxnSp>
        <p:nvCxnSpPr>
          <p:cNvPr id="288" name="コネクタ: カギ線 287">
            <a:extLst>
              <a:ext uri="{FF2B5EF4-FFF2-40B4-BE49-F238E27FC236}">
                <a16:creationId xmlns:a16="http://schemas.microsoft.com/office/drawing/2014/main" id="{054CD713-C11F-4A97-B17F-03642F3D7BDE}"/>
              </a:ext>
            </a:extLst>
          </p:cNvPr>
          <p:cNvCxnSpPr>
            <a:cxnSpLocks/>
            <a:stCxn id="286" idx="1"/>
            <a:endCxn id="281" idx="0"/>
          </p:cNvCxnSpPr>
          <p:nvPr/>
        </p:nvCxnSpPr>
        <p:spPr>
          <a:xfrm rot="10800000" flipV="1">
            <a:off x="2195736" y="2389530"/>
            <a:ext cx="1944216" cy="247382"/>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6330670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695E4C7-8A7E-4805-A1B3-301394C67BFE}"/>
              </a:ext>
            </a:extLst>
          </p:cNvPr>
          <p:cNvSpPr>
            <a:spLocks noGrp="1"/>
          </p:cNvSpPr>
          <p:nvPr>
            <p:ph type="body" sz="quarter" idx="10"/>
          </p:nvPr>
        </p:nvSpPr>
        <p:spPr/>
        <p:txBody>
          <a:bodyPr/>
          <a:lstStyle/>
          <a:p>
            <a:r>
              <a:rPr lang="ja-JP" altLang="en-US"/>
              <a:t>マルコフ連鎖モンテカルロ法</a:t>
            </a:r>
            <a:endParaRPr kumimoji="1" lang="ja-JP" altLang="en-US"/>
          </a:p>
        </p:txBody>
      </p:sp>
      <p:sp>
        <p:nvSpPr>
          <p:cNvPr id="3" name="テキスト ボックス 2">
            <a:extLst>
              <a:ext uri="{FF2B5EF4-FFF2-40B4-BE49-F238E27FC236}">
                <a16:creationId xmlns:a16="http://schemas.microsoft.com/office/drawing/2014/main" id="{4561FE59-C70C-4E69-94F2-C991D19EA878}"/>
              </a:ext>
            </a:extLst>
          </p:cNvPr>
          <p:cNvSpPr txBox="1"/>
          <p:nvPr/>
        </p:nvSpPr>
        <p:spPr>
          <a:xfrm>
            <a:off x="683568" y="1700808"/>
            <a:ext cx="6912768" cy="830997"/>
          </a:xfrm>
          <a:prstGeom prst="rect">
            <a:avLst/>
          </a:prstGeom>
          <a:noFill/>
        </p:spPr>
        <p:txBody>
          <a:bodyPr wrap="square" rtlCol="0">
            <a:spAutoFit/>
          </a:bodyPr>
          <a:lstStyle/>
          <a:p>
            <a:r>
              <a:rPr kumimoji="1" lang="ja-JP" altLang="en-US" sz="2400"/>
              <a:t>現在の状態から遷移可能な状態を限定し、その中から一つ無作為に選ぶ</a:t>
            </a:r>
          </a:p>
        </p:txBody>
      </p:sp>
      <p:sp>
        <p:nvSpPr>
          <p:cNvPr id="4" name="テキスト ボックス 3">
            <a:extLst>
              <a:ext uri="{FF2B5EF4-FFF2-40B4-BE49-F238E27FC236}">
                <a16:creationId xmlns:a16="http://schemas.microsoft.com/office/drawing/2014/main" id="{8E67D10E-0339-4F20-BF17-85259F463B34}"/>
              </a:ext>
            </a:extLst>
          </p:cNvPr>
          <p:cNvSpPr txBox="1"/>
          <p:nvPr/>
        </p:nvSpPr>
        <p:spPr>
          <a:xfrm>
            <a:off x="323528" y="1124744"/>
            <a:ext cx="3877985" cy="461665"/>
          </a:xfrm>
          <a:prstGeom prst="rect">
            <a:avLst/>
          </a:prstGeom>
          <a:noFill/>
        </p:spPr>
        <p:txBody>
          <a:bodyPr wrap="none" rtlCol="0">
            <a:spAutoFit/>
          </a:bodyPr>
          <a:lstStyle/>
          <a:p>
            <a:r>
              <a:rPr lang="ja-JP" altLang="en-US" sz="2400">
                <a:solidFill>
                  <a:srgbClr val="011893"/>
                </a:solidFill>
              </a:rPr>
              <a:t>サンプリング候補の決め方</a:t>
            </a:r>
            <a:endParaRPr kumimoji="1" lang="ja-JP" altLang="en-US" sz="2400">
              <a:solidFill>
                <a:srgbClr val="011893"/>
              </a:solidFill>
            </a:endParaRPr>
          </a:p>
        </p:txBody>
      </p:sp>
      <p:sp>
        <p:nvSpPr>
          <p:cNvPr id="5" name="テキスト ボックス 4">
            <a:extLst>
              <a:ext uri="{FF2B5EF4-FFF2-40B4-BE49-F238E27FC236}">
                <a16:creationId xmlns:a16="http://schemas.microsoft.com/office/drawing/2014/main" id="{CB6DABE5-54DC-4DAA-82C2-55EC33D29069}"/>
              </a:ext>
            </a:extLst>
          </p:cNvPr>
          <p:cNvSpPr txBox="1"/>
          <p:nvPr/>
        </p:nvSpPr>
        <p:spPr>
          <a:xfrm>
            <a:off x="251520" y="2780928"/>
            <a:ext cx="3262432" cy="461665"/>
          </a:xfrm>
          <a:prstGeom prst="rect">
            <a:avLst/>
          </a:prstGeom>
          <a:noFill/>
        </p:spPr>
        <p:txBody>
          <a:bodyPr wrap="none" rtlCol="0">
            <a:spAutoFit/>
          </a:bodyPr>
          <a:lstStyle/>
          <a:p>
            <a:r>
              <a:rPr kumimoji="1" lang="ja-JP" altLang="en-US" sz="2400">
                <a:solidFill>
                  <a:srgbClr val="011893"/>
                </a:solidFill>
              </a:rPr>
              <a:t>イジング模型</a:t>
            </a:r>
            <a:r>
              <a:rPr lang="ja-JP" altLang="en-US" sz="2400">
                <a:solidFill>
                  <a:srgbClr val="011893"/>
                </a:solidFill>
              </a:rPr>
              <a:t>への適用</a:t>
            </a:r>
            <a:endParaRPr kumimoji="1" lang="en-US" altLang="ja-JP" sz="2400">
              <a:solidFill>
                <a:srgbClr val="011893"/>
              </a:solidFill>
            </a:endParaRPr>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B8754B2-6BFE-479C-9547-3444D06463B6}"/>
                  </a:ext>
                </a:extLst>
              </p:cNvPr>
              <p:cNvSpPr txBox="1"/>
              <p:nvPr/>
            </p:nvSpPr>
            <p:spPr>
              <a:xfrm>
                <a:off x="683568" y="3356992"/>
                <a:ext cx="7848872" cy="2308324"/>
              </a:xfrm>
              <a:prstGeom prst="rect">
                <a:avLst/>
              </a:prstGeom>
              <a:noFill/>
            </p:spPr>
            <p:txBody>
              <a:bodyPr wrap="square" rtlCol="0">
                <a:spAutoFit/>
              </a:bodyPr>
              <a:lstStyle/>
              <a:p>
                <a:pPr marL="457200" indent="-457200">
                  <a:buAutoNum type="arabicPeriod"/>
                </a:pPr>
                <a:r>
                  <a:rPr lang="ja-JP" altLang="en-US" sz="2400"/>
                  <a:t>現在の状態を</a:t>
                </a:r>
                <a14:m>
                  <m:oMath xmlns:m="http://schemas.openxmlformats.org/officeDocument/2006/math">
                    <m:r>
                      <a:rPr lang="en-US" altLang="ja-JP" sz="2400" b="0" i="1" smtClean="0">
                        <a:latin typeface="Cambria Math" panose="02040503050406030204" pitchFamily="18" charset="0"/>
                      </a:rPr>
                      <m:t>𝐴</m:t>
                    </m:r>
                  </m:oMath>
                </a14:m>
                <a:r>
                  <a:rPr lang="ja-JP" altLang="en-US" sz="2400"/>
                  <a:t>とし、スピンを一つ無作為に選ぶ</a:t>
                </a:r>
                <a:endParaRPr lang="en-US" altLang="ja-JP" sz="2400"/>
              </a:p>
              <a:p>
                <a:pPr marL="457200" indent="-457200">
                  <a:buAutoNum type="arabicPeriod"/>
                </a:pPr>
                <a:r>
                  <a:rPr kumimoji="1" lang="ja-JP" altLang="en-US" sz="2400"/>
                  <a:t>選んだスピンを反転させた状態を提案状態</a:t>
                </a:r>
                <a14:m>
                  <m:oMath xmlns:m="http://schemas.openxmlformats.org/officeDocument/2006/math">
                    <m:r>
                      <a:rPr kumimoji="1" lang="en-US" altLang="ja-JP" sz="2400" b="0" i="1" smtClean="0">
                        <a:latin typeface="Cambria Math" panose="02040503050406030204" pitchFamily="18" charset="0"/>
                      </a:rPr>
                      <m:t>𝐵</m:t>
                    </m:r>
                  </m:oMath>
                </a14:m>
                <a:r>
                  <a:rPr kumimoji="1" lang="ja-JP" altLang="en-US" sz="2400"/>
                  <a:t>とする</a:t>
                </a:r>
                <a:endParaRPr kumimoji="1" lang="en-US" altLang="ja-JP" sz="2400"/>
              </a:p>
              <a:p>
                <a:pPr marL="457200" indent="-457200">
                  <a:buAutoNum type="arabicPeriod"/>
                </a:pPr>
                <a:r>
                  <a:rPr kumimoji="1" lang="ja-JP" altLang="en-US" sz="2400"/>
                  <a:t>それぞれのエネルギーから遷移確率</a:t>
                </a:r>
                <a14:m>
                  <m:oMath xmlns:m="http://schemas.openxmlformats.org/officeDocument/2006/math">
                    <m:r>
                      <a:rPr kumimoji="1" lang="en-US" altLang="ja-JP" sz="2400" b="0" i="1" smtClean="0">
                        <a:latin typeface="Cambria Math" panose="02040503050406030204" pitchFamily="18" charset="0"/>
                      </a:rPr>
                      <m:t>𝑃</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𝐴</m:t>
                    </m:r>
                    <m:r>
                      <a:rPr lang="ja-JP" altLang="en-US" sz="2400" i="1">
                        <a:latin typeface="Cambria Math" panose="02040503050406030204" pitchFamily="18" charset="0"/>
                      </a:rPr>
                      <m:t>→</m:t>
                    </m:r>
                    <m:r>
                      <a:rPr lang="en-US" altLang="ja-JP" sz="2400" b="0" i="1" smtClean="0">
                        <a:latin typeface="Cambria Math" panose="02040503050406030204" pitchFamily="18" charset="0"/>
                      </a:rPr>
                      <m:t>𝐵</m:t>
                    </m:r>
                    <m:r>
                      <a:rPr lang="en-US" altLang="ja-JP" sz="2400" b="0" i="1" smtClean="0">
                        <a:latin typeface="Cambria Math" panose="02040503050406030204" pitchFamily="18" charset="0"/>
                      </a:rPr>
                      <m:t>)</m:t>
                    </m:r>
                    <m:r>
                      <a:rPr kumimoji="1" lang="ja-JP" altLang="en-US" sz="2400" i="1">
                        <a:latin typeface="Cambria Math" panose="02040503050406030204" pitchFamily="18" charset="0"/>
                      </a:rPr>
                      <m:t>を</m:t>
                    </m:r>
                  </m:oMath>
                </a14:m>
                <a:r>
                  <a:rPr kumimoji="1" lang="ja-JP" altLang="en-US" sz="2400"/>
                  <a:t>計算し、遷移させるか決める</a:t>
                </a:r>
                <a:endParaRPr kumimoji="1" lang="en-US" altLang="ja-JP" sz="2400"/>
              </a:p>
              <a:p>
                <a:pPr marL="457200" indent="-457200">
                  <a:buAutoNum type="arabicPeriod"/>
                </a:pPr>
                <a:r>
                  <a:rPr kumimoji="1" lang="ja-JP" altLang="en-US" sz="2400"/>
                  <a:t>遷移しなかった場合は状態はそのまま、遷移した場合は</a:t>
                </a:r>
                <a:r>
                  <a:rPr lang="ja-JP" altLang="en-US" sz="2400"/>
                  <a:t>提案状態を現在の状態にして</a:t>
                </a:r>
                <a:r>
                  <a:rPr lang="en-US" altLang="ja-JP" sz="2400"/>
                  <a:t>1.</a:t>
                </a:r>
                <a:r>
                  <a:rPr lang="ja-JP" altLang="en-US" sz="2400"/>
                  <a:t>へ</a:t>
                </a:r>
                <a:endParaRPr kumimoji="1" lang="ja-JP" altLang="en-US" sz="2400"/>
              </a:p>
            </p:txBody>
          </p:sp>
        </mc:Choice>
        <mc:Fallback xmlns="">
          <p:sp>
            <p:nvSpPr>
              <p:cNvPr id="6" name="テキスト ボックス 5">
                <a:extLst>
                  <a:ext uri="{FF2B5EF4-FFF2-40B4-BE49-F238E27FC236}">
                    <a16:creationId xmlns:a16="http://schemas.microsoft.com/office/drawing/2014/main" id="{4B8754B2-6BFE-479C-9547-3444D06463B6}"/>
                  </a:ext>
                </a:extLst>
              </p:cNvPr>
              <p:cNvSpPr txBox="1">
                <a:spLocks noRot="1" noChangeAspect="1" noMove="1" noResize="1" noEditPoints="1" noAdjustHandles="1" noChangeArrowheads="1" noChangeShapeType="1" noTextEdit="1"/>
              </p:cNvSpPr>
              <p:nvPr/>
            </p:nvSpPr>
            <p:spPr>
              <a:xfrm>
                <a:off x="683568" y="3356992"/>
                <a:ext cx="7848872" cy="2308324"/>
              </a:xfrm>
              <a:prstGeom prst="rect">
                <a:avLst/>
              </a:prstGeom>
              <a:blipFill>
                <a:blip r:embed="rId2"/>
                <a:stretch>
                  <a:fillRect l="-1009" t="-2910" b="-555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5617957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8131DD3-9C5A-46B0-A83E-C1AAEF82BEA8}"/>
              </a:ext>
            </a:extLst>
          </p:cNvPr>
          <p:cNvSpPr>
            <a:spLocks noGrp="1"/>
          </p:cNvSpPr>
          <p:nvPr>
            <p:ph type="body" sz="quarter" idx="10"/>
          </p:nvPr>
        </p:nvSpPr>
        <p:spPr/>
        <p:txBody>
          <a:bodyPr/>
          <a:lstStyle/>
          <a:p>
            <a:r>
              <a:rPr lang="ja-JP" altLang="en-US"/>
              <a:t>マルコフ連鎖モンテカルロ法</a:t>
            </a:r>
            <a:endParaRPr kumimoji="1" lang="ja-JP" altLang="en-US"/>
          </a:p>
        </p:txBody>
      </p:sp>
      <p:grpSp>
        <p:nvGrpSpPr>
          <p:cNvPr id="3" name="グループ化 2">
            <a:extLst>
              <a:ext uri="{FF2B5EF4-FFF2-40B4-BE49-F238E27FC236}">
                <a16:creationId xmlns:a16="http://schemas.microsoft.com/office/drawing/2014/main" id="{A520A586-DDBA-45F7-8EA3-DEB7211A7F39}"/>
              </a:ext>
            </a:extLst>
          </p:cNvPr>
          <p:cNvGrpSpPr/>
          <p:nvPr/>
        </p:nvGrpSpPr>
        <p:grpSpPr>
          <a:xfrm>
            <a:off x="1115616" y="1988840"/>
            <a:ext cx="1080120" cy="1080120"/>
            <a:chOff x="3851920" y="1268760"/>
            <a:chExt cx="2160240" cy="2160240"/>
          </a:xfrm>
        </p:grpSpPr>
        <p:grpSp>
          <p:nvGrpSpPr>
            <p:cNvPr id="4" name="グループ化 3">
              <a:extLst>
                <a:ext uri="{FF2B5EF4-FFF2-40B4-BE49-F238E27FC236}">
                  <a16:creationId xmlns:a16="http://schemas.microsoft.com/office/drawing/2014/main" id="{169EF4CC-64F2-462B-A486-0B6EFEE9700A}"/>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B60F873F-6D91-4C1F-92B2-BD633E9A0A9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5251CAFD-BC56-4B1B-9AD6-FB50E7B328CD}"/>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D1BF0047-B4DC-420B-AF4E-E790C3A3DC40}"/>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584DBFE6-1925-4E2D-94CA-23987C3A530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104CAC99-23DD-41C0-A4DE-F98E58EE5F9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CC53792B-3442-4472-A03C-99E2D7FB7F7F}"/>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B1ED1BFB-D870-4A06-B9EB-63D26660F63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3E75F7F0-72EC-4DE4-9A9F-A5F1D40D80A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192F9050-5B88-405B-B7D6-ECC512AEB264}"/>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8AD9D05A-5E86-421C-9EB9-9090E20B744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EBF12761-ACF9-4D06-AA65-23D25A25378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AEBF1FF3-3E04-4186-9418-188C6E839C7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7602972-E8F7-4FD2-AFD6-6A9109D9BD94}"/>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2931E4A2-4539-47F1-8A56-AB2304B0C8E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D5273162-F213-431C-8BA6-DCBD35B31F8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 name="テキスト ボックス 19">
            <a:extLst>
              <a:ext uri="{FF2B5EF4-FFF2-40B4-BE49-F238E27FC236}">
                <a16:creationId xmlns:a16="http://schemas.microsoft.com/office/drawing/2014/main" id="{1BC8A7EC-BBC8-4798-8F91-12654E6C35EC}"/>
              </a:ext>
            </a:extLst>
          </p:cNvPr>
          <p:cNvSpPr txBox="1"/>
          <p:nvPr/>
        </p:nvSpPr>
        <p:spPr>
          <a:xfrm>
            <a:off x="755576" y="1196752"/>
            <a:ext cx="1723549" cy="461665"/>
          </a:xfrm>
          <a:prstGeom prst="rect">
            <a:avLst/>
          </a:prstGeom>
          <a:noFill/>
        </p:spPr>
        <p:txBody>
          <a:bodyPr wrap="none" rtlCol="0">
            <a:spAutoFit/>
          </a:bodyPr>
          <a:lstStyle/>
          <a:p>
            <a:r>
              <a:rPr lang="ja-JP" altLang="en-US" sz="2400"/>
              <a:t>現在の状態</a:t>
            </a:r>
            <a:endParaRPr kumimoji="1" lang="ja-JP" altLang="en-US" sz="2400"/>
          </a:p>
        </p:txBody>
      </p:sp>
      <p:grpSp>
        <p:nvGrpSpPr>
          <p:cNvPr id="21" name="グループ化 20">
            <a:extLst>
              <a:ext uri="{FF2B5EF4-FFF2-40B4-BE49-F238E27FC236}">
                <a16:creationId xmlns:a16="http://schemas.microsoft.com/office/drawing/2014/main" id="{2667C6DA-A2FD-41A9-B14F-36998648295B}"/>
              </a:ext>
            </a:extLst>
          </p:cNvPr>
          <p:cNvGrpSpPr/>
          <p:nvPr/>
        </p:nvGrpSpPr>
        <p:grpSpPr>
          <a:xfrm>
            <a:off x="4752020" y="1988840"/>
            <a:ext cx="1080120" cy="1080120"/>
            <a:chOff x="3851920" y="1268760"/>
            <a:chExt cx="2160240" cy="2160240"/>
          </a:xfrm>
        </p:grpSpPr>
        <p:grpSp>
          <p:nvGrpSpPr>
            <p:cNvPr id="22" name="グループ化 21">
              <a:extLst>
                <a:ext uri="{FF2B5EF4-FFF2-40B4-BE49-F238E27FC236}">
                  <a16:creationId xmlns:a16="http://schemas.microsoft.com/office/drawing/2014/main" id="{55A7097C-CEB9-476B-B799-0D2B75AA94DE}"/>
                </a:ext>
              </a:extLst>
            </p:cNvPr>
            <p:cNvGrpSpPr/>
            <p:nvPr/>
          </p:nvGrpSpPr>
          <p:grpSpPr>
            <a:xfrm rot="10800000">
              <a:off x="3851920" y="1268760"/>
              <a:ext cx="720080" cy="720080"/>
              <a:chOff x="792000" y="2529000"/>
              <a:chExt cx="360000" cy="360000"/>
            </a:xfrm>
          </p:grpSpPr>
          <p:sp>
            <p:nvSpPr>
              <p:cNvPr id="36" name="楕円 35">
                <a:extLst>
                  <a:ext uri="{FF2B5EF4-FFF2-40B4-BE49-F238E27FC236}">
                    <a16:creationId xmlns:a16="http://schemas.microsoft.com/office/drawing/2014/main" id="{D648081F-FDA9-45C0-9B45-D0586AA6214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AF47D4E3-7A4D-4087-9C14-2505F26990A4}"/>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rgbClr val="011893"/>
                  </a:solidFill>
                </a:endParaRPr>
              </a:p>
            </p:txBody>
          </p:sp>
        </p:grpSp>
        <p:grpSp>
          <p:nvGrpSpPr>
            <p:cNvPr id="23" name="グループ化 22">
              <a:extLst>
                <a:ext uri="{FF2B5EF4-FFF2-40B4-BE49-F238E27FC236}">
                  <a16:creationId xmlns:a16="http://schemas.microsoft.com/office/drawing/2014/main" id="{6EBAB99A-2B70-48FA-8A7E-F94FEBB8191D}"/>
                </a:ext>
              </a:extLst>
            </p:cNvPr>
            <p:cNvGrpSpPr/>
            <p:nvPr/>
          </p:nvGrpSpPr>
          <p:grpSpPr>
            <a:xfrm rot="10800000">
              <a:off x="5292080" y="1268760"/>
              <a:ext cx="720080" cy="720080"/>
              <a:chOff x="792000" y="2529000"/>
              <a:chExt cx="360000" cy="360000"/>
            </a:xfrm>
          </p:grpSpPr>
          <p:sp>
            <p:nvSpPr>
              <p:cNvPr id="34" name="楕円 33">
                <a:extLst>
                  <a:ext uri="{FF2B5EF4-FFF2-40B4-BE49-F238E27FC236}">
                    <a16:creationId xmlns:a16="http://schemas.microsoft.com/office/drawing/2014/main" id="{8CFADCBE-6485-4148-9844-19BFCE979D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B20455D5-417F-422C-A475-2CE80D63F54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0551F57A-F8C2-4D83-A397-0CBECD6550AB}"/>
                </a:ext>
              </a:extLst>
            </p:cNvPr>
            <p:cNvGrpSpPr/>
            <p:nvPr/>
          </p:nvGrpSpPr>
          <p:grpSpPr>
            <a:xfrm rot="10800000">
              <a:off x="5292080" y="2708920"/>
              <a:ext cx="720080" cy="720080"/>
              <a:chOff x="792000" y="2529000"/>
              <a:chExt cx="360000" cy="360000"/>
            </a:xfrm>
          </p:grpSpPr>
          <p:sp>
            <p:nvSpPr>
              <p:cNvPr id="32" name="楕円 31">
                <a:extLst>
                  <a:ext uri="{FF2B5EF4-FFF2-40B4-BE49-F238E27FC236}">
                    <a16:creationId xmlns:a16="http://schemas.microsoft.com/office/drawing/2014/main" id="{DA94F08C-041B-43B1-9B8E-AC28BFDCBCF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AEC3D2A1-25B4-441B-B212-7F50041DB1B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ED468DEB-005A-49DA-A5F6-7376FCB1D8F9}"/>
                </a:ext>
              </a:extLst>
            </p:cNvPr>
            <p:cNvGrpSpPr/>
            <p:nvPr/>
          </p:nvGrpSpPr>
          <p:grpSpPr>
            <a:xfrm rot="10800000">
              <a:off x="3851920" y="2708920"/>
              <a:ext cx="720080" cy="720080"/>
              <a:chOff x="792000" y="2529000"/>
              <a:chExt cx="360000" cy="360000"/>
            </a:xfrm>
          </p:grpSpPr>
          <p:sp>
            <p:nvSpPr>
              <p:cNvPr id="30" name="楕円 29">
                <a:extLst>
                  <a:ext uri="{FF2B5EF4-FFF2-40B4-BE49-F238E27FC236}">
                    <a16:creationId xmlns:a16="http://schemas.microsoft.com/office/drawing/2014/main" id="{4A7F1EE4-2A74-4838-ADCF-05FA0D60C39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矢印: 下 30">
                <a:extLst>
                  <a:ext uri="{FF2B5EF4-FFF2-40B4-BE49-F238E27FC236}">
                    <a16:creationId xmlns:a16="http://schemas.microsoft.com/office/drawing/2014/main" id="{8F3B41DF-2938-40E5-ADF7-90137EF0B5E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直線コネクタ 25">
              <a:extLst>
                <a:ext uri="{FF2B5EF4-FFF2-40B4-BE49-F238E27FC236}">
                  <a16:creationId xmlns:a16="http://schemas.microsoft.com/office/drawing/2014/main" id="{944FE268-643B-4719-9635-7FACA440209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6FF6CB47-8519-4263-BD46-DDB899FCB31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7CA88DF4-7175-4B32-944D-A4161C87A8D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E28FBA31-8A95-4DB9-8879-9E21EB349DE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62FE5AD2-DDD3-42BD-BDE8-2FDBE9770AB0}"/>
              </a:ext>
            </a:extLst>
          </p:cNvPr>
          <p:cNvGrpSpPr/>
          <p:nvPr/>
        </p:nvGrpSpPr>
        <p:grpSpPr>
          <a:xfrm>
            <a:off x="6156176" y="1988840"/>
            <a:ext cx="1080120" cy="1080120"/>
            <a:chOff x="3851920" y="1268760"/>
            <a:chExt cx="2160240" cy="2160240"/>
          </a:xfrm>
        </p:grpSpPr>
        <p:grpSp>
          <p:nvGrpSpPr>
            <p:cNvPr id="39" name="グループ化 38">
              <a:extLst>
                <a:ext uri="{FF2B5EF4-FFF2-40B4-BE49-F238E27FC236}">
                  <a16:creationId xmlns:a16="http://schemas.microsoft.com/office/drawing/2014/main" id="{C5F11FCB-D724-4E7C-91B4-09E6B00B6E14}"/>
                </a:ext>
              </a:extLst>
            </p:cNvPr>
            <p:cNvGrpSpPr/>
            <p:nvPr/>
          </p:nvGrpSpPr>
          <p:grpSpPr>
            <a:xfrm rot="10800000">
              <a:off x="3851920" y="1268760"/>
              <a:ext cx="720080" cy="720080"/>
              <a:chOff x="792000" y="2529000"/>
              <a:chExt cx="360000" cy="360000"/>
            </a:xfrm>
          </p:grpSpPr>
          <p:sp>
            <p:nvSpPr>
              <p:cNvPr id="53" name="楕円 52">
                <a:extLst>
                  <a:ext uri="{FF2B5EF4-FFF2-40B4-BE49-F238E27FC236}">
                    <a16:creationId xmlns:a16="http://schemas.microsoft.com/office/drawing/2014/main" id="{A2F5778E-94E4-45D6-A3A5-B44FB4FC907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矢印: 下 53">
                <a:extLst>
                  <a:ext uri="{FF2B5EF4-FFF2-40B4-BE49-F238E27FC236}">
                    <a16:creationId xmlns:a16="http://schemas.microsoft.com/office/drawing/2014/main" id="{CD573076-F655-4EF2-B3AE-12D8FD82365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7D2C951F-8AE9-4CBC-8D04-1714A851AF4A}"/>
                </a:ext>
              </a:extLst>
            </p:cNvPr>
            <p:cNvGrpSpPr/>
            <p:nvPr/>
          </p:nvGrpSpPr>
          <p:grpSpPr>
            <a:xfrm rot="10800000">
              <a:off x="5292080" y="1268760"/>
              <a:ext cx="720080" cy="720080"/>
              <a:chOff x="792000" y="2529000"/>
              <a:chExt cx="360000" cy="360000"/>
            </a:xfrm>
          </p:grpSpPr>
          <p:sp>
            <p:nvSpPr>
              <p:cNvPr id="51" name="楕円 50">
                <a:extLst>
                  <a:ext uri="{FF2B5EF4-FFF2-40B4-BE49-F238E27FC236}">
                    <a16:creationId xmlns:a16="http://schemas.microsoft.com/office/drawing/2014/main" id="{BFD50515-142E-41EB-9810-88E8D2E1BCE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矢印: 下 51">
                <a:extLst>
                  <a:ext uri="{FF2B5EF4-FFF2-40B4-BE49-F238E27FC236}">
                    <a16:creationId xmlns:a16="http://schemas.microsoft.com/office/drawing/2014/main" id="{DE939ADB-C3F5-4F8C-B88E-0D8C34E09235}"/>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03AAFB61-F6CE-4051-BC42-875052D9F85E}"/>
                </a:ext>
              </a:extLst>
            </p:cNvPr>
            <p:cNvGrpSpPr/>
            <p:nvPr/>
          </p:nvGrpSpPr>
          <p:grpSpPr>
            <a:xfrm rot="10800000">
              <a:off x="5292080" y="2708920"/>
              <a:ext cx="720080" cy="720080"/>
              <a:chOff x="792000" y="2529000"/>
              <a:chExt cx="360000" cy="360000"/>
            </a:xfrm>
          </p:grpSpPr>
          <p:sp>
            <p:nvSpPr>
              <p:cNvPr id="49" name="楕円 48">
                <a:extLst>
                  <a:ext uri="{FF2B5EF4-FFF2-40B4-BE49-F238E27FC236}">
                    <a16:creationId xmlns:a16="http://schemas.microsoft.com/office/drawing/2014/main" id="{F4580C1A-8DBA-413A-A6AB-704BAEF7356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矢印: 下 49">
                <a:extLst>
                  <a:ext uri="{FF2B5EF4-FFF2-40B4-BE49-F238E27FC236}">
                    <a16:creationId xmlns:a16="http://schemas.microsoft.com/office/drawing/2014/main" id="{EB53C44C-0784-4496-BE92-F383D181737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B0154FA9-EF09-4C59-B30A-9DE5143F3BC0}"/>
                </a:ext>
              </a:extLst>
            </p:cNvPr>
            <p:cNvGrpSpPr/>
            <p:nvPr/>
          </p:nvGrpSpPr>
          <p:grpSpPr>
            <a:xfrm rot="10800000">
              <a:off x="3851920" y="2708920"/>
              <a:ext cx="720080" cy="720080"/>
              <a:chOff x="792000" y="2529000"/>
              <a:chExt cx="360000" cy="360000"/>
            </a:xfrm>
          </p:grpSpPr>
          <p:sp>
            <p:nvSpPr>
              <p:cNvPr id="47" name="楕円 46">
                <a:extLst>
                  <a:ext uri="{FF2B5EF4-FFF2-40B4-BE49-F238E27FC236}">
                    <a16:creationId xmlns:a16="http://schemas.microsoft.com/office/drawing/2014/main" id="{28B2B403-61F0-43A7-9603-3B2EF1AB26D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矢印: 下 47">
                <a:extLst>
                  <a:ext uri="{FF2B5EF4-FFF2-40B4-BE49-F238E27FC236}">
                    <a16:creationId xmlns:a16="http://schemas.microsoft.com/office/drawing/2014/main" id="{A16B5A73-BC1C-40F6-B8C3-EB65ACEEE39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3" name="直線コネクタ 42">
              <a:extLst>
                <a:ext uri="{FF2B5EF4-FFF2-40B4-BE49-F238E27FC236}">
                  <a16:creationId xmlns:a16="http://schemas.microsoft.com/office/drawing/2014/main" id="{D6AF6963-CBBE-4EF7-9668-A2C05E2EA31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4E8C7BCE-17A2-4BD8-A2E8-0B6349BF925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3924B290-25D0-498F-BF0F-CF729EDA3D1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771AB778-35EC-4656-979E-D2BD6E470B5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DD574240-C0FB-4A7B-A869-0FBB00E0879A}"/>
              </a:ext>
            </a:extLst>
          </p:cNvPr>
          <p:cNvGrpSpPr/>
          <p:nvPr/>
        </p:nvGrpSpPr>
        <p:grpSpPr>
          <a:xfrm>
            <a:off x="4752020" y="3392996"/>
            <a:ext cx="1080120" cy="1080120"/>
            <a:chOff x="3851920" y="1268760"/>
            <a:chExt cx="2160240" cy="2160240"/>
          </a:xfrm>
        </p:grpSpPr>
        <p:grpSp>
          <p:nvGrpSpPr>
            <p:cNvPr id="56" name="グループ化 55">
              <a:extLst>
                <a:ext uri="{FF2B5EF4-FFF2-40B4-BE49-F238E27FC236}">
                  <a16:creationId xmlns:a16="http://schemas.microsoft.com/office/drawing/2014/main" id="{E83014F5-57B2-4E77-ABD2-16D64A692AC2}"/>
                </a:ext>
              </a:extLst>
            </p:cNvPr>
            <p:cNvGrpSpPr/>
            <p:nvPr/>
          </p:nvGrpSpPr>
          <p:grpSpPr>
            <a:xfrm rot="10800000">
              <a:off x="3851920" y="1268760"/>
              <a:ext cx="720080" cy="720080"/>
              <a:chOff x="792000" y="2529000"/>
              <a:chExt cx="360000" cy="360000"/>
            </a:xfrm>
          </p:grpSpPr>
          <p:sp>
            <p:nvSpPr>
              <p:cNvPr id="70" name="楕円 69">
                <a:extLst>
                  <a:ext uri="{FF2B5EF4-FFF2-40B4-BE49-F238E27FC236}">
                    <a16:creationId xmlns:a16="http://schemas.microsoft.com/office/drawing/2014/main" id="{A88EE71B-010C-435E-8349-C5EC31BF159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333E805D-8D7B-4628-9D1A-B3CD231A71F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57897152-80FE-49E2-8E2C-1936B4C8EB47}"/>
                </a:ext>
              </a:extLst>
            </p:cNvPr>
            <p:cNvGrpSpPr/>
            <p:nvPr/>
          </p:nvGrpSpPr>
          <p:grpSpPr>
            <a:xfrm rot="10800000">
              <a:off x="5292080" y="1268760"/>
              <a:ext cx="720080" cy="720080"/>
              <a:chOff x="792000" y="2529000"/>
              <a:chExt cx="360000" cy="360000"/>
            </a:xfrm>
          </p:grpSpPr>
          <p:sp>
            <p:nvSpPr>
              <p:cNvPr id="68" name="楕円 67">
                <a:extLst>
                  <a:ext uri="{FF2B5EF4-FFF2-40B4-BE49-F238E27FC236}">
                    <a16:creationId xmlns:a16="http://schemas.microsoft.com/office/drawing/2014/main" id="{42149DD7-230B-4BD8-9955-8BDAB19881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11A32B4D-50D2-4D5C-962E-D890F6C2F76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CABFEEC1-3C6A-4AD9-B2EA-19A5C2F140A0}"/>
                </a:ext>
              </a:extLst>
            </p:cNvPr>
            <p:cNvGrpSpPr/>
            <p:nvPr/>
          </p:nvGrpSpPr>
          <p:grpSpPr>
            <a:xfrm rot="10800000">
              <a:off x="5292080" y="2708920"/>
              <a:ext cx="720080" cy="720080"/>
              <a:chOff x="792000" y="2529000"/>
              <a:chExt cx="360000" cy="360000"/>
            </a:xfrm>
          </p:grpSpPr>
          <p:sp>
            <p:nvSpPr>
              <p:cNvPr id="66" name="楕円 65">
                <a:extLst>
                  <a:ext uri="{FF2B5EF4-FFF2-40B4-BE49-F238E27FC236}">
                    <a16:creationId xmlns:a16="http://schemas.microsoft.com/office/drawing/2014/main" id="{F5886379-CE6C-43C0-AA76-B5908E30350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839D278D-1981-429D-83F7-AD9A78C3AD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8DBE939F-131F-4B0A-9025-DF7787FCE13A}"/>
                </a:ext>
              </a:extLst>
            </p:cNvPr>
            <p:cNvGrpSpPr/>
            <p:nvPr/>
          </p:nvGrpSpPr>
          <p:grpSpPr>
            <a:xfrm rot="10800000">
              <a:off x="3851920" y="2708920"/>
              <a:ext cx="720080" cy="720080"/>
              <a:chOff x="792000" y="2529000"/>
              <a:chExt cx="360000" cy="360000"/>
            </a:xfrm>
          </p:grpSpPr>
          <p:sp>
            <p:nvSpPr>
              <p:cNvPr id="64" name="楕円 63">
                <a:extLst>
                  <a:ext uri="{FF2B5EF4-FFF2-40B4-BE49-F238E27FC236}">
                    <a16:creationId xmlns:a16="http://schemas.microsoft.com/office/drawing/2014/main" id="{E6B91E79-D54C-40EC-800F-9FA4B0DB7F7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矢印: 下 64">
                <a:extLst>
                  <a:ext uri="{FF2B5EF4-FFF2-40B4-BE49-F238E27FC236}">
                    <a16:creationId xmlns:a16="http://schemas.microsoft.com/office/drawing/2014/main" id="{3CD3E0D4-7955-4B19-8917-DA48AAFBB795}"/>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8B447884-3453-4FA3-867A-5046D5298CC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FFEE4AB8-AACE-4305-B50C-ABBC87DC0DC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C246EE34-32F9-4673-82D2-AC041EE44F3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98FE8AE-BECF-469D-9D01-31B90032A3E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2" name="グループ化 71">
            <a:extLst>
              <a:ext uri="{FF2B5EF4-FFF2-40B4-BE49-F238E27FC236}">
                <a16:creationId xmlns:a16="http://schemas.microsoft.com/office/drawing/2014/main" id="{43261D7B-4305-4621-9C23-1908BD684866}"/>
              </a:ext>
            </a:extLst>
          </p:cNvPr>
          <p:cNvGrpSpPr/>
          <p:nvPr/>
        </p:nvGrpSpPr>
        <p:grpSpPr>
          <a:xfrm>
            <a:off x="6156176" y="3392996"/>
            <a:ext cx="1080120" cy="1080120"/>
            <a:chOff x="3851920" y="1268760"/>
            <a:chExt cx="2160240" cy="2160240"/>
          </a:xfrm>
        </p:grpSpPr>
        <p:grpSp>
          <p:nvGrpSpPr>
            <p:cNvPr id="73" name="グループ化 72">
              <a:extLst>
                <a:ext uri="{FF2B5EF4-FFF2-40B4-BE49-F238E27FC236}">
                  <a16:creationId xmlns:a16="http://schemas.microsoft.com/office/drawing/2014/main" id="{0C812302-6F35-499A-87D7-B53EBDB4154B}"/>
                </a:ext>
              </a:extLst>
            </p:cNvPr>
            <p:cNvGrpSpPr/>
            <p:nvPr/>
          </p:nvGrpSpPr>
          <p:grpSpPr>
            <a:xfrm rot="10800000">
              <a:off x="3851920" y="1268760"/>
              <a:ext cx="720080" cy="720080"/>
              <a:chOff x="792000" y="2529000"/>
              <a:chExt cx="360000" cy="360000"/>
            </a:xfrm>
          </p:grpSpPr>
          <p:sp>
            <p:nvSpPr>
              <p:cNvPr id="87" name="楕円 86">
                <a:extLst>
                  <a:ext uri="{FF2B5EF4-FFF2-40B4-BE49-F238E27FC236}">
                    <a16:creationId xmlns:a16="http://schemas.microsoft.com/office/drawing/2014/main" id="{38EF3433-CF5D-4A5F-B0CF-DACED3A228B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7021FC89-FB19-4788-98A2-844FAD121EF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77441083-B468-40AB-9382-2F94AA30C779}"/>
                </a:ext>
              </a:extLst>
            </p:cNvPr>
            <p:cNvGrpSpPr/>
            <p:nvPr/>
          </p:nvGrpSpPr>
          <p:grpSpPr>
            <a:xfrm rot="10800000">
              <a:off x="5292080" y="1268760"/>
              <a:ext cx="720080" cy="720080"/>
              <a:chOff x="792000" y="2529000"/>
              <a:chExt cx="360000" cy="360000"/>
            </a:xfrm>
          </p:grpSpPr>
          <p:sp>
            <p:nvSpPr>
              <p:cNvPr id="85" name="楕円 84">
                <a:extLst>
                  <a:ext uri="{FF2B5EF4-FFF2-40B4-BE49-F238E27FC236}">
                    <a16:creationId xmlns:a16="http://schemas.microsoft.com/office/drawing/2014/main" id="{418BF495-22BD-4655-8826-BDE95E290E0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480DD4CE-A794-44BB-B2C1-88D03868DBB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8F93D9D5-CFC7-4F95-9319-B4D86F9A1B87}"/>
                </a:ext>
              </a:extLst>
            </p:cNvPr>
            <p:cNvGrpSpPr/>
            <p:nvPr/>
          </p:nvGrpSpPr>
          <p:grpSpPr>
            <a:xfrm rot="10800000">
              <a:off x="5292080" y="2708920"/>
              <a:ext cx="720080" cy="720080"/>
              <a:chOff x="792000" y="2529000"/>
              <a:chExt cx="360000" cy="360000"/>
            </a:xfrm>
          </p:grpSpPr>
          <p:sp>
            <p:nvSpPr>
              <p:cNvPr id="83" name="楕円 82">
                <a:extLst>
                  <a:ext uri="{FF2B5EF4-FFF2-40B4-BE49-F238E27FC236}">
                    <a16:creationId xmlns:a16="http://schemas.microsoft.com/office/drawing/2014/main" id="{776DC510-0D1B-4A26-BD24-69C959DCD1F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矢印: 下 83">
                <a:extLst>
                  <a:ext uri="{FF2B5EF4-FFF2-40B4-BE49-F238E27FC236}">
                    <a16:creationId xmlns:a16="http://schemas.microsoft.com/office/drawing/2014/main" id="{A56DB599-1994-4B30-948D-59A37B0661A6}"/>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6" name="グループ化 75">
              <a:extLst>
                <a:ext uri="{FF2B5EF4-FFF2-40B4-BE49-F238E27FC236}">
                  <a16:creationId xmlns:a16="http://schemas.microsoft.com/office/drawing/2014/main" id="{F72139B2-2B8F-4595-B9A2-D54AD9961EEF}"/>
                </a:ext>
              </a:extLst>
            </p:cNvPr>
            <p:cNvGrpSpPr/>
            <p:nvPr/>
          </p:nvGrpSpPr>
          <p:grpSpPr>
            <a:xfrm rot="10800000">
              <a:off x="3851920" y="2708920"/>
              <a:ext cx="720080" cy="720080"/>
              <a:chOff x="792000" y="2529000"/>
              <a:chExt cx="360000" cy="360000"/>
            </a:xfrm>
          </p:grpSpPr>
          <p:sp>
            <p:nvSpPr>
              <p:cNvPr id="81" name="楕円 80">
                <a:extLst>
                  <a:ext uri="{FF2B5EF4-FFF2-40B4-BE49-F238E27FC236}">
                    <a16:creationId xmlns:a16="http://schemas.microsoft.com/office/drawing/2014/main" id="{36442D88-F0BC-45F2-A970-94FF32F47F6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矢印: 下 81">
                <a:extLst>
                  <a:ext uri="{FF2B5EF4-FFF2-40B4-BE49-F238E27FC236}">
                    <a16:creationId xmlns:a16="http://schemas.microsoft.com/office/drawing/2014/main" id="{E998B4B1-8A4A-4A9A-A3BE-C255833533F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7" name="直線コネクタ 76">
              <a:extLst>
                <a:ext uri="{FF2B5EF4-FFF2-40B4-BE49-F238E27FC236}">
                  <a16:creationId xmlns:a16="http://schemas.microsoft.com/office/drawing/2014/main" id="{18EF33A7-B5FC-4EB8-86B2-F823F1B13C4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A14B9548-AC8F-4148-8AFD-F27632BFA94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4362CBEB-F715-4B7B-B1EC-18F594E8565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0" name="直線コネクタ 79">
              <a:extLst>
                <a:ext uri="{FF2B5EF4-FFF2-40B4-BE49-F238E27FC236}">
                  <a16:creationId xmlns:a16="http://schemas.microsoft.com/office/drawing/2014/main" id="{6810B177-CDB8-409F-AFBC-C379F7C0F49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9" name="四角形: 角を丸くする 88">
            <a:extLst>
              <a:ext uri="{FF2B5EF4-FFF2-40B4-BE49-F238E27FC236}">
                <a16:creationId xmlns:a16="http://schemas.microsoft.com/office/drawing/2014/main" id="{05E59D07-0E0B-4A0C-9B0B-9C285DEC7F19}"/>
              </a:ext>
            </a:extLst>
          </p:cNvPr>
          <p:cNvSpPr/>
          <p:nvPr/>
        </p:nvSpPr>
        <p:spPr>
          <a:xfrm>
            <a:off x="4427984" y="1772816"/>
            <a:ext cx="3024336" cy="2916324"/>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0" name="テキスト ボックス 89">
            <a:extLst>
              <a:ext uri="{FF2B5EF4-FFF2-40B4-BE49-F238E27FC236}">
                <a16:creationId xmlns:a16="http://schemas.microsoft.com/office/drawing/2014/main" id="{DCCF20B9-1F6B-4F1C-8904-08BC36838160}"/>
              </a:ext>
            </a:extLst>
          </p:cNvPr>
          <p:cNvSpPr txBox="1"/>
          <p:nvPr/>
        </p:nvSpPr>
        <p:spPr>
          <a:xfrm>
            <a:off x="4644008" y="1196752"/>
            <a:ext cx="2339102" cy="461665"/>
          </a:xfrm>
          <a:prstGeom prst="rect">
            <a:avLst/>
          </a:prstGeom>
          <a:noFill/>
        </p:spPr>
        <p:txBody>
          <a:bodyPr wrap="none" rtlCol="0">
            <a:spAutoFit/>
          </a:bodyPr>
          <a:lstStyle/>
          <a:p>
            <a:r>
              <a:rPr lang="ja-JP" altLang="en-US" sz="2400"/>
              <a:t>遷移可能な状態</a:t>
            </a:r>
            <a:endParaRPr kumimoji="1" lang="ja-JP" altLang="en-US" sz="2400"/>
          </a:p>
        </p:txBody>
      </p:sp>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331EC3A9-723F-41BC-8335-09D9018644CC}"/>
                  </a:ext>
                </a:extLst>
              </p:cNvPr>
              <p:cNvSpPr txBox="1"/>
              <p:nvPr/>
            </p:nvSpPr>
            <p:spPr>
              <a:xfrm>
                <a:off x="611560" y="5301208"/>
                <a:ext cx="7920880" cy="461665"/>
              </a:xfrm>
              <a:prstGeom prst="rect">
                <a:avLst/>
              </a:prstGeom>
              <a:noFill/>
            </p:spPr>
            <p:txBody>
              <a:bodyPr wrap="square" rtlCol="0">
                <a:spAutoFit/>
              </a:bodyPr>
              <a:lstStyle/>
              <a:p>
                <a:r>
                  <a:rPr kumimoji="1" lang="ja-JP" altLang="en-US" sz="2400"/>
                  <a:t>スピンが</a:t>
                </a:r>
                <a14:m>
                  <m:oMath xmlns:m="http://schemas.openxmlformats.org/officeDocument/2006/math">
                    <m:r>
                      <a:rPr kumimoji="1" lang="en-US" altLang="ja-JP" sz="2400" b="0" i="1" smtClean="0">
                        <a:latin typeface="Cambria Math" panose="02040503050406030204" pitchFamily="18" charset="0"/>
                      </a:rPr>
                      <m:t>𝑁</m:t>
                    </m:r>
                  </m:oMath>
                </a14:m>
                <a:r>
                  <a:rPr kumimoji="1" lang="ja-JP" altLang="en-US" sz="2400"/>
                  <a:t>個なら</a:t>
                </a:r>
                <a:r>
                  <a:rPr lang="ja-JP" altLang="en-US" sz="2400"/>
                  <a:t>総状態数は</a:t>
                </a:r>
                <a14:m>
                  <m:oMath xmlns:m="http://schemas.openxmlformats.org/officeDocument/2006/math">
                    <m:sSup>
                      <m:sSupPr>
                        <m:ctrlPr>
                          <a:rPr lang="en-US" altLang="ja-JP" sz="2400" i="1">
                            <a:latin typeface="Cambria Math" panose="02040503050406030204" pitchFamily="18" charset="0"/>
                          </a:rPr>
                        </m:ctrlPr>
                      </m:sSupPr>
                      <m:e>
                        <m:r>
                          <a:rPr lang="en-US" altLang="ja-JP" sz="2400" i="1">
                            <a:latin typeface="Cambria Math" panose="02040503050406030204" pitchFamily="18" charset="0"/>
                          </a:rPr>
                          <m:t>2</m:t>
                        </m:r>
                      </m:e>
                      <m:sup>
                        <m:r>
                          <a:rPr lang="en-US" altLang="ja-JP" sz="2400" i="1">
                            <a:latin typeface="Cambria Math" panose="02040503050406030204" pitchFamily="18" charset="0"/>
                          </a:rPr>
                          <m:t>𝑁</m:t>
                        </m:r>
                      </m:sup>
                    </m:sSup>
                    <m:r>
                      <a:rPr lang="ja-JP" altLang="en-US" sz="2400" i="1">
                        <a:latin typeface="Cambria Math" panose="02040503050406030204" pitchFamily="18" charset="0"/>
                      </a:rPr>
                      <m:t>、</m:t>
                    </m:r>
                  </m:oMath>
                </a14:m>
                <a:r>
                  <a:rPr lang="ja-JP" altLang="en-US" sz="2400"/>
                  <a:t>遷移可能な状態は</a:t>
                </a:r>
                <a14:m>
                  <m:oMath xmlns:m="http://schemas.openxmlformats.org/officeDocument/2006/math">
                    <m:r>
                      <a:rPr lang="en-US" altLang="ja-JP" sz="2400" i="1">
                        <a:latin typeface="Cambria Math" panose="02040503050406030204" pitchFamily="18" charset="0"/>
                      </a:rPr>
                      <m:t>𝑁</m:t>
                    </m:r>
                  </m:oMath>
                </a14:m>
                <a:endParaRPr lang="ja-JP" altLang="en-US" sz="2400"/>
              </a:p>
            </p:txBody>
          </p:sp>
        </mc:Choice>
        <mc:Fallback xmlns="">
          <p:sp>
            <p:nvSpPr>
              <p:cNvPr id="91" name="テキスト ボックス 90">
                <a:extLst>
                  <a:ext uri="{FF2B5EF4-FFF2-40B4-BE49-F238E27FC236}">
                    <a16:creationId xmlns:a16="http://schemas.microsoft.com/office/drawing/2014/main" id="{331EC3A9-723F-41BC-8335-09D9018644CC}"/>
                  </a:ext>
                </a:extLst>
              </p:cNvPr>
              <p:cNvSpPr txBox="1">
                <a:spLocks noRot="1" noChangeAspect="1" noMove="1" noResize="1" noEditPoints="1" noAdjustHandles="1" noChangeArrowheads="1" noChangeShapeType="1" noTextEdit="1"/>
              </p:cNvSpPr>
              <p:nvPr/>
            </p:nvSpPr>
            <p:spPr>
              <a:xfrm>
                <a:off x="611560" y="5301208"/>
                <a:ext cx="7920880" cy="461665"/>
              </a:xfrm>
              <a:prstGeom prst="rect">
                <a:avLst/>
              </a:prstGeom>
              <a:blipFill>
                <a:blip r:embed="rId2"/>
                <a:stretch>
                  <a:fillRect l="-1154" t="-14667" b="-26667"/>
                </a:stretch>
              </a:blipFill>
            </p:spPr>
            <p:txBody>
              <a:bodyPr/>
              <a:lstStyle/>
              <a:p>
                <a:r>
                  <a:rPr lang="ja-JP" altLang="en-US">
                    <a:noFill/>
                  </a:rPr>
                  <a:t> </a:t>
                </a:r>
              </a:p>
            </p:txBody>
          </p:sp>
        </mc:Fallback>
      </mc:AlternateContent>
      <p:sp>
        <p:nvSpPr>
          <p:cNvPr id="92" name="テキスト ボックス 91">
            <a:extLst>
              <a:ext uri="{FF2B5EF4-FFF2-40B4-BE49-F238E27FC236}">
                <a16:creationId xmlns:a16="http://schemas.microsoft.com/office/drawing/2014/main" id="{97B4CE7A-090B-4CAE-8CA4-71983B1FC2E6}"/>
              </a:ext>
            </a:extLst>
          </p:cNvPr>
          <p:cNvSpPr txBox="1"/>
          <p:nvPr/>
        </p:nvSpPr>
        <p:spPr>
          <a:xfrm>
            <a:off x="323528" y="4005064"/>
            <a:ext cx="3185487" cy="369332"/>
          </a:xfrm>
          <a:prstGeom prst="rect">
            <a:avLst/>
          </a:prstGeom>
          <a:noFill/>
        </p:spPr>
        <p:txBody>
          <a:bodyPr wrap="none" rtlCol="0">
            <a:spAutoFit/>
          </a:bodyPr>
          <a:lstStyle/>
          <a:p>
            <a:r>
              <a:rPr kumimoji="1" lang="ja-JP" altLang="en-US"/>
              <a:t>この中から無作為に一つ選ぶ</a:t>
            </a:r>
          </a:p>
        </p:txBody>
      </p:sp>
      <p:sp>
        <p:nvSpPr>
          <p:cNvPr id="115" name="テキスト ボックス 114">
            <a:extLst>
              <a:ext uri="{FF2B5EF4-FFF2-40B4-BE49-F238E27FC236}">
                <a16:creationId xmlns:a16="http://schemas.microsoft.com/office/drawing/2014/main" id="{7462B86B-DE64-46DC-A209-110E1CBF10AB}"/>
              </a:ext>
            </a:extLst>
          </p:cNvPr>
          <p:cNvSpPr txBox="1"/>
          <p:nvPr/>
        </p:nvSpPr>
        <p:spPr>
          <a:xfrm>
            <a:off x="2267744" y="5949280"/>
            <a:ext cx="4320480" cy="461665"/>
          </a:xfrm>
          <a:prstGeom prst="rect">
            <a:avLst/>
          </a:prstGeom>
          <a:noFill/>
        </p:spPr>
        <p:txBody>
          <a:bodyPr wrap="square">
            <a:spAutoFit/>
          </a:bodyPr>
          <a:lstStyle/>
          <a:p>
            <a:r>
              <a:rPr kumimoji="1" lang="ja-JP" altLang="en-US" sz="2400"/>
              <a:t>遷移可能な状態が限定された</a:t>
            </a:r>
            <a:endParaRPr lang="ja-JP" altLang="en-US" sz="2400"/>
          </a:p>
        </p:txBody>
      </p:sp>
      <p:sp>
        <p:nvSpPr>
          <p:cNvPr id="116" name="矢印: 右 115">
            <a:extLst>
              <a:ext uri="{FF2B5EF4-FFF2-40B4-BE49-F238E27FC236}">
                <a16:creationId xmlns:a16="http://schemas.microsoft.com/office/drawing/2014/main" id="{2EED672C-C2E3-41E9-B84B-DE562B463131}"/>
              </a:ext>
            </a:extLst>
          </p:cNvPr>
          <p:cNvSpPr/>
          <p:nvPr/>
        </p:nvSpPr>
        <p:spPr>
          <a:xfrm>
            <a:off x="1619672" y="6021288"/>
            <a:ext cx="576064" cy="340616"/>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7" name="四角形: 角を丸くする 116">
            <a:extLst>
              <a:ext uri="{FF2B5EF4-FFF2-40B4-BE49-F238E27FC236}">
                <a16:creationId xmlns:a16="http://schemas.microsoft.com/office/drawing/2014/main" id="{C8CB388C-F024-4F85-BE5C-99546C51F937}"/>
              </a:ext>
            </a:extLst>
          </p:cNvPr>
          <p:cNvSpPr/>
          <p:nvPr/>
        </p:nvSpPr>
        <p:spPr>
          <a:xfrm>
            <a:off x="4644008" y="3284984"/>
            <a:ext cx="1296144" cy="129614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1" name="コネクタ: カギ線 120">
            <a:extLst>
              <a:ext uri="{FF2B5EF4-FFF2-40B4-BE49-F238E27FC236}">
                <a16:creationId xmlns:a16="http://schemas.microsoft.com/office/drawing/2014/main" id="{CCC1AC0D-347B-4EB3-A45E-BEAD5D456871}"/>
              </a:ext>
            </a:extLst>
          </p:cNvPr>
          <p:cNvCxnSpPr>
            <a:stCxn id="92" idx="3"/>
            <a:endCxn id="117" idx="1"/>
          </p:cNvCxnSpPr>
          <p:nvPr/>
        </p:nvCxnSpPr>
        <p:spPr>
          <a:xfrm flipV="1">
            <a:off x="3509015" y="3933056"/>
            <a:ext cx="1134993" cy="25667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201614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936D756-4F45-4E3E-B704-95B1EE5524F3}"/>
              </a:ext>
            </a:extLst>
          </p:cNvPr>
          <p:cNvSpPr>
            <a:spLocks noGrp="1"/>
          </p:cNvSpPr>
          <p:nvPr>
            <p:ph type="body" sz="quarter" idx="10"/>
          </p:nvPr>
        </p:nvSpPr>
        <p:spPr/>
        <p:txBody>
          <a:bodyPr/>
          <a:lstStyle/>
          <a:p>
            <a:r>
              <a:rPr lang="ja-JP" altLang="en-US"/>
              <a:t>マルコフ連鎖モンテカルロ法</a:t>
            </a:r>
            <a:endParaRPr kumimoji="1" lang="ja-JP" altLang="en-US"/>
          </a:p>
        </p:txBody>
      </p:sp>
      <p:grpSp>
        <p:nvGrpSpPr>
          <p:cNvPr id="3" name="グループ化 2">
            <a:extLst>
              <a:ext uri="{FF2B5EF4-FFF2-40B4-BE49-F238E27FC236}">
                <a16:creationId xmlns:a16="http://schemas.microsoft.com/office/drawing/2014/main" id="{B39FF12B-5A5B-4B2D-B0E6-FB90A13DA30F}"/>
              </a:ext>
            </a:extLst>
          </p:cNvPr>
          <p:cNvGrpSpPr/>
          <p:nvPr/>
        </p:nvGrpSpPr>
        <p:grpSpPr>
          <a:xfrm>
            <a:off x="2051720" y="2780928"/>
            <a:ext cx="1080120" cy="1080120"/>
            <a:chOff x="3851920" y="1268760"/>
            <a:chExt cx="2160240" cy="2160240"/>
          </a:xfrm>
        </p:grpSpPr>
        <p:grpSp>
          <p:nvGrpSpPr>
            <p:cNvPr id="4" name="グループ化 3">
              <a:extLst>
                <a:ext uri="{FF2B5EF4-FFF2-40B4-BE49-F238E27FC236}">
                  <a16:creationId xmlns:a16="http://schemas.microsoft.com/office/drawing/2014/main" id="{ED77F8DF-B6A2-4A3B-B3D8-04184E641D53}"/>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0FBC247B-1831-45AD-8161-80C8691F816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5E524832-7B5D-4F3A-ADCC-ABB50F795F96}"/>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8F03D152-5CB8-4C5D-AFEA-8D2030B29F09}"/>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D7D63B59-5629-4718-8817-E008C198CC1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D9F2BD3E-FEBB-4679-AAAF-840AAEBFED8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87557E16-4E98-46A2-AC0D-76F74AD4BC67}"/>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50C2F134-2A22-450E-9A93-8E9C4E555B4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AA710DA1-A26D-42E4-93D3-B0F6AFD1952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DF12FB28-82A6-413E-B29E-A7522968E6BF}"/>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5FCC1632-C7B4-458C-A57B-74517282BF2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C09CB180-9D8E-45B7-B688-EB88350E7CE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08372C5F-C936-4B98-A21C-D1C2A4F99128}"/>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4C94C3A-7B03-4BC9-9993-F0F6D88627B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B4BF5F17-CC74-45EE-8126-84FEAFD16BE2}"/>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E9E58BB1-5B73-4033-B9C1-4152BAD6E20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B6A5FB2A-E0B4-4959-A7D9-627012156871}"/>
              </a:ext>
            </a:extLst>
          </p:cNvPr>
          <p:cNvGrpSpPr/>
          <p:nvPr/>
        </p:nvGrpSpPr>
        <p:grpSpPr>
          <a:xfrm>
            <a:off x="5508104" y="2780928"/>
            <a:ext cx="1080120" cy="1080120"/>
            <a:chOff x="3851920" y="1268760"/>
            <a:chExt cx="2160240" cy="2160240"/>
          </a:xfrm>
        </p:grpSpPr>
        <p:grpSp>
          <p:nvGrpSpPr>
            <p:cNvPr id="21" name="グループ化 20">
              <a:extLst>
                <a:ext uri="{FF2B5EF4-FFF2-40B4-BE49-F238E27FC236}">
                  <a16:creationId xmlns:a16="http://schemas.microsoft.com/office/drawing/2014/main" id="{7A7481FE-459D-48AE-9BCA-F37F8D4230A2}"/>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BF3BD817-1B62-4E5D-B34C-22220C20A9E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47D9B131-9EE5-4B50-9B3F-811B3E6352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8CBF7D1C-D958-445D-B9FE-2F2F7C4C2EC4}"/>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F011C18E-8F96-4994-B4F6-BA83FF808D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F0837AFD-C5D2-466D-8F69-366F8AD2ED4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CDDE24E8-4135-4718-8E3D-4403D9FCAE11}"/>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6263EAA9-5E26-4593-9438-87C2B110FC0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A95FF76D-48F9-41F9-BD91-C338AB13E39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704C8AE2-3D15-4C63-B34B-210438EDA52F}"/>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A73CB8F5-1AD6-4573-8B58-BD29179B8D8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8F143086-6C02-40F5-A6DC-6D9C9DAFF023}"/>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F64C8CE9-94F9-42BE-B45F-E6621B45D5E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30898C1A-4DDF-4B83-BD74-D17694BEFA2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1D66C201-DB30-4C2A-A580-8A729C9D108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E3A2B91E-5102-43F4-B81E-E8ACA53DBE0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7" name="楕円 36">
            <a:extLst>
              <a:ext uri="{FF2B5EF4-FFF2-40B4-BE49-F238E27FC236}">
                <a16:creationId xmlns:a16="http://schemas.microsoft.com/office/drawing/2014/main" id="{03262F8D-D6A4-42AF-8920-428AC65900CA}"/>
              </a:ext>
            </a:extLst>
          </p:cNvPr>
          <p:cNvSpPr/>
          <p:nvPr/>
        </p:nvSpPr>
        <p:spPr>
          <a:xfrm>
            <a:off x="1691680"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楕円 37">
            <a:extLst>
              <a:ext uri="{FF2B5EF4-FFF2-40B4-BE49-F238E27FC236}">
                <a16:creationId xmlns:a16="http://schemas.microsoft.com/office/drawing/2014/main" id="{F1364D61-9216-4F44-A505-3D5BFFBED4C6}"/>
              </a:ext>
            </a:extLst>
          </p:cNvPr>
          <p:cNvSpPr/>
          <p:nvPr/>
        </p:nvSpPr>
        <p:spPr>
          <a:xfrm>
            <a:off x="5148064"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0" name="直線矢印コネクタ 39">
            <a:extLst>
              <a:ext uri="{FF2B5EF4-FFF2-40B4-BE49-F238E27FC236}">
                <a16:creationId xmlns:a16="http://schemas.microsoft.com/office/drawing/2014/main" id="{C59B1A66-F17A-45C3-8CE9-7D70CC930339}"/>
              </a:ext>
            </a:extLst>
          </p:cNvPr>
          <p:cNvCxnSpPr/>
          <p:nvPr/>
        </p:nvCxnSpPr>
        <p:spPr>
          <a:xfrm>
            <a:off x="3491880" y="2780928"/>
            <a:ext cx="158417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480877D8-64D7-40BB-B782-B7FB25EDF947}"/>
              </a:ext>
            </a:extLst>
          </p:cNvPr>
          <p:cNvCxnSpPr/>
          <p:nvPr/>
        </p:nvCxnSpPr>
        <p:spPr>
          <a:xfrm flipH="1">
            <a:off x="3563888" y="3933056"/>
            <a:ext cx="151216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フリーフォーム: 図形 43">
            <a:extLst>
              <a:ext uri="{FF2B5EF4-FFF2-40B4-BE49-F238E27FC236}">
                <a16:creationId xmlns:a16="http://schemas.microsoft.com/office/drawing/2014/main" id="{4826A9FD-91E4-4781-8425-3768DB05C744}"/>
              </a:ext>
            </a:extLst>
          </p:cNvPr>
          <p:cNvSpPr/>
          <p:nvPr/>
        </p:nvSpPr>
        <p:spPr>
          <a:xfrm rot="19800000">
            <a:off x="6750611" y="1823193"/>
            <a:ext cx="714912" cy="841106"/>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フリーフォーム: 図形 44">
            <a:extLst>
              <a:ext uri="{FF2B5EF4-FFF2-40B4-BE49-F238E27FC236}">
                <a16:creationId xmlns:a16="http://schemas.microsoft.com/office/drawing/2014/main" id="{12C3890F-ADCC-4AE3-8CED-90E95AE85A7C}"/>
              </a:ext>
            </a:extLst>
          </p:cNvPr>
          <p:cNvSpPr/>
          <p:nvPr/>
        </p:nvSpPr>
        <p:spPr>
          <a:xfrm rot="2342642" flipH="1">
            <a:off x="1061989" y="1907356"/>
            <a:ext cx="721124" cy="829099"/>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17B9D984-F904-4485-832B-8243F679053E}"/>
                  </a:ext>
                </a:extLst>
              </p:cNvPr>
              <p:cNvSpPr txBox="1"/>
              <p:nvPr/>
            </p:nvSpPr>
            <p:spPr>
              <a:xfrm>
                <a:off x="1835696" y="4437112"/>
                <a:ext cx="1486946" cy="369332"/>
              </a:xfrm>
              <a:prstGeom prst="rect">
                <a:avLst/>
              </a:prstGeom>
              <a:noFill/>
            </p:spPr>
            <p:txBody>
              <a:bodyPr wrap="none" rtlCol="0">
                <a:spAutoFit/>
              </a:bodyPr>
              <a:lstStyle/>
              <a:p>
                <a:r>
                  <a:rPr lang="ja-JP" altLang="en-US"/>
                  <a:t>現在の状態</a:t>
                </a:r>
                <a14:m>
                  <m:oMath xmlns:m="http://schemas.openxmlformats.org/officeDocument/2006/math">
                    <m:r>
                      <a:rPr lang="en-US" altLang="ja-JP" b="0" i="1" smtClean="0">
                        <a:latin typeface="Cambria Math" panose="02040503050406030204" pitchFamily="18" charset="0"/>
                      </a:rPr>
                      <m:t>𝐴</m:t>
                    </m:r>
                  </m:oMath>
                </a14:m>
                <a:endParaRPr kumimoji="1" lang="ja-JP" altLang="en-US"/>
              </a:p>
            </p:txBody>
          </p:sp>
        </mc:Choice>
        <mc:Fallback xmlns="">
          <p:sp>
            <p:nvSpPr>
              <p:cNvPr id="46" name="テキスト ボックス 45">
                <a:extLst>
                  <a:ext uri="{FF2B5EF4-FFF2-40B4-BE49-F238E27FC236}">
                    <a16:creationId xmlns:a16="http://schemas.microsoft.com/office/drawing/2014/main" id="{17B9D984-F904-4485-832B-8243F679053E}"/>
                  </a:ext>
                </a:extLst>
              </p:cNvPr>
              <p:cNvSpPr txBox="1">
                <a:spLocks noRot="1" noChangeAspect="1" noMove="1" noResize="1" noEditPoints="1" noAdjustHandles="1" noChangeArrowheads="1" noChangeShapeType="1" noTextEdit="1"/>
              </p:cNvSpPr>
              <p:nvPr/>
            </p:nvSpPr>
            <p:spPr>
              <a:xfrm>
                <a:off x="1835696" y="4437112"/>
                <a:ext cx="1486946" cy="369332"/>
              </a:xfrm>
              <a:prstGeom prst="rect">
                <a:avLst/>
              </a:prstGeom>
              <a:blipFill>
                <a:blip r:embed="rId2"/>
                <a:stretch>
                  <a:fillRect l="-3279" t="-13333"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7" name="テキスト ボックス 46">
                <a:extLst>
                  <a:ext uri="{FF2B5EF4-FFF2-40B4-BE49-F238E27FC236}">
                    <a16:creationId xmlns:a16="http://schemas.microsoft.com/office/drawing/2014/main" id="{90B58594-5DC2-427B-81C7-0C87369A6863}"/>
                  </a:ext>
                </a:extLst>
              </p:cNvPr>
              <p:cNvSpPr txBox="1"/>
              <p:nvPr/>
            </p:nvSpPr>
            <p:spPr>
              <a:xfrm>
                <a:off x="5292080" y="4437112"/>
                <a:ext cx="1486946" cy="369332"/>
              </a:xfrm>
              <a:prstGeom prst="rect">
                <a:avLst/>
              </a:prstGeom>
              <a:noFill/>
            </p:spPr>
            <p:txBody>
              <a:bodyPr wrap="none" rtlCol="0">
                <a:spAutoFit/>
              </a:bodyPr>
              <a:lstStyle/>
              <a:p>
                <a:r>
                  <a:rPr lang="ja-JP" altLang="en-US"/>
                  <a:t>現在の状態</a:t>
                </a:r>
                <a14:m>
                  <m:oMath xmlns:m="http://schemas.openxmlformats.org/officeDocument/2006/math">
                    <m:r>
                      <a:rPr lang="en-US" altLang="ja-JP" b="0" i="1" smtClean="0">
                        <a:latin typeface="Cambria Math" panose="02040503050406030204" pitchFamily="18" charset="0"/>
                      </a:rPr>
                      <m:t>𝐵</m:t>
                    </m:r>
                  </m:oMath>
                </a14:m>
                <a:endParaRPr kumimoji="1" lang="ja-JP" altLang="en-US"/>
              </a:p>
            </p:txBody>
          </p:sp>
        </mc:Choice>
        <mc:Fallback xmlns="">
          <p:sp>
            <p:nvSpPr>
              <p:cNvPr id="47" name="テキスト ボックス 46">
                <a:extLst>
                  <a:ext uri="{FF2B5EF4-FFF2-40B4-BE49-F238E27FC236}">
                    <a16:creationId xmlns:a16="http://schemas.microsoft.com/office/drawing/2014/main" id="{90B58594-5DC2-427B-81C7-0C87369A6863}"/>
                  </a:ext>
                </a:extLst>
              </p:cNvPr>
              <p:cNvSpPr txBox="1">
                <a:spLocks noRot="1" noChangeAspect="1" noMove="1" noResize="1" noEditPoints="1" noAdjustHandles="1" noChangeArrowheads="1" noChangeShapeType="1" noTextEdit="1"/>
              </p:cNvSpPr>
              <p:nvPr/>
            </p:nvSpPr>
            <p:spPr>
              <a:xfrm>
                <a:off x="5292080" y="4437112"/>
                <a:ext cx="1486946" cy="369332"/>
              </a:xfrm>
              <a:prstGeom prst="rect">
                <a:avLst/>
              </a:prstGeom>
              <a:blipFill>
                <a:blip r:embed="rId3"/>
                <a:stretch>
                  <a:fillRect l="-3279" t="-13333" b="-2333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BBDFCBF2-39CD-4790-A694-F4DF19958EBB}"/>
                  </a:ext>
                </a:extLst>
              </p:cNvPr>
              <p:cNvSpPr txBox="1"/>
              <p:nvPr/>
            </p:nvSpPr>
            <p:spPr>
              <a:xfrm>
                <a:off x="3419872" y="2204864"/>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8" name="テキスト ボックス 47">
                <a:extLst>
                  <a:ext uri="{FF2B5EF4-FFF2-40B4-BE49-F238E27FC236}">
                    <a16:creationId xmlns:a16="http://schemas.microsoft.com/office/drawing/2014/main" id="{BBDFCBF2-39CD-4790-A694-F4DF19958EBB}"/>
                  </a:ext>
                </a:extLst>
              </p:cNvPr>
              <p:cNvSpPr txBox="1">
                <a:spLocks noRot="1" noChangeAspect="1" noMove="1" noResize="1" noEditPoints="1" noAdjustHandles="1" noChangeArrowheads="1" noChangeShapeType="1" noTextEdit="1"/>
              </p:cNvSpPr>
              <p:nvPr/>
            </p:nvSpPr>
            <p:spPr>
              <a:xfrm>
                <a:off x="3419872" y="2204864"/>
                <a:ext cx="1791131"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679C8003-D3CB-411F-9039-D7C9D36EC4F8}"/>
                  </a:ext>
                </a:extLst>
              </p:cNvPr>
              <p:cNvSpPr txBox="1"/>
              <p:nvPr/>
            </p:nvSpPr>
            <p:spPr>
              <a:xfrm>
                <a:off x="3419872" y="3933056"/>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9" name="テキスト ボックス 48">
                <a:extLst>
                  <a:ext uri="{FF2B5EF4-FFF2-40B4-BE49-F238E27FC236}">
                    <a16:creationId xmlns:a16="http://schemas.microsoft.com/office/drawing/2014/main" id="{679C8003-D3CB-411F-9039-D7C9D36EC4F8}"/>
                  </a:ext>
                </a:extLst>
              </p:cNvPr>
              <p:cNvSpPr txBox="1">
                <a:spLocks noRot="1" noChangeAspect="1" noMove="1" noResize="1" noEditPoints="1" noAdjustHandles="1" noChangeArrowheads="1" noChangeShapeType="1" noTextEdit="1"/>
              </p:cNvSpPr>
              <p:nvPr/>
            </p:nvSpPr>
            <p:spPr>
              <a:xfrm>
                <a:off x="3419872" y="3933056"/>
                <a:ext cx="1791131" cy="52322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13FA7565-FCEA-40C6-9650-59F32C6B646C}"/>
                  </a:ext>
                </a:extLst>
              </p:cNvPr>
              <p:cNvSpPr txBox="1"/>
              <p:nvPr/>
            </p:nvSpPr>
            <p:spPr>
              <a:xfrm>
                <a:off x="7236296" y="1196752"/>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50" name="テキスト ボックス 49">
                <a:extLst>
                  <a:ext uri="{FF2B5EF4-FFF2-40B4-BE49-F238E27FC236}">
                    <a16:creationId xmlns:a16="http://schemas.microsoft.com/office/drawing/2014/main" id="{13FA7565-FCEA-40C6-9650-59F32C6B646C}"/>
                  </a:ext>
                </a:extLst>
              </p:cNvPr>
              <p:cNvSpPr txBox="1">
                <a:spLocks noRot="1" noChangeAspect="1" noMove="1" noResize="1" noEditPoints="1" noAdjustHandles="1" noChangeArrowheads="1" noChangeShapeType="1" noTextEdit="1"/>
              </p:cNvSpPr>
              <p:nvPr/>
            </p:nvSpPr>
            <p:spPr>
              <a:xfrm>
                <a:off x="7236296" y="1196752"/>
                <a:ext cx="1791131" cy="523220"/>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1" name="テキスト ボックス 50">
                <a:extLst>
                  <a:ext uri="{FF2B5EF4-FFF2-40B4-BE49-F238E27FC236}">
                    <a16:creationId xmlns:a16="http://schemas.microsoft.com/office/drawing/2014/main" id="{E873D4C7-0D2A-4025-8AB8-7601253B271D}"/>
                  </a:ext>
                </a:extLst>
              </p:cNvPr>
              <p:cNvSpPr txBox="1"/>
              <p:nvPr/>
            </p:nvSpPr>
            <p:spPr>
              <a:xfrm>
                <a:off x="1043608" y="1052736"/>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51" name="テキスト ボックス 50">
                <a:extLst>
                  <a:ext uri="{FF2B5EF4-FFF2-40B4-BE49-F238E27FC236}">
                    <a16:creationId xmlns:a16="http://schemas.microsoft.com/office/drawing/2014/main" id="{E873D4C7-0D2A-4025-8AB8-7601253B271D}"/>
                  </a:ext>
                </a:extLst>
              </p:cNvPr>
              <p:cNvSpPr txBox="1">
                <a:spLocks noRot="1" noChangeAspect="1" noMove="1" noResize="1" noEditPoints="1" noAdjustHandles="1" noChangeArrowheads="1" noChangeShapeType="1" noTextEdit="1"/>
              </p:cNvSpPr>
              <p:nvPr/>
            </p:nvSpPr>
            <p:spPr>
              <a:xfrm>
                <a:off x="1043608" y="1052736"/>
                <a:ext cx="1791131" cy="523220"/>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7ECE335A-209E-4D00-9414-4CCC962EE6C2}"/>
                  </a:ext>
                </a:extLst>
              </p:cNvPr>
              <p:cNvSpPr txBox="1"/>
              <p:nvPr/>
            </p:nvSpPr>
            <p:spPr>
              <a:xfrm>
                <a:off x="1547664" y="4869160"/>
                <a:ext cx="143082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𝐴</m:t>
                          </m:r>
                        </m:sub>
                      </m:sSub>
                      <m:r>
                        <a:rPr lang="en-US" altLang="ja-JP" sz="2400" b="0" i="1" smtClean="0">
                          <a:latin typeface="Cambria Math" panose="02040503050406030204" pitchFamily="18" charset="0"/>
                        </a:rPr>
                        <m:t>=−4</m:t>
                      </m:r>
                      <m:r>
                        <a:rPr lang="en-US" altLang="ja-JP" sz="2400" b="0" i="1" smtClean="0">
                          <a:latin typeface="Cambria Math" panose="02040503050406030204" pitchFamily="18" charset="0"/>
                        </a:rPr>
                        <m:t>𝐽</m:t>
                      </m:r>
                    </m:oMath>
                  </m:oMathPara>
                </a14:m>
                <a:endParaRPr lang="en-US" altLang="ja-JP" sz="2400" b="0"/>
              </a:p>
            </p:txBody>
          </p:sp>
        </mc:Choice>
        <mc:Fallback xmlns="">
          <p:sp>
            <p:nvSpPr>
              <p:cNvPr id="53" name="テキスト ボックス 52">
                <a:extLst>
                  <a:ext uri="{FF2B5EF4-FFF2-40B4-BE49-F238E27FC236}">
                    <a16:creationId xmlns:a16="http://schemas.microsoft.com/office/drawing/2014/main" id="{7ECE335A-209E-4D00-9414-4CCC962EE6C2}"/>
                  </a:ext>
                </a:extLst>
              </p:cNvPr>
              <p:cNvSpPr txBox="1">
                <a:spLocks noRot="1" noChangeAspect="1" noMove="1" noResize="1" noEditPoints="1" noAdjustHandles="1" noChangeArrowheads="1" noChangeShapeType="1" noTextEdit="1"/>
              </p:cNvSpPr>
              <p:nvPr/>
            </p:nvSpPr>
            <p:spPr>
              <a:xfrm>
                <a:off x="1547664" y="4869160"/>
                <a:ext cx="1430829" cy="461665"/>
              </a:xfrm>
              <a:prstGeom prst="rect">
                <a:avLst/>
              </a:prstGeom>
              <a:blipFill>
                <a:blip r:embed="rId8"/>
                <a:stretch>
                  <a:fillRect l="-851" r="-2128"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4" name="テキスト ボックス 53">
                <a:extLst>
                  <a:ext uri="{FF2B5EF4-FFF2-40B4-BE49-F238E27FC236}">
                    <a16:creationId xmlns:a16="http://schemas.microsoft.com/office/drawing/2014/main" id="{29720687-5E00-4A2D-9406-4EE63C407B82}"/>
                  </a:ext>
                </a:extLst>
              </p:cNvPr>
              <p:cNvSpPr txBox="1"/>
              <p:nvPr/>
            </p:nvSpPr>
            <p:spPr>
              <a:xfrm>
                <a:off x="5364088" y="4869160"/>
                <a:ext cx="1430829"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𝐵</m:t>
                          </m:r>
                        </m:sub>
                      </m:sSub>
                      <m:r>
                        <a:rPr lang="en-US" altLang="ja-JP" sz="2400" b="0" i="1" smtClean="0">
                          <a:latin typeface="Cambria Math" panose="02040503050406030204" pitchFamily="18" charset="0"/>
                        </a:rPr>
                        <m:t>=0</m:t>
                      </m:r>
                    </m:oMath>
                  </m:oMathPara>
                </a14:m>
                <a:endParaRPr lang="ja-JP" altLang="en-US" sz="2400"/>
              </a:p>
            </p:txBody>
          </p:sp>
        </mc:Choice>
        <mc:Fallback xmlns="">
          <p:sp>
            <p:nvSpPr>
              <p:cNvPr id="54" name="テキスト ボックス 53">
                <a:extLst>
                  <a:ext uri="{FF2B5EF4-FFF2-40B4-BE49-F238E27FC236}">
                    <a16:creationId xmlns:a16="http://schemas.microsoft.com/office/drawing/2014/main" id="{29720687-5E00-4A2D-9406-4EE63C407B82}"/>
                  </a:ext>
                </a:extLst>
              </p:cNvPr>
              <p:cNvSpPr txBox="1">
                <a:spLocks noRot="1" noChangeAspect="1" noMove="1" noResize="1" noEditPoints="1" noAdjustHandles="1" noChangeArrowheads="1" noChangeShapeType="1" noTextEdit="1"/>
              </p:cNvSpPr>
              <p:nvPr/>
            </p:nvSpPr>
            <p:spPr>
              <a:xfrm>
                <a:off x="5364088" y="4869160"/>
                <a:ext cx="1430829" cy="461665"/>
              </a:xfrm>
              <a:prstGeom prst="rect">
                <a:avLst/>
              </a:prstGeom>
              <a:blipFill>
                <a:blip r:embed="rId9"/>
                <a:stretch>
                  <a:fillRect b="-4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5" name="テキスト ボックス 54">
                <a:extLst>
                  <a:ext uri="{FF2B5EF4-FFF2-40B4-BE49-F238E27FC236}">
                    <a16:creationId xmlns:a16="http://schemas.microsoft.com/office/drawing/2014/main" id="{442F5476-6885-46DA-A806-F26FDC5F5083}"/>
                  </a:ext>
                </a:extLst>
              </p:cNvPr>
              <p:cNvSpPr txBox="1"/>
              <p:nvPr/>
            </p:nvSpPr>
            <p:spPr>
              <a:xfrm>
                <a:off x="1403648" y="5445224"/>
                <a:ext cx="259228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𝐴</m:t>
                          </m:r>
                        </m:sub>
                      </m:sSub>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𝛽</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𝐴</m:t>
                                  </m:r>
                                </m:sub>
                              </m:sSub>
                            </m:e>
                          </m:d>
                        </m:e>
                      </m:func>
                    </m:oMath>
                  </m:oMathPara>
                </a14:m>
                <a:endParaRPr lang="en-US" altLang="ja-JP" sz="2400" b="0"/>
              </a:p>
            </p:txBody>
          </p:sp>
        </mc:Choice>
        <mc:Fallback xmlns="">
          <p:sp>
            <p:nvSpPr>
              <p:cNvPr id="55" name="テキスト ボックス 54">
                <a:extLst>
                  <a:ext uri="{FF2B5EF4-FFF2-40B4-BE49-F238E27FC236}">
                    <a16:creationId xmlns:a16="http://schemas.microsoft.com/office/drawing/2014/main" id="{442F5476-6885-46DA-A806-F26FDC5F5083}"/>
                  </a:ext>
                </a:extLst>
              </p:cNvPr>
              <p:cNvSpPr txBox="1">
                <a:spLocks noRot="1" noChangeAspect="1" noMove="1" noResize="1" noEditPoints="1" noAdjustHandles="1" noChangeArrowheads="1" noChangeShapeType="1" noTextEdit="1"/>
              </p:cNvSpPr>
              <p:nvPr/>
            </p:nvSpPr>
            <p:spPr>
              <a:xfrm>
                <a:off x="1403648" y="5445224"/>
                <a:ext cx="2592288" cy="461665"/>
              </a:xfrm>
              <a:prstGeom prst="rect">
                <a:avLst/>
              </a:prstGeom>
              <a:blipFill>
                <a:blip r:embed="rId10"/>
                <a:stretch>
                  <a:fillRect b="-1973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8E1588E2-5233-45AE-B25A-1D90993828E3}"/>
                  </a:ext>
                </a:extLst>
              </p:cNvPr>
              <p:cNvSpPr txBox="1"/>
              <p:nvPr/>
            </p:nvSpPr>
            <p:spPr>
              <a:xfrm>
                <a:off x="2555776" y="6093296"/>
                <a:ext cx="4104456" cy="523220"/>
              </a:xfrm>
              <a:prstGeom prst="rect">
                <a:avLst/>
              </a:prstGeom>
              <a:noFill/>
            </p:spPr>
            <p:txBody>
              <a:bodyPr wrap="square">
                <a:spAutoFit/>
              </a:bodyPr>
              <a:lstStyle/>
              <a:p>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&lt;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𝐵</m:t>
                        </m:r>
                      </m:sub>
                    </m:sSub>
                  </m:oMath>
                </a14:m>
                <a:r>
                  <a:rPr lang="ja-JP" altLang="en-US" sz="2800" b="0"/>
                  <a:t>なので</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&gt;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𝐵</m:t>
                        </m:r>
                      </m:sub>
                    </m:sSub>
                  </m:oMath>
                </a14:m>
                <a:endParaRPr lang="en-US" altLang="ja-JP" sz="2800" b="0"/>
              </a:p>
            </p:txBody>
          </p:sp>
        </mc:Choice>
        <mc:Fallback xmlns="">
          <p:sp>
            <p:nvSpPr>
              <p:cNvPr id="58" name="テキスト ボックス 57">
                <a:extLst>
                  <a:ext uri="{FF2B5EF4-FFF2-40B4-BE49-F238E27FC236}">
                    <a16:creationId xmlns:a16="http://schemas.microsoft.com/office/drawing/2014/main" id="{8E1588E2-5233-45AE-B25A-1D90993828E3}"/>
                  </a:ext>
                </a:extLst>
              </p:cNvPr>
              <p:cNvSpPr txBox="1">
                <a:spLocks noRot="1" noChangeAspect="1" noMove="1" noResize="1" noEditPoints="1" noAdjustHandles="1" noChangeArrowheads="1" noChangeShapeType="1" noTextEdit="1"/>
              </p:cNvSpPr>
              <p:nvPr/>
            </p:nvSpPr>
            <p:spPr>
              <a:xfrm>
                <a:off x="2555776" y="6093296"/>
                <a:ext cx="4104456" cy="523220"/>
              </a:xfrm>
              <a:prstGeom prst="rect">
                <a:avLst/>
              </a:prstGeom>
              <a:blipFill>
                <a:blip r:embed="rId11"/>
                <a:stretch>
                  <a:fillRect t="-16471" b="-29412"/>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45A7D72B-EEEF-4C15-9929-602AEC5DE505}"/>
                  </a:ext>
                </a:extLst>
              </p:cNvPr>
              <p:cNvSpPr txBox="1"/>
              <p:nvPr/>
            </p:nvSpPr>
            <p:spPr>
              <a:xfrm>
                <a:off x="5436096" y="5373216"/>
                <a:ext cx="2592288" cy="46166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𝐵</m:t>
                          </m:r>
                        </m:sub>
                      </m:sSub>
                      <m:r>
                        <a:rPr lang="en-US" altLang="ja-JP" sz="2400" b="0" i="1" smtClean="0">
                          <a:latin typeface="Cambria Math" panose="02040503050406030204" pitchFamily="18" charset="0"/>
                        </a:rPr>
                        <m:t>=</m:t>
                      </m:r>
                      <m:func>
                        <m:funcPr>
                          <m:ctrlPr>
                            <a:rPr lang="en-US" altLang="ja-JP" sz="2400" b="0" i="1" smtClean="0">
                              <a:latin typeface="Cambria Math" panose="02040503050406030204" pitchFamily="18" charset="0"/>
                            </a:rPr>
                          </m:ctrlPr>
                        </m:funcPr>
                        <m:fName>
                          <m:r>
                            <m:rPr>
                              <m:sty m:val="p"/>
                            </m:rPr>
                            <a:rPr lang="en-US" altLang="ja-JP" sz="2400" b="0" i="0" smtClean="0">
                              <a:latin typeface="Cambria Math" panose="02040503050406030204" pitchFamily="18" charset="0"/>
                            </a:rPr>
                            <m:t>exp</m:t>
                          </m:r>
                        </m:fName>
                        <m:e>
                          <m:d>
                            <m:dPr>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𝛽</m:t>
                              </m:r>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𝐸</m:t>
                                  </m:r>
                                </m:e>
                                <m:sub>
                                  <m:r>
                                    <a:rPr lang="en-US" altLang="ja-JP" sz="2400" b="0" i="1" smtClean="0">
                                      <a:latin typeface="Cambria Math" panose="02040503050406030204" pitchFamily="18" charset="0"/>
                                    </a:rPr>
                                    <m:t>𝐵</m:t>
                                  </m:r>
                                </m:sub>
                              </m:sSub>
                            </m:e>
                          </m:d>
                        </m:e>
                      </m:func>
                    </m:oMath>
                  </m:oMathPara>
                </a14:m>
                <a:endParaRPr lang="en-US" altLang="ja-JP" sz="2400" b="0"/>
              </a:p>
            </p:txBody>
          </p:sp>
        </mc:Choice>
        <mc:Fallback xmlns="">
          <p:sp>
            <p:nvSpPr>
              <p:cNvPr id="59" name="テキスト ボックス 58">
                <a:extLst>
                  <a:ext uri="{FF2B5EF4-FFF2-40B4-BE49-F238E27FC236}">
                    <a16:creationId xmlns:a16="http://schemas.microsoft.com/office/drawing/2014/main" id="{45A7D72B-EEEF-4C15-9929-602AEC5DE505}"/>
                  </a:ext>
                </a:extLst>
              </p:cNvPr>
              <p:cNvSpPr txBox="1">
                <a:spLocks noRot="1" noChangeAspect="1" noMove="1" noResize="1" noEditPoints="1" noAdjustHandles="1" noChangeArrowheads="1" noChangeShapeType="1" noTextEdit="1"/>
              </p:cNvSpPr>
              <p:nvPr/>
            </p:nvSpPr>
            <p:spPr>
              <a:xfrm>
                <a:off x="5436096" y="5373216"/>
                <a:ext cx="2592288" cy="461665"/>
              </a:xfrm>
              <a:prstGeom prst="rect">
                <a:avLst/>
              </a:prstGeom>
              <a:blipFill>
                <a:blip r:embed="rId12"/>
                <a:stretch>
                  <a:fillRect b="-1973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5287163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0DBB14C-C9DE-42C0-97F6-E3090C4F59FD}"/>
              </a:ext>
            </a:extLst>
          </p:cNvPr>
          <p:cNvSpPr>
            <a:spLocks noGrp="1"/>
          </p:cNvSpPr>
          <p:nvPr>
            <p:ph type="body" sz="quarter" idx="10"/>
          </p:nvPr>
        </p:nvSpPr>
        <p:spPr/>
        <p:txBody>
          <a:bodyPr/>
          <a:lstStyle/>
          <a:p>
            <a:r>
              <a:rPr lang="ja-JP" altLang="en-US"/>
              <a:t>マルコフ連鎖モンテカルロ法</a:t>
            </a:r>
            <a:endParaRPr kumimoji="1" lang="ja-JP" altLang="en-US"/>
          </a:p>
        </p:txBody>
      </p:sp>
      <p:grpSp>
        <p:nvGrpSpPr>
          <p:cNvPr id="47" name="グループ化 46">
            <a:extLst>
              <a:ext uri="{FF2B5EF4-FFF2-40B4-BE49-F238E27FC236}">
                <a16:creationId xmlns:a16="http://schemas.microsoft.com/office/drawing/2014/main" id="{CD5A8BFB-A55F-458C-87EB-0FFBAC8C4EAC}"/>
              </a:ext>
            </a:extLst>
          </p:cNvPr>
          <p:cNvGrpSpPr/>
          <p:nvPr/>
        </p:nvGrpSpPr>
        <p:grpSpPr>
          <a:xfrm>
            <a:off x="2051720" y="2060848"/>
            <a:ext cx="1224136" cy="1224136"/>
            <a:chOff x="1691680" y="2420888"/>
            <a:chExt cx="1800200" cy="1800200"/>
          </a:xfrm>
        </p:grpSpPr>
        <p:grpSp>
          <p:nvGrpSpPr>
            <p:cNvPr id="3" name="グループ化 2">
              <a:extLst>
                <a:ext uri="{FF2B5EF4-FFF2-40B4-BE49-F238E27FC236}">
                  <a16:creationId xmlns:a16="http://schemas.microsoft.com/office/drawing/2014/main" id="{1C511CC6-85E2-4FAF-84F4-43F609C0D158}"/>
                </a:ext>
              </a:extLst>
            </p:cNvPr>
            <p:cNvGrpSpPr/>
            <p:nvPr/>
          </p:nvGrpSpPr>
          <p:grpSpPr>
            <a:xfrm>
              <a:off x="2051720" y="2780928"/>
              <a:ext cx="1080120" cy="1080120"/>
              <a:chOff x="3851920" y="1268760"/>
              <a:chExt cx="2160240" cy="2160240"/>
            </a:xfrm>
          </p:grpSpPr>
          <p:grpSp>
            <p:nvGrpSpPr>
              <p:cNvPr id="4" name="グループ化 3">
                <a:extLst>
                  <a:ext uri="{FF2B5EF4-FFF2-40B4-BE49-F238E27FC236}">
                    <a16:creationId xmlns:a16="http://schemas.microsoft.com/office/drawing/2014/main" id="{50DDC175-08DD-4F82-9155-88531D2C8938}"/>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1E12C980-1AC8-497E-8417-E4F24E15E8C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57E6E769-D3A0-48FF-ADC3-D474D73DAAA3}"/>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082BC145-25D4-4D5E-9786-A8A44CF2637C}"/>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1DB50D10-9EBC-4A25-B29D-9C03D703EAA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E9A65421-9830-42E3-A56B-A797109453B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1F22E121-D67E-4C2D-AAFD-A8EAE4BBB66D}"/>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8FB70E5F-9DD5-4C71-A850-5E028B55EEC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3682DCF9-55A6-4601-87C8-FCD98FA03CD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1EEB1917-282F-4D2B-B2D9-808F835E6C10}"/>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10AE447B-4F16-46D2-A3CF-DA697983530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6A5833DA-78BA-4A63-893F-DCDCE37BCA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68FF84AB-CBEB-4019-98B0-7BF73BF3377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8BD874A1-25AD-427A-98A3-FB05B4B0F2D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300D430-8F69-4736-AA3B-A6F7F9FE78A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67D53FD-6CAE-4D26-AA42-7FB18A2669E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7" name="楕円 36">
              <a:extLst>
                <a:ext uri="{FF2B5EF4-FFF2-40B4-BE49-F238E27FC236}">
                  <a16:creationId xmlns:a16="http://schemas.microsoft.com/office/drawing/2014/main" id="{4B976FD4-29E9-4CC9-AAD3-38A7C524D1DD}"/>
                </a:ext>
              </a:extLst>
            </p:cNvPr>
            <p:cNvSpPr/>
            <p:nvPr/>
          </p:nvSpPr>
          <p:spPr>
            <a:xfrm>
              <a:off x="1691680"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3D4C947B-C80D-4742-B524-0DBEC9ABD41D}"/>
              </a:ext>
            </a:extLst>
          </p:cNvPr>
          <p:cNvGrpSpPr/>
          <p:nvPr/>
        </p:nvGrpSpPr>
        <p:grpSpPr>
          <a:xfrm>
            <a:off x="5508104" y="2060848"/>
            <a:ext cx="1224136" cy="1224136"/>
            <a:chOff x="5148064" y="2420888"/>
            <a:chExt cx="1800200" cy="1800200"/>
          </a:xfrm>
        </p:grpSpPr>
        <p:grpSp>
          <p:nvGrpSpPr>
            <p:cNvPr id="20" name="グループ化 19">
              <a:extLst>
                <a:ext uri="{FF2B5EF4-FFF2-40B4-BE49-F238E27FC236}">
                  <a16:creationId xmlns:a16="http://schemas.microsoft.com/office/drawing/2014/main" id="{FE24ABFA-8B94-411B-BDAA-8B8EFDB91628}"/>
                </a:ext>
              </a:extLst>
            </p:cNvPr>
            <p:cNvGrpSpPr/>
            <p:nvPr/>
          </p:nvGrpSpPr>
          <p:grpSpPr>
            <a:xfrm>
              <a:off x="5508104" y="2780928"/>
              <a:ext cx="1080120" cy="1080120"/>
              <a:chOff x="3851920" y="1268760"/>
              <a:chExt cx="2160240" cy="2160240"/>
            </a:xfrm>
          </p:grpSpPr>
          <p:grpSp>
            <p:nvGrpSpPr>
              <p:cNvPr id="21" name="グループ化 20">
                <a:extLst>
                  <a:ext uri="{FF2B5EF4-FFF2-40B4-BE49-F238E27FC236}">
                    <a16:creationId xmlns:a16="http://schemas.microsoft.com/office/drawing/2014/main" id="{E7160E65-2149-4F64-B431-72450EAE66CA}"/>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101333EA-DB2D-4597-B77E-71420E74315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67E18427-327A-4F14-9637-9C55EE5EE03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E20FD43C-4ABC-413B-81A2-1C5809B81A97}"/>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DCE109F9-52F3-4120-9043-6483763CDAF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D2A83EC5-AF1C-46E1-BF33-46A4D5C354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5C5C7D3E-6EE5-4B6F-B520-ABC9D8156FCA}"/>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4101CE3E-4B35-4957-8193-B99D2ADDF9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75959796-48F2-4479-91CA-158C93EECE9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8FBF8AFE-7E7C-44CE-9404-1AC8DD608CCE}"/>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A228DF85-DA80-4652-BF08-82E690D41CC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62491199-173B-437A-B296-49A1702843F3}"/>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ECF6A347-5CEC-4A84-9731-0C7D9C2891B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FCA8D1A4-6F8B-4922-AE5A-CA2DA88F748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855C2FB2-AE65-4AD9-B9C7-E3DFD31482C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A2B660E7-3586-448F-957F-75BDCA5B1D0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 name="楕円 37">
              <a:extLst>
                <a:ext uri="{FF2B5EF4-FFF2-40B4-BE49-F238E27FC236}">
                  <a16:creationId xmlns:a16="http://schemas.microsoft.com/office/drawing/2014/main" id="{AD64C34D-713C-46A5-AB8F-0B4C6ADA73E8}"/>
                </a:ext>
              </a:extLst>
            </p:cNvPr>
            <p:cNvSpPr/>
            <p:nvPr/>
          </p:nvSpPr>
          <p:spPr>
            <a:xfrm>
              <a:off x="5148064" y="2420888"/>
              <a:ext cx="1800200" cy="18002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9" name="直線矢印コネクタ 38">
            <a:extLst>
              <a:ext uri="{FF2B5EF4-FFF2-40B4-BE49-F238E27FC236}">
                <a16:creationId xmlns:a16="http://schemas.microsoft.com/office/drawing/2014/main" id="{10733A0B-ACC1-49A2-9550-D68D23CA1CCE}"/>
              </a:ext>
            </a:extLst>
          </p:cNvPr>
          <p:cNvCxnSpPr/>
          <p:nvPr/>
        </p:nvCxnSpPr>
        <p:spPr>
          <a:xfrm>
            <a:off x="3491880" y="2564904"/>
            <a:ext cx="1584176"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0" name="直線矢印コネクタ 39">
            <a:extLst>
              <a:ext uri="{FF2B5EF4-FFF2-40B4-BE49-F238E27FC236}">
                <a16:creationId xmlns:a16="http://schemas.microsoft.com/office/drawing/2014/main" id="{BA3C0D5E-9B02-4106-BE81-672E6B2F91B6}"/>
              </a:ext>
            </a:extLst>
          </p:cNvPr>
          <p:cNvCxnSpPr/>
          <p:nvPr/>
        </p:nvCxnSpPr>
        <p:spPr>
          <a:xfrm flipH="1">
            <a:off x="3563888" y="2924944"/>
            <a:ext cx="1512168"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1" name="フリーフォーム: 図形 40">
            <a:extLst>
              <a:ext uri="{FF2B5EF4-FFF2-40B4-BE49-F238E27FC236}">
                <a16:creationId xmlns:a16="http://schemas.microsoft.com/office/drawing/2014/main" id="{F6C7BA37-E2DC-44D0-9DB1-2D909727E7CA}"/>
              </a:ext>
            </a:extLst>
          </p:cNvPr>
          <p:cNvSpPr/>
          <p:nvPr/>
        </p:nvSpPr>
        <p:spPr>
          <a:xfrm rot="19800000">
            <a:off x="6624874" y="1588146"/>
            <a:ext cx="570896" cy="587604"/>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2" name="フリーフォーム: 図形 41">
            <a:extLst>
              <a:ext uri="{FF2B5EF4-FFF2-40B4-BE49-F238E27FC236}">
                <a16:creationId xmlns:a16="http://schemas.microsoft.com/office/drawing/2014/main" id="{2FEDB3F7-B352-407B-945A-60F2C1ABAECD}"/>
              </a:ext>
            </a:extLst>
          </p:cNvPr>
          <p:cNvSpPr/>
          <p:nvPr/>
        </p:nvSpPr>
        <p:spPr>
          <a:xfrm rot="2342642" flipH="1">
            <a:off x="1533706" y="1747973"/>
            <a:ext cx="600236" cy="625751"/>
          </a:xfrm>
          <a:custGeom>
            <a:avLst/>
            <a:gdLst>
              <a:gd name="connsiteX0" fmla="*/ 37322 w 1406326"/>
              <a:gd name="connsiteY0" fmla="*/ 1178723 h 1431463"/>
              <a:gd name="connsiteX1" fmla="*/ 746449 w 1406326"/>
              <a:gd name="connsiteY1" fmla="*/ 1430649 h 1431463"/>
              <a:gd name="connsiteX2" fmla="*/ 1324947 w 1406326"/>
              <a:gd name="connsiteY2" fmla="*/ 1104078 h 1431463"/>
              <a:gd name="connsiteX3" fmla="*/ 1334277 w 1406326"/>
              <a:gd name="connsiteY3" fmla="*/ 366959 h 1431463"/>
              <a:gd name="connsiteX4" fmla="*/ 690465 w 1406326"/>
              <a:gd name="connsiteY4" fmla="*/ 3065 h 1431463"/>
              <a:gd name="connsiteX5" fmla="*/ 0 w 1406326"/>
              <a:gd name="connsiteY5" fmla="*/ 553572 h 14314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06326" h="1431463">
                <a:moveTo>
                  <a:pt x="37322" y="1178723"/>
                </a:moveTo>
                <a:cubicBezTo>
                  <a:pt x="284583" y="1310906"/>
                  <a:pt x="531845" y="1443090"/>
                  <a:pt x="746449" y="1430649"/>
                </a:cubicBezTo>
                <a:cubicBezTo>
                  <a:pt x="961053" y="1418208"/>
                  <a:pt x="1226976" y="1281360"/>
                  <a:pt x="1324947" y="1104078"/>
                </a:cubicBezTo>
                <a:cubicBezTo>
                  <a:pt x="1422918" y="926796"/>
                  <a:pt x="1440024" y="550461"/>
                  <a:pt x="1334277" y="366959"/>
                </a:cubicBezTo>
                <a:cubicBezTo>
                  <a:pt x="1228530" y="183457"/>
                  <a:pt x="912844" y="-28037"/>
                  <a:pt x="690465" y="3065"/>
                </a:cubicBezTo>
                <a:cubicBezTo>
                  <a:pt x="468086" y="34167"/>
                  <a:pt x="234043" y="293869"/>
                  <a:pt x="0" y="553572"/>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3" name="テキスト ボックス 42">
                <a:extLst>
                  <a:ext uri="{FF2B5EF4-FFF2-40B4-BE49-F238E27FC236}">
                    <a16:creationId xmlns:a16="http://schemas.microsoft.com/office/drawing/2014/main" id="{13CFEF11-5396-42C6-90F7-8202360576A1}"/>
                  </a:ext>
                </a:extLst>
              </p:cNvPr>
              <p:cNvSpPr txBox="1"/>
              <p:nvPr/>
            </p:nvSpPr>
            <p:spPr>
              <a:xfrm>
                <a:off x="3419872" y="1988840"/>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3" name="テキスト ボックス 42">
                <a:extLst>
                  <a:ext uri="{FF2B5EF4-FFF2-40B4-BE49-F238E27FC236}">
                    <a16:creationId xmlns:a16="http://schemas.microsoft.com/office/drawing/2014/main" id="{13CFEF11-5396-42C6-90F7-8202360576A1}"/>
                  </a:ext>
                </a:extLst>
              </p:cNvPr>
              <p:cNvSpPr txBox="1">
                <a:spLocks noRot="1" noChangeAspect="1" noMove="1" noResize="1" noEditPoints="1" noAdjustHandles="1" noChangeArrowheads="1" noChangeShapeType="1" noTextEdit="1"/>
              </p:cNvSpPr>
              <p:nvPr/>
            </p:nvSpPr>
            <p:spPr>
              <a:xfrm>
                <a:off x="3419872" y="1988840"/>
                <a:ext cx="1791131"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03FC0605-EEFC-4017-9C02-EB2BEB3E543F}"/>
                  </a:ext>
                </a:extLst>
              </p:cNvPr>
              <p:cNvSpPr txBox="1"/>
              <p:nvPr/>
            </p:nvSpPr>
            <p:spPr>
              <a:xfrm>
                <a:off x="3419872" y="2924944"/>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4" name="テキスト ボックス 43">
                <a:extLst>
                  <a:ext uri="{FF2B5EF4-FFF2-40B4-BE49-F238E27FC236}">
                    <a16:creationId xmlns:a16="http://schemas.microsoft.com/office/drawing/2014/main" id="{03FC0605-EEFC-4017-9C02-EB2BEB3E543F}"/>
                  </a:ext>
                </a:extLst>
              </p:cNvPr>
              <p:cNvSpPr txBox="1">
                <a:spLocks noRot="1" noChangeAspect="1" noMove="1" noResize="1" noEditPoints="1" noAdjustHandles="1" noChangeArrowheads="1" noChangeShapeType="1" noTextEdit="1"/>
              </p:cNvSpPr>
              <p:nvPr/>
            </p:nvSpPr>
            <p:spPr>
              <a:xfrm>
                <a:off x="3419872" y="2924944"/>
                <a:ext cx="1791131" cy="52322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5" name="テキスト ボックス 44">
                <a:extLst>
                  <a:ext uri="{FF2B5EF4-FFF2-40B4-BE49-F238E27FC236}">
                    <a16:creationId xmlns:a16="http://schemas.microsoft.com/office/drawing/2014/main" id="{0D77F78C-0FC3-4A3E-BA71-17E5051E8112}"/>
                  </a:ext>
                </a:extLst>
              </p:cNvPr>
              <p:cNvSpPr txBox="1"/>
              <p:nvPr/>
            </p:nvSpPr>
            <p:spPr>
              <a:xfrm>
                <a:off x="6804248" y="1052736"/>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5" name="テキスト ボックス 44">
                <a:extLst>
                  <a:ext uri="{FF2B5EF4-FFF2-40B4-BE49-F238E27FC236}">
                    <a16:creationId xmlns:a16="http://schemas.microsoft.com/office/drawing/2014/main" id="{0D77F78C-0FC3-4A3E-BA71-17E5051E8112}"/>
                  </a:ext>
                </a:extLst>
              </p:cNvPr>
              <p:cNvSpPr txBox="1">
                <a:spLocks noRot="1" noChangeAspect="1" noMove="1" noResize="1" noEditPoints="1" noAdjustHandles="1" noChangeArrowheads="1" noChangeShapeType="1" noTextEdit="1"/>
              </p:cNvSpPr>
              <p:nvPr/>
            </p:nvSpPr>
            <p:spPr>
              <a:xfrm>
                <a:off x="6804248" y="1052736"/>
                <a:ext cx="1791131" cy="52322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6" name="テキスト ボックス 45">
                <a:extLst>
                  <a:ext uri="{FF2B5EF4-FFF2-40B4-BE49-F238E27FC236}">
                    <a16:creationId xmlns:a16="http://schemas.microsoft.com/office/drawing/2014/main" id="{2309930F-01DA-429C-B787-4FB8C5A9515B}"/>
                  </a:ext>
                </a:extLst>
              </p:cNvPr>
              <p:cNvSpPr txBox="1"/>
              <p:nvPr/>
            </p:nvSpPr>
            <p:spPr>
              <a:xfrm>
                <a:off x="683568" y="1124744"/>
                <a:ext cx="1791131" cy="52322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oMath>
                  </m:oMathPara>
                </a14:m>
                <a:endParaRPr kumimoji="1" lang="ja-JP" altLang="en-US" sz="2800"/>
              </a:p>
            </p:txBody>
          </p:sp>
        </mc:Choice>
        <mc:Fallback xmlns="">
          <p:sp>
            <p:nvSpPr>
              <p:cNvPr id="46" name="テキスト ボックス 45">
                <a:extLst>
                  <a:ext uri="{FF2B5EF4-FFF2-40B4-BE49-F238E27FC236}">
                    <a16:creationId xmlns:a16="http://schemas.microsoft.com/office/drawing/2014/main" id="{2309930F-01DA-429C-B787-4FB8C5A9515B}"/>
                  </a:ext>
                </a:extLst>
              </p:cNvPr>
              <p:cNvSpPr txBox="1">
                <a:spLocks noRot="1" noChangeAspect="1" noMove="1" noResize="1" noEditPoints="1" noAdjustHandles="1" noChangeArrowheads="1" noChangeShapeType="1" noTextEdit="1"/>
              </p:cNvSpPr>
              <p:nvPr/>
            </p:nvSpPr>
            <p:spPr>
              <a:xfrm>
                <a:off x="683568" y="1124744"/>
                <a:ext cx="1791131" cy="523220"/>
              </a:xfrm>
              <a:prstGeom prst="rect">
                <a:avLst/>
              </a:prstGeom>
              <a:blipFill>
                <a:blip r:embed="rId5"/>
                <a:stretch>
                  <a:fillRect/>
                </a:stretch>
              </a:blipFill>
            </p:spPr>
            <p:txBody>
              <a:bodyPr/>
              <a:lstStyle/>
              <a:p>
                <a:r>
                  <a:rPr lang="ja-JP" altLang="en-US">
                    <a:noFill/>
                  </a:rPr>
                  <a:t> </a:t>
                </a:r>
              </a:p>
            </p:txBody>
          </p:sp>
        </mc:Fallback>
      </mc:AlternateContent>
      <p:sp>
        <p:nvSpPr>
          <p:cNvPr id="49" name="テキスト ボックス 48">
            <a:extLst>
              <a:ext uri="{FF2B5EF4-FFF2-40B4-BE49-F238E27FC236}">
                <a16:creationId xmlns:a16="http://schemas.microsoft.com/office/drawing/2014/main" id="{A6DCC51B-FA7E-49D1-9BAC-1E55D1396AF4}"/>
              </a:ext>
            </a:extLst>
          </p:cNvPr>
          <p:cNvSpPr txBox="1"/>
          <p:nvPr/>
        </p:nvSpPr>
        <p:spPr>
          <a:xfrm>
            <a:off x="611560" y="4005064"/>
            <a:ext cx="1980029" cy="400110"/>
          </a:xfrm>
          <a:prstGeom prst="rect">
            <a:avLst/>
          </a:prstGeom>
          <a:noFill/>
        </p:spPr>
        <p:txBody>
          <a:bodyPr wrap="none" rtlCol="0">
            <a:spAutoFit/>
          </a:bodyPr>
          <a:lstStyle/>
          <a:p>
            <a:r>
              <a:rPr lang="ja-JP" altLang="en-US" sz="2000"/>
              <a:t>確率の保存条件</a:t>
            </a:r>
            <a:endParaRPr kumimoji="1" lang="ja-JP" altLang="en-US" sz="2000"/>
          </a:p>
        </p:txBody>
      </p:sp>
      <mc:AlternateContent xmlns:mc="http://schemas.openxmlformats.org/markup-compatibility/2006" xmlns:a14="http://schemas.microsoft.com/office/drawing/2010/main">
        <mc:Choice Requires="a14">
          <p:sp>
            <p:nvSpPr>
              <p:cNvPr id="50" name="テキスト ボックス 49">
                <a:extLst>
                  <a:ext uri="{FF2B5EF4-FFF2-40B4-BE49-F238E27FC236}">
                    <a16:creationId xmlns:a16="http://schemas.microsoft.com/office/drawing/2014/main" id="{B973F234-6926-4F9B-AD05-52A5E181B322}"/>
                  </a:ext>
                </a:extLst>
              </p:cNvPr>
              <p:cNvSpPr txBox="1"/>
              <p:nvPr/>
            </p:nvSpPr>
            <p:spPr>
              <a:xfrm>
                <a:off x="2699792" y="3789040"/>
                <a:ext cx="4377096" cy="95410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𝑃</m:t>
                      </m:r>
                      <m:d>
                        <m:dPr>
                          <m:ctrlPr>
                            <a:rPr lang="en-US" altLang="ja-JP" sz="2800" i="1" smtClean="0">
                              <a:latin typeface="Cambria Math" panose="02040503050406030204" pitchFamily="18" charset="0"/>
                            </a:rPr>
                          </m:ctrlPr>
                        </m:dPr>
                        <m:e>
                          <m:r>
                            <a:rPr lang="en-US" altLang="ja-JP" sz="2800" i="1">
                              <a:latin typeface="Cambria Math" panose="02040503050406030204" pitchFamily="18" charset="0"/>
                            </a:rPr>
                            <m:t>𝐴</m:t>
                          </m:r>
                          <m:r>
                            <a:rPr lang="en-US" altLang="ja-JP" sz="2800" i="1">
                              <a:latin typeface="Cambria Math" panose="02040503050406030204" pitchFamily="18" charset="0"/>
                            </a:rPr>
                            <m:t>→</m:t>
                          </m:r>
                          <m:r>
                            <a:rPr lang="en-US" altLang="ja-JP" sz="2800" i="1">
                              <a:latin typeface="Cambria Math" panose="02040503050406030204" pitchFamily="18" charset="0"/>
                            </a:rPr>
                            <m:t>𝐴</m:t>
                          </m:r>
                        </m:e>
                      </m:d>
                      <m:r>
                        <a:rPr lang="en-US" altLang="ja-JP" sz="2800" i="1">
                          <a:latin typeface="Cambria Math" panose="02040503050406030204" pitchFamily="18" charset="0"/>
                        </a:rPr>
                        <m:t>+</m:t>
                      </m:r>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𝐴</m:t>
                          </m:r>
                          <m:r>
                            <a:rPr lang="en-US" altLang="ja-JP" sz="2800" i="1">
                              <a:latin typeface="Cambria Math" panose="02040503050406030204" pitchFamily="18" charset="0"/>
                            </a:rPr>
                            <m:t>→</m:t>
                          </m:r>
                          <m:r>
                            <a:rPr lang="en-US" altLang="ja-JP" sz="2800" i="1">
                              <a:latin typeface="Cambria Math" panose="02040503050406030204" pitchFamily="18" charset="0"/>
                            </a:rPr>
                            <m:t>𝐵</m:t>
                          </m:r>
                        </m:e>
                      </m:d>
                      <m:r>
                        <a:rPr lang="en-US" altLang="ja-JP" sz="2800" i="1">
                          <a:latin typeface="Cambria Math" panose="02040503050406030204" pitchFamily="18" charset="0"/>
                        </a:rPr>
                        <m:t>=1</m:t>
                      </m:r>
                    </m:oMath>
                  </m:oMathPara>
                </a14:m>
                <a:endParaRPr lang="en-US" altLang="ja-JP" sz="2800"/>
              </a:p>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𝐵</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r>
                        <a:rPr kumimoji="1" lang="en-US" altLang="ja-JP" sz="2800" b="0" i="1" smtClean="0">
                          <a:latin typeface="Cambria Math" panose="02040503050406030204" pitchFamily="18" charset="0"/>
                        </a:rPr>
                        <m:t>+</m:t>
                      </m:r>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r>
                        <a:rPr lang="en-US" altLang="ja-JP" sz="2800" b="0" i="1" smtClean="0">
                          <a:latin typeface="Cambria Math" panose="02040503050406030204" pitchFamily="18" charset="0"/>
                        </a:rPr>
                        <m:t>=1</m:t>
                      </m:r>
                    </m:oMath>
                  </m:oMathPara>
                </a14:m>
                <a:endParaRPr lang="en-US" altLang="ja-JP" sz="2800" b="0"/>
              </a:p>
            </p:txBody>
          </p:sp>
        </mc:Choice>
        <mc:Fallback xmlns="">
          <p:sp>
            <p:nvSpPr>
              <p:cNvPr id="50" name="テキスト ボックス 49">
                <a:extLst>
                  <a:ext uri="{FF2B5EF4-FFF2-40B4-BE49-F238E27FC236}">
                    <a16:creationId xmlns:a16="http://schemas.microsoft.com/office/drawing/2014/main" id="{B973F234-6926-4F9B-AD05-52A5E181B322}"/>
                  </a:ext>
                </a:extLst>
              </p:cNvPr>
              <p:cNvSpPr txBox="1">
                <a:spLocks noRot="1" noChangeAspect="1" noMove="1" noResize="1" noEditPoints="1" noAdjustHandles="1" noChangeArrowheads="1" noChangeShapeType="1" noTextEdit="1"/>
              </p:cNvSpPr>
              <p:nvPr/>
            </p:nvSpPr>
            <p:spPr>
              <a:xfrm>
                <a:off x="2699792" y="3789040"/>
                <a:ext cx="4377096" cy="954107"/>
              </a:xfrm>
              <a:prstGeom prst="rect">
                <a:avLst/>
              </a:prstGeom>
              <a:blipFill>
                <a:blip r:embed="rId6"/>
                <a:stretch>
                  <a:fillRect/>
                </a:stretch>
              </a:blipFill>
            </p:spPr>
            <p:txBody>
              <a:bodyPr/>
              <a:lstStyle/>
              <a:p>
                <a:r>
                  <a:rPr lang="ja-JP" altLang="en-US">
                    <a:noFill/>
                  </a:rPr>
                  <a:t> </a:t>
                </a:r>
              </a:p>
            </p:txBody>
          </p:sp>
        </mc:Fallback>
      </mc:AlternateContent>
      <p:sp>
        <p:nvSpPr>
          <p:cNvPr id="51" name="テキスト ボックス 50">
            <a:extLst>
              <a:ext uri="{FF2B5EF4-FFF2-40B4-BE49-F238E27FC236}">
                <a16:creationId xmlns:a16="http://schemas.microsoft.com/office/drawing/2014/main" id="{B79B4D2F-5277-4FAE-B111-32CBD8034D25}"/>
              </a:ext>
            </a:extLst>
          </p:cNvPr>
          <p:cNvSpPr txBox="1"/>
          <p:nvPr/>
        </p:nvSpPr>
        <p:spPr>
          <a:xfrm>
            <a:off x="395536" y="5157192"/>
            <a:ext cx="2236510" cy="400110"/>
          </a:xfrm>
          <a:prstGeom prst="rect">
            <a:avLst/>
          </a:prstGeom>
          <a:noFill/>
        </p:spPr>
        <p:txBody>
          <a:bodyPr wrap="none" rtlCol="0">
            <a:spAutoFit/>
          </a:bodyPr>
          <a:lstStyle/>
          <a:p>
            <a:r>
              <a:rPr lang="ja-JP" altLang="en-US" sz="2000"/>
              <a:t>詳細釣り合い条件</a:t>
            </a:r>
            <a:endParaRPr kumimoji="1" lang="ja-JP" altLang="en-US" sz="2000"/>
          </a:p>
        </p:txBody>
      </p:sp>
      <mc:AlternateContent xmlns:mc="http://schemas.openxmlformats.org/markup-compatibility/2006" xmlns:a14="http://schemas.microsoft.com/office/drawing/2010/main">
        <mc:Choice Requires="a14">
          <p:sp>
            <p:nvSpPr>
              <p:cNvPr id="53" name="テキスト ボックス 52">
                <a:extLst>
                  <a:ext uri="{FF2B5EF4-FFF2-40B4-BE49-F238E27FC236}">
                    <a16:creationId xmlns:a16="http://schemas.microsoft.com/office/drawing/2014/main" id="{A032CC43-9692-40AC-AFD1-27E6C032FA5E}"/>
                  </a:ext>
                </a:extLst>
              </p:cNvPr>
              <p:cNvSpPr txBox="1"/>
              <p:nvPr/>
            </p:nvSpPr>
            <p:spPr>
              <a:xfrm>
                <a:off x="2699792" y="4941168"/>
                <a:ext cx="2771800" cy="99899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f>
                        <m:fPr>
                          <m:ctrlPr>
                            <a:rPr lang="en-US" altLang="ja-JP" sz="2800" b="0" i="1" smtClean="0">
                              <a:latin typeface="Cambria Math" panose="02040503050406030204" pitchFamily="18" charset="0"/>
                            </a:rPr>
                          </m:ctrlPr>
                        </m:fPr>
                        <m:num>
                          <m:r>
                            <a:rPr lang="en-US" altLang="ja-JP" sz="2800" i="1" smtClean="0">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𝐴</m:t>
                              </m:r>
                              <m:r>
                                <a:rPr lang="en-US" altLang="ja-JP" sz="2800" i="1">
                                  <a:latin typeface="Cambria Math" panose="02040503050406030204" pitchFamily="18" charset="0"/>
                                </a:rPr>
                                <m:t>→</m:t>
                              </m:r>
                              <m:r>
                                <a:rPr lang="en-US" altLang="ja-JP" sz="2800" i="1">
                                  <a:latin typeface="Cambria Math" panose="02040503050406030204" pitchFamily="18" charset="0"/>
                                </a:rPr>
                                <m:t>𝐵</m:t>
                              </m:r>
                            </m:e>
                          </m:d>
                        </m:num>
                        <m:den>
                          <m:r>
                            <a:rPr lang="en-US" altLang="ja-JP" sz="2800" i="1">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den>
                      </m:f>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𝐵</m:t>
                              </m:r>
                            </m:sub>
                          </m:sSub>
                        </m:num>
                        <m:den>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𝐴</m:t>
                              </m:r>
                            </m:sub>
                          </m:sSub>
                        </m:den>
                      </m:f>
                    </m:oMath>
                  </m:oMathPara>
                </a14:m>
                <a:endParaRPr lang="ja-JP" altLang="en-US" sz="2800"/>
              </a:p>
            </p:txBody>
          </p:sp>
        </mc:Choice>
        <mc:Fallback xmlns="">
          <p:sp>
            <p:nvSpPr>
              <p:cNvPr id="53" name="テキスト ボックス 52">
                <a:extLst>
                  <a:ext uri="{FF2B5EF4-FFF2-40B4-BE49-F238E27FC236}">
                    <a16:creationId xmlns:a16="http://schemas.microsoft.com/office/drawing/2014/main" id="{A032CC43-9692-40AC-AFD1-27E6C032FA5E}"/>
                  </a:ext>
                </a:extLst>
              </p:cNvPr>
              <p:cNvSpPr txBox="1">
                <a:spLocks noRot="1" noChangeAspect="1" noMove="1" noResize="1" noEditPoints="1" noAdjustHandles="1" noChangeArrowheads="1" noChangeShapeType="1" noTextEdit="1"/>
              </p:cNvSpPr>
              <p:nvPr/>
            </p:nvSpPr>
            <p:spPr>
              <a:xfrm>
                <a:off x="2699792" y="4941168"/>
                <a:ext cx="2771800" cy="998991"/>
              </a:xfrm>
              <a:prstGeom prst="rect">
                <a:avLst/>
              </a:prstGeom>
              <a:blipFill>
                <a:blip r:embed="rId7"/>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7087789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0B07FF8-E5AF-4CBB-BBCE-491F0489A992}"/>
              </a:ext>
            </a:extLst>
          </p:cNvPr>
          <p:cNvSpPr>
            <a:spLocks noGrp="1"/>
          </p:cNvSpPr>
          <p:nvPr>
            <p:ph type="body" sz="quarter" idx="10"/>
          </p:nvPr>
        </p:nvSpPr>
        <p:spPr/>
        <p:txBody>
          <a:bodyPr/>
          <a:lstStyle/>
          <a:p>
            <a:r>
              <a:rPr lang="ja-JP" altLang="en-US"/>
              <a:t>マルコフ連鎖モンテカルロ法</a:t>
            </a:r>
            <a:endParaRPr kumimoji="1" lang="ja-JP" altLang="en-US"/>
          </a:p>
        </p:txBody>
      </p:sp>
      <p:sp>
        <p:nvSpPr>
          <p:cNvPr id="4" name="テキスト ボックス 3">
            <a:extLst>
              <a:ext uri="{FF2B5EF4-FFF2-40B4-BE49-F238E27FC236}">
                <a16:creationId xmlns:a16="http://schemas.microsoft.com/office/drawing/2014/main" id="{86676422-1E25-4968-87B0-4327A6F46ADB}"/>
              </a:ext>
            </a:extLst>
          </p:cNvPr>
          <p:cNvSpPr txBox="1"/>
          <p:nvPr/>
        </p:nvSpPr>
        <p:spPr>
          <a:xfrm>
            <a:off x="179512" y="1268760"/>
            <a:ext cx="5078634" cy="461665"/>
          </a:xfrm>
          <a:prstGeom prst="rect">
            <a:avLst/>
          </a:prstGeom>
          <a:noFill/>
        </p:spPr>
        <p:txBody>
          <a:bodyPr wrap="none" rtlCol="0">
            <a:spAutoFit/>
          </a:bodyPr>
          <a:lstStyle/>
          <a:p>
            <a:r>
              <a:rPr lang="ja-JP" altLang="en-US" sz="2400" dirty="0">
                <a:solidFill>
                  <a:srgbClr val="011893"/>
                </a:solidFill>
              </a:rPr>
              <a:t>メトロポリス</a:t>
            </a:r>
            <a:r>
              <a:rPr kumimoji="1" lang="ja-JP" altLang="en-US" sz="2400" dirty="0">
                <a:solidFill>
                  <a:srgbClr val="011893"/>
                </a:solidFill>
              </a:rPr>
              <a:t>法</a:t>
            </a:r>
            <a:r>
              <a:rPr kumimoji="1" lang="en-US" altLang="ja-JP" sz="2400" dirty="0">
                <a:solidFill>
                  <a:srgbClr val="011893"/>
                </a:solidFill>
              </a:rPr>
              <a:t>(Metropolis method)</a:t>
            </a:r>
            <a:endParaRPr kumimoji="1" lang="ja-JP" altLang="en-US" sz="2400" dirty="0">
              <a:solidFill>
                <a:srgbClr val="011893"/>
              </a:solidFill>
            </a:endParaRPr>
          </a:p>
        </p:txBody>
      </p:sp>
      <p:sp>
        <p:nvSpPr>
          <p:cNvPr id="5" name="テキスト ボックス 4">
            <a:extLst>
              <a:ext uri="{FF2B5EF4-FFF2-40B4-BE49-F238E27FC236}">
                <a16:creationId xmlns:a16="http://schemas.microsoft.com/office/drawing/2014/main" id="{2B5BFC3D-5FB6-4B0C-A663-C29634DF199E}"/>
              </a:ext>
            </a:extLst>
          </p:cNvPr>
          <p:cNvSpPr txBox="1"/>
          <p:nvPr/>
        </p:nvSpPr>
        <p:spPr>
          <a:xfrm>
            <a:off x="315967" y="1916832"/>
            <a:ext cx="8648521" cy="400110"/>
          </a:xfrm>
          <a:prstGeom prst="rect">
            <a:avLst/>
          </a:prstGeom>
          <a:noFill/>
        </p:spPr>
        <p:txBody>
          <a:bodyPr wrap="none" rtlCol="0">
            <a:spAutoFit/>
          </a:bodyPr>
          <a:lstStyle/>
          <a:p>
            <a:r>
              <a:rPr kumimoji="1" lang="ja-JP" altLang="en-US" sz="2000" dirty="0"/>
              <a:t>重み</a:t>
            </a:r>
            <a:r>
              <a:rPr kumimoji="1" lang="ja-JP" altLang="en-US" sz="2000"/>
              <a:t>が大きくなる場合</a:t>
            </a:r>
            <a:r>
              <a:rPr kumimoji="1" lang="ja-JP" altLang="en-US" sz="2000" dirty="0"/>
              <a:t>は必ず遷移、そうでない場合は確率的に遷移させる</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18D4F6F0-BFB1-4280-A79D-25990DE825F4}"/>
                  </a:ext>
                </a:extLst>
              </p:cNvPr>
              <p:cNvSpPr txBox="1"/>
              <p:nvPr/>
            </p:nvSpPr>
            <p:spPr>
              <a:xfrm>
                <a:off x="323528" y="2564904"/>
                <a:ext cx="3384376" cy="52322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𝑃</m:t>
                      </m:r>
                      <m:d>
                        <m:dPr>
                          <m:ctrlPr>
                            <a:rPr kumimoji="1" lang="en-US" altLang="ja-JP" sz="2800" b="0" i="1" smtClean="0">
                              <a:latin typeface="Cambria Math" panose="02040503050406030204" pitchFamily="18" charset="0"/>
                            </a:rPr>
                          </m:ctrlPr>
                        </m:dPr>
                        <m:e>
                          <m:r>
                            <a:rPr kumimoji="1" lang="en-US" altLang="ja-JP" sz="2800" b="0" i="1" smtClean="0">
                              <a:latin typeface="Cambria Math" panose="02040503050406030204" pitchFamily="18" charset="0"/>
                            </a:rPr>
                            <m:t>𝐴</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𝐵</m:t>
                          </m:r>
                        </m:e>
                      </m:d>
                      <m:r>
                        <a:rPr kumimoji="1" lang="en-US" altLang="ja-JP" sz="2800" b="0" i="1" smtClean="0">
                          <a:latin typeface="Cambria Math" panose="02040503050406030204" pitchFamily="18" charset="0"/>
                        </a:rPr>
                        <m:t>=1</m:t>
                      </m:r>
                    </m:oMath>
                  </m:oMathPara>
                </a14:m>
                <a:endParaRPr kumimoji="1" lang="en-US" altLang="ja-JP" sz="2800" b="0" i="1">
                  <a:latin typeface="Cambria Math" panose="02040503050406030204" pitchFamily="18" charset="0"/>
                </a:endParaRPr>
              </a:p>
            </p:txBody>
          </p:sp>
        </mc:Choice>
        <mc:Fallback xmlns="">
          <p:sp>
            <p:nvSpPr>
              <p:cNvPr id="7" name="テキスト ボックス 6">
                <a:extLst>
                  <a:ext uri="{FF2B5EF4-FFF2-40B4-BE49-F238E27FC236}">
                    <a16:creationId xmlns:a16="http://schemas.microsoft.com/office/drawing/2014/main" id="{18D4F6F0-BFB1-4280-A79D-25990DE825F4}"/>
                  </a:ext>
                </a:extLst>
              </p:cNvPr>
              <p:cNvSpPr txBox="1">
                <a:spLocks noRot="1" noChangeAspect="1" noMove="1" noResize="1" noEditPoints="1" noAdjustHandles="1" noChangeArrowheads="1" noChangeShapeType="1" noTextEdit="1"/>
              </p:cNvSpPr>
              <p:nvPr/>
            </p:nvSpPr>
            <p:spPr>
              <a:xfrm>
                <a:off x="323528" y="2564904"/>
                <a:ext cx="3384376" cy="52322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85F2E2FB-C87E-497D-AE4B-A872A6E4EC65}"/>
                  </a:ext>
                </a:extLst>
              </p:cNvPr>
              <p:cNvSpPr txBox="1"/>
              <p:nvPr/>
            </p:nvSpPr>
            <p:spPr>
              <a:xfrm>
                <a:off x="683568" y="3212976"/>
                <a:ext cx="7416824" cy="100495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i="1" smtClean="0">
                          <a:latin typeface="Cambria Math" panose="02040503050406030204" pitchFamily="18" charset="0"/>
                        </a:rPr>
                        <m:t>𝑃</m:t>
                      </m:r>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𝐵</m:t>
                          </m:r>
                          <m:r>
                            <a:rPr lang="en-US" altLang="ja-JP" sz="2800" i="1">
                              <a:latin typeface="Cambria Math" panose="02040503050406030204" pitchFamily="18" charset="0"/>
                            </a:rPr>
                            <m:t>→</m:t>
                          </m:r>
                          <m:r>
                            <a:rPr lang="en-US" altLang="ja-JP" sz="2800" b="0" i="1" smtClean="0">
                              <a:latin typeface="Cambria Math" panose="02040503050406030204" pitchFamily="18" charset="0"/>
                            </a:rPr>
                            <m:t>𝐴</m:t>
                          </m:r>
                        </m:e>
                      </m:d>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𝐴</m:t>
                              </m:r>
                            </m:sub>
                          </m:sSub>
                        </m:num>
                        <m:den>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𝑤</m:t>
                              </m:r>
                            </m:e>
                            <m:sub>
                              <m:r>
                                <a:rPr lang="en-US" altLang="ja-JP" sz="2800" b="0" i="1" smtClean="0">
                                  <a:latin typeface="Cambria Math" panose="02040503050406030204" pitchFamily="18" charset="0"/>
                                </a:rPr>
                                <m:t>𝐵</m:t>
                              </m:r>
                            </m:sub>
                          </m:sSub>
                        </m:den>
                      </m:f>
                      <m:r>
                        <a:rPr lang="en-US" altLang="ja-JP" sz="2800" b="0" i="1" smtClean="0">
                          <a:latin typeface="Cambria Math" panose="02040503050406030204" pitchFamily="18" charset="0"/>
                        </a:rPr>
                        <m:t>=</m:t>
                      </m:r>
                      <m:f>
                        <m:fPr>
                          <m:ctrlPr>
                            <a:rPr lang="en-US" altLang="ja-JP" sz="2800" b="0" i="1" smtClean="0">
                              <a:latin typeface="Cambria Math" panose="02040503050406030204" pitchFamily="18" charset="0"/>
                            </a:rPr>
                          </m:ctrlPr>
                        </m:fPr>
                        <m:num>
                          <m:func>
                            <m:funcPr>
                              <m:ctrlPr>
                                <a:rPr lang="en-US" altLang="ja-JP" sz="2800" b="0" i="1" smtClean="0">
                                  <a:latin typeface="Cambria Math" panose="02040503050406030204" pitchFamily="18" charset="0"/>
                                </a:rPr>
                              </m:ctrlPr>
                            </m:funcPr>
                            <m:fName>
                              <m:r>
                                <m:rPr>
                                  <m:sty m:val="p"/>
                                </m:rPr>
                                <a:rPr lang="en-US" altLang="ja-JP" sz="2800" b="0" i="0" smtClean="0">
                                  <a:latin typeface="Cambria Math" panose="02040503050406030204" pitchFamily="18" charset="0"/>
                                </a:rPr>
                                <m:t>exp</m:t>
                              </m:r>
                            </m:fName>
                            <m:e>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𝐴</m:t>
                                      </m:r>
                                    </m:sub>
                                  </m:sSub>
                                </m:e>
                              </m:d>
                            </m:e>
                          </m:func>
                        </m:num>
                        <m:den>
                          <m:r>
                            <m:rPr>
                              <m:sty m:val="p"/>
                            </m:rPr>
                            <a:rPr lang="en-US" altLang="ja-JP" sz="2800" b="0" i="0" smtClean="0">
                              <a:latin typeface="Cambria Math" panose="02040503050406030204" pitchFamily="18" charset="0"/>
                            </a:rPr>
                            <m:t>exp</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𝐵</m:t>
                              </m:r>
                            </m:sub>
                          </m:sSub>
                          <m:r>
                            <a:rPr lang="en-US" altLang="ja-JP" sz="2800" b="0" i="1" smtClean="0">
                              <a:latin typeface="Cambria Math" panose="02040503050406030204" pitchFamily="18" charset="0"/>
                            </a:rPr>
                            <m:t>)</m:t>
                          </m:r>
                        </m:den>
                      </m:f>
                      <m:r>
                        <a:rPr lang="en-US" altLang="ja-JP" sz="2800" b="0" i="1" smtClean="0">
                          <a:latin typeface="Cambria Math" panose="02040503050406030204" pitchFamily="18" charset="0"/>
                        </a:rPr>
                        <m:t>=</m:t>
                      </m:r>
                      <m:r>
                        <m:rPr>
                          <m:sty m:val="p"/>
                        </m:rPr>
                        <a:rPr lang="en-US" altLang="ja-JP" sz="2800" b="0" i="0" smtClean="0">
                          <a:latin typeface="Cambria Math" panose="02040503050406030204" pitchFamily="18" charset="0"/>
                        </a:rPr>
                        <m:t>exp</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𝛽</m:t>
                      </m:r>
                      <m:r>
                        <m:rPr>
                          <m:sty m:val="p"/>
                        </m:rPr>
                        <a:rPr lang="en-US" altLang="ja-JP" sz="2800" b="0" i="0" smtClean="0">
                          <a:latin typeface="Cambria Math" panose="02040503050406030204" pitchFamily="18" charset="0"/>
                        </a:rPr>
                        <m:t>Δ</m:t>
                      </m:r>
                      <m:r>
                        <a:rPr lang="en-US" altLang="ja-JP" sz="2800" b="0" i="1" smtClean="0">
                          <a:latin typeface="Cambria Math" panose="02040503050406030204" pitchFamily="18" charset="0"/>
                        </a:rPr>
                        <m:t>𝐸</m:t>
                      </m:r>
                      <m:r>
                        <a:rPr lang="en-US" altLang="ja-JP" sz="2800" b="0" i="1" smtClean="0">
                          <a:latin typeface="Cambria Math" panose="02040503050406030204" pitchFamily="18" charset="0"/>
                        </a:rPr>
                        <m:t>)</m:t>
                      </m:r>
                    </m:oMath>
                  </m:oMathPara>
                </a14:m>
                <a:endParaRPr lang="ja-JP" altLang="en-US" sz="2800"/>
              </a:p>
            </p:txBody>
          </p:sp>
        </mc:Choice>
        <mc:Fallback xmlns="">
          <p:sp>
            <p:nvSpPr>
              <p:cNvPr id="9" name="テキスト ボックス 8">
                <a:extLst>
                  <a:ext uri="{FF2B5EF4-FFF2-40B4-BE49-F238E27FC236}">
                    <a16:creationId xmlns:a16="http://schemas.microsoft.com/office/drawing/2014/main" id="{85F2E2FB-C87E-497D-AE4B-A872A6E4EC65}"/>
                  </a:ext>
                </a:extLst>
              </p:cNvPr>
              <p:cNvSpPr txBox="1">
                <a:spLocks noRot="1" noChangeAspect="1" noMove="1" noResize="1" noEditPoints="1" noAdjustHandles="1" noChangeArrowheads="1" noChangeShapeType="1" noTextEdit="1"/>
              </p:cNvSpPr>
              <p:nvPr/>
            </p:nvSpPr>
            <p:spPr>
              <a:xfrm>
                <a:off x="683568" y="3212976"/>
                <a:ext cx="7416824" cy="100495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A054799A-A79E-45D9-97FB-FE2EC56515FE}"/>
                  </a:ext>
                </a:extLst>
              </p:cNvPr>
              <p:cNvSpPr txBox="1"/>
              <p:nvPr/>
            </p:nvSpPr>
            <p:spPr>
              <a:xfrm>
                <a:off x="899592" y="4437112"/>
                <a:ext cx="7056784" cy="523220"/>
              </a:xfrm>
              <a:prstGeom prst="rect">
                <a:avLst/>
              </a:prstGeom>
              <a:noFill/>
            </p:spPr>
            <p:txBody>
              <a:bodyPr wrap="square">
                <a:spAutoFit/>
              </a:bodyPr>
              <a:lstStyle/>
              <a:p>
                <a14:m>
                  <m:oMath xmlns:m="http://schemas.openxmlformats.org/officeDocument/2006/math">
                    <m:r>
                      <m:rPr>
                        <m:sty m:val="p"/>
                      </m:rPr>
                      <a:rPr lang="en-US" altLang="ja-JP" sz="2800" b="0" i="0" smtClean="0">
                        <a:latin typeface="Cambria Math" panose="02040503050406030204" pitchFamily="18" charset="0"/>
                      </a:rPr>
                      <m:t>Δ</m:t>
                    </m:r>
                    <m:r>
                      <a:rPr lang="en-US" altLang="ja-JP" sz="2800" b="0" i="1" smtClean="0">
                        <a:latin typeface="Cambria Math" panose="02040503050406030204" pitchFamily="18" charset="0"/>
                      </a:rPr>
                      <m:t>𝐸</m:t>
                    </m:r>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𝐵</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𝐸</m:t>
                        </m:r>
                      </m:e>
                      <m:sub>
                        <m:r>
                          <a:rPr lang="en-US" altLang="ja-JP" sz="2800" b="0" i="1" smtClean="0">
                            <a:latin typeface="Cambria Math" panose="02040503050406030204" pitchFamily="18" charset="0"/>
                          </a:rPr>
                          <m:t>𝐴</m:t>
                        </m:r>
                      </m:sub>
                    </m:sSub>
                    <m:r>
                      <a:rPr lang="en-US" altLang="ja-JP" sz="2800" b="0" i="1" smtClean="0">
                        <a:latin typeface="Cambria Math" panose="02040503050406030204" pitchFamily="18" charset="0"/>
                      </a:rPr>
                      <m:t>&gt;0</m:t>
                    </m:r>
                  </m:oMath>
                </a14:m>
                <a:r>
                  <a:rPr lang="ja-JP" altLang="en-US" sz="2000"/>
                  <a:t>なので</a:t>
                </a:r>
                <a:r>
                  <a:rPr lang="ja-JP" altLang="en-US" sz="2800"/>
                  <a:t>、</a:t>
                </a:r>
                <a:r>
                  <a:rPr lang="en-US" altLang="ja-JP" sz="2800"/>
                  <a:t> </a:t>
                </a:r>
                <a14:m>
                  <m:oMath xmlns:m="http://schemas.openxmlformats.org/officeDocument/2006/math">
                    <m:func>
                      <m:funcPr>
                        <m:ctrlPr>
                          <a:rPr lang="en-US" altLang="ja-JP" sz="2800" i="1">
                            <a:latin typeface="Cambria Math" panose="02040503050406030204" pitchFamily="18" charset="0"/>
                          </a:rPr>
                        </m:ctrlPr>
                      </m:funcPr>
                      <m:fName>
                        <m:r>
                          <m:rPr>
                            <m:sty m:val="p"/>
                          </m:rPr>
                          <a:rPr lang="en-US" altLang="ja-JP" sz="2800">
                            <a:latin typeface="Cambria Math" panose="02040503050406030204" pitchFamily="18" charset="0"/>
                          </a:rPr>
                          <m:t>exp</m:t>
                        </m:r>
                      </m:fName>
                      <m:e>
                        <m:d>
                          <m:dPr>
                            <m:ctrlPr>
                              <a:rPr lang="en-US" altLang="ja-JP" sz="2800" i="1">
                                <a:latin typeface="Cambria Math" panose="02040503050406030204" pitchFamily="18" charset="0"/>
                              </a:rPr>
                            </m:ctrlPr>
                          </m:dPr>
                          <m:e>
                            <m:r>
                              <a:rPr lang="en-US" altLang="ja-JP" sz="2800" i="1">
                                <a:latin typeface="Cambria Math" panose="02040503050406030204" pitchFamily="18" charset="0"/>
                              </a:rPr>
                              <m:t>−</m:t>
                            </m:r>
                            <m:r>
                              <a:rPr lang="en-US" altLang="ja-JP" sz="2800" i="1">
                                <a:latin typeface="Cambria Math" panose="02040503050406030204" pitchFamily="18" charset="0"/>
                              </a:rPr>
                              <m:t>𝛽</m:t>
                            </m:r>
                            <m:r>
                              <m:rPr>
                                <m:sty m:val="p"/>
                              </m:rPr>
                              <a:rPr lang="en-US" altLang="ja-JP" sz="2800">
                                <a:latin typeface="Cambria Math" panose="02040503050406030204" pitchFamily="18" charset="0"/>
                              </a:rPr>
                              <m:t>Δ</m:t>
                            </m:r>
                            <m:r>
                              <a:rPr lang="en-US" altLang="ja-JP" sz="2800" i="1">
                                <a:latin typeface="Cambria Math" panose="02040503050406030204" pitchFamily="18" charset="0"/>
                              </a:rPr>
                              <m:t>𝐸</m:t>
                            </m:r>
                          </m:e>
                        </m:d>
                      </m:e>
                    </m:func>
                    <m:r>
                      <a:rPr lang="en-US" altLang="ja-JP" sz="2800" b="0" i="1" smtClean="0">
                        <a:latin typeface="Cambria Math" panose="02040503050406030204" pitchFamily="18" charset="0"/>
                      </a:rPr>
                      <m:t>&lt;1</m:t>
                    </m:r>
                  </m:oMath>
                </a14:m>
                <a:endParaRPr lang="ja-JP" altLang="en-US" sz="2800"/>
              </a:p>
            </p:txBody>
          </p:sp>
        </mc:Choice>
        <mc:Fallback xmlns="">
          <p:sp>
            <p:nvSpPr>
              <p:cNvPr id="11" name="テキスト ボックス 10">
                <a:extLst>
                  <a:ext uri="{FF2B5EF4-FFF2-40B4-BE49-F238E27FC236}">
                    <a16:creationId xmlns:a16="http://schemas.microsoft.com/office/drawing/2014/main" id="{A054799A-A79E-45D9-97FB-FE2EC56515FE}"/>
                  </a:ext>
                </a:extLst>
              </p:cNvPr>
              <p:cNvSpPr txBox="1">
                <a:spLocks noRot="1" noChangeAspect="1" noMove="1" noResize="1" noEditPoints="1" noAdjustHandles="1" noChangeArrowheads="1" noChangeShapeType="1" noTextEdit="1"/>
              </p:cNvSpPr>
              <p:nvPr/>
            </p:nvSpPr>
            <p:spPr>
              <a:xfrm>
                <a:off x="899592" y="4437112"/>
                <a:ext cx="7056784" cy="523220"/>
              </a:xfrm>
              <a:prstGeom prst="rect">
                <a:avLst/>
              </a:prstGeom>
              <a:blipFill>
                <a:blip r:embed="rId4"/>
                <a:stretch>
                  <a:fillRect t="-16279" b="-2790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A1DC3C47-D8B3-4A9E-BFFD-95186826597B}"/>
                  </a:ext>
                </a:extLst>
              </p:cNvPr>
              <p:cNvSpPr txBox="1"/>
              <p:nvPr/>
            </p:nvSpPr>
            <p:spPr>
              <a:xfrm>
                <a:off x="323528" y="5373216"/>
                <a:ext cx="7109639" cy="707886"/>
              </a:xfrm>
              <a:prstGeom prst="rect">
                <a:avLst/>
              </a:prstGeom>
              <a:noFill/>
            </p:spPr>
            <p:txBody>
              <a:bodyPr wrap="none" rtlCol="0">
                <a:spAutoFit/>
              </a:bodyPr>
              <a:lstStyle/>
              <a:p>
                <a:r>
                  <a:rPr kumimoji="1" lang="ja-JP" altLang="en-US" sz="2000"/>
                  <a:t>提案状態のエネルギーが、現在の状態より低ければ必ず遷移</a:t>
                </a:r>
                <a:endParaRPr kumimoji="1" lang="en-US" altLang="ja-JP" sz="2000"/>
              </a:p>
              <a:p>
                <a:r>
                  <a:rPr lang="ja-JP" altLang="en-US" sz="2000"/>
                  <a:t>高ければ確率</a:t>
                </a:r>
                <a14:m>
                  <m:oMath xmlns:m="http://schemas.openxmlformats.org/officeDocument/2006/math">
                    <m:r>
                      <a:rPr lang="en-US" altLang="ja-JP" sz="2000" b="0" i="1" smtClean="0">
                        <a:latin typeface="Cambria Math" panose="02040503050406030204" pitchFamily="18" charset="0"/>
                      </a:rPr>
                      <m:t>𝑝</m:t>
                    </m:r>
                    <m:r>
                      <a:rPr lang="en-US" altLang="ja-JP" sz="2000" b="0" i="1" smtClean="0">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exp</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r>
                              <a:rPr lang="en-US" altLang="ja-JP" sz="2000" i="1">
                                <a:latin typeface="Cambria Math" panose="02040503050406030204" pitchFamily="18" charset="0"/>
                              </a:rPr>
                              <m:t>𝛽</m:t>
                            </m:r>
                            <m:r>
                              <m:rPr>
                                <m:sty m:val="p"/>
                              </m:rPr>
                              <a:rPr lang="en-US" altLang="ja-JP" sz="2000">
                                <a:latin typeface="Cambria Math" panose="02040503050406030204" pitchFamily="18" charset="0"/>
                              </a:rPr>
                              <m:t>Δ</m:t>
                            </m:r>
                            <m:r>
                              <a:rPr lang="en-US" altLang="ja-JP" sz="2000" i="1">
                                <a:latin typeface="Cambria Math" panose="02040503050406030204" pitchFamily="18" charset="0"/>
                              </a:rPr>
                              <m:t>𝐸</m:t>
                            </m:r>
                          </m:e>
                        </m:d>
                        <m:r>
                          <a:rPr lang="en-US" altLang="ja-JP" sz="2000" b="0" i="1" smtClean="0">
                            <a:latin typeface="Cambria Math" panose="02040503050406030204" pitchFamily="18" charset="0"/>
                          </a:rPr>
                          <m:t>&lt;1</m:t>
                        </m:r>
                      </m:e>
                    </m:func>
                  </m:oMath>
                </a14:m>
                <a:r>
                  <a:rPr kumimoji="1" lang="ja-JP" altLang="en-US" sz="2000" dirty="0"/>
                  <a:t>で遷移</a:t>
                </a:r>
              </a:p>
            </p:txBody>
          </p:sp>
        </mc:Choice>
        <mc:Fallback xmlns="">
          <p:sp>
            <p:nvSpPr>
              <p:cNvPr id="12" name="テキスト ボックス 11">
                <a:extLst>
                  <a:ext uri="{FF2B5EF4-FFF2-40B4-BE49-F238E27FC236}">
                    <a16:creationId xmlns:a16="http://schemas.microsoft.com/office/drawing/2014/main" id="{A1DC3C47-D8B3-4A9E-BFFD-95186826597B}"/>
                  </a:ext>
                </a:extLst>
              </p:cNvPr>
              <p:cNvSpPr txBox="1">
                <a:spLocks noRot="1" noChangeAspect="1" noMove="1" noResize="1" noEditPoints="1" noAdjustHandles="1" noChangeArrowheads="1" noChangeShapeType="1" noTextEdit="1"/>
              </p:cNvSpPr>
              <p:nvPr/>
            </p:nvSpPr>
            <p:spPr>
              <a:xfrm>
                <a:off x="323528" y="5373216"/>
                <a:ext cx="7109639" cy="707886"/>
              </a:xfrm>
              <a:prstGeom prst="rect">
                <a:avLst/>
              </a:prstGeom>
              <a:blipFill>
                <a:blip r:embed="rId5"/>
                <a:stretch>
                  <a:fillRect l="-858" t="-5983" b="-1196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5163456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EB11234-981B-45EA-910D-4A73B57D1C55}"/>
              </a:ext>
            </a:extLst>
          </p:cNvPr>
          <p:cNvSpPr>
            <a:spLocks noGrp="1"/>
          </p:cNvSpPr>
          <p:nvPr>
            <p:ph type="body" sz="quarter" idx="10"/>
          </p:nvPr>
        </p:nvSpPr>
        <p:spPr/>
        <p:txBody>
          <a:bodyPr/>
          <a:lstStyle/>
          <a:p>
            <a:r>
              <a:rPr lang="ja-JP" altLang="en-US"/>
              <a:t>マルコフ連鎖モンテカルロ法</a:t>
            </a:r>
            <a:endParaRPr kumimoji="1" lang="ja-JP" altLang="en-US"/>
          </a:p>
        </p:txBody>
      </p:sp>
      <p:sp>
        <p:nvSpPr>
          <p:cNvPr id="3" name="テキスト ボックス 2">
            <a:extLst>
              <a:ext uri="{FF2B5EF4-FFF2-40B4-BE49-F238E27FC236}">
                <a16:creationId xmlns:a16="http://schemas.microsoft.com/office/drawing/2014/main" id="{21ADB80E-154D-428F-9BBD-66769908C28E}"/>
              </a:ext>
            </a:extLst>
          </p:cNvPr>
          <p:cNvSpPr txBox="1"/>
          <p:nvPr/>
        </p:nvSpPr>
        <p:spPr>
          <a:xfrm>
            <a:off x="323528" y="1196752"/>
            <a:ext cx="8136904" cy="830997"/>
          </a:xfrm>
          <a:prstGeom prst="rect">
            <a:avLst/>
          </a:prstGeom>
          <a:noFill/>
        </p:spPr>
        <p:txBody>
          <a:bodyPr wrap="square" rtlCol="0">
            <a:spAutoFit/>
          </a:bodyPr>
          <a:lstStyle/>
          <a:p>
            <a:r>
              <a:rPr kumimoji="1" lang="ja-JP" altLang="en-US" sz="2400"/>
              <a:t>イジング模型にマルコフ連鎖モンテカルロ法を適用した場合のアルゴリズム</a:t>
            </a:r>
            <a:r>
              <a:rPr kumimoji="1" lang="en-US" altLang="ja-JP" sz="2400"/>
              <a:t>(</a:t>
            </a:r>
            <a:r>
              <a:rPr kumimoji="1" lang="ja-JP" altLang="en-US" sz="2400"/>
              <a:t>メトロポリス法を採用した場合</a:t>
            </a:r>
            <a:r>
              <a:rPr kumimoji="1" lang="en-US" altLang="ja-JP" sz="2400"/>
              <a:t>)</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3AE9101B-D84D-407F-AD2D-E16CDD75280A}"/>
                  </a:ext>
                </a:extLst>
              </p:cNvPr>
              <p:cNvSpPr txBox="1"/>
              <p:nvPr/>
            </p:nvSpPr>
            <p:spPr>
              <a:xfrm>
                <a:off x="323528" y="2348880"/>
                <a:ext cx="7848872" cy="2308324"/>
              </a:xfrm>
              <a:prstGeom prst="rect">
                <a:avLst/>
              </a:prstGeom>
              <a:noFill/>
            </p:spPr>
            <p:txBody>
              <a:bodyPr wrap="square" rtlCol="0">
                <a:spAutoFit/>
              </a:bodyPr>
              <a:lstStyle/>
              <a:p>
                <a:pPr marL="457200" indent="-457200">
                  <a:buAutoNum type="arabicPeriod"/>
                </a:pPr>
                <a:r>
                  <a:rPr lang="ja-JP" altLang="en-US" sz="2400"/>
                  <a:t>スピンを一つ無作為に選ぶ</a:t>
                </a:r>
                <a:endParaRPr lang="en-US" altLang="ja-JP" sz="2400"/>
              </a:p>
              <a:p>
                <a:pPr marL="457200" indent="-457200">
                  <a:buAutoNum type="arabicPeriod"/>
                </a:pPr>
                <a:r>
                  <a:rPr kumimoji="1" lang="ja-JP" altLang="en-US" sz="2400"/>
                  <a:t>選んだスピンを反転させた状態を提案状態とする</a:t>
                </a:r>
                <a:endParaRPr kumimoji="1" lang="en-US" altLang="ja-JP" sz="2400"/>
              </a:p>
              <a:p>
                <a:pPr marL="457200" indent="-457200">
                  <a:buAutoNum type="arabicPeriod"/>
                </a:pPr>
                <a:r>
                  <a:rPr kumimoji="1" lang="ja-JP" altLang="en-US" sz="2400"/>
                  <a:t>現在の状態とのエネルギー差</a:t>
                </a:r>
                <a14:m>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oMath>
                </a14:m>
                <a:r>
                  <a:rPr kumimoji="1" lang="ja-JP" altLang="en-US" sz="2400"/>
                  <a:t>を計算する</a:t>
                </a:r>
                <a:endParaRPr kumimoji="1" lang="en-US" altLang="ja-JP" sz="2400"/>
              </a:p>
              <a:p>
                <a:pPr marL="457200" indent="-457200">
                  <a:buAutoNum type="arabicPeriod"/>
                </a:pPr>
                <a:r>
                  <a:rPr kumimoji="1" lang="ja-JP" altLang="en-US" sz="2400"/>
                  <a:t>エネルギーが下がる場合</a:t>
                </a:r>
                <a:r>
                  <a:rPr kumimoji="1" lang="en-US" altLang="ja-JP" sz="2400"/>
                  <a:t>(</a:t>
                </a:r>
                <a14:m>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&lt;0</m:t>
                    </m:r>
                  </m:oMath>
                </a14:m>
                <a:r>
                  <a:rPr kumimoji="1" lang="en-US" altLang="ja-JP" sz="2400"/>
                  <a:t>)</a:t>
                </a:r>
                <a:r>
                  <a:rPr kumimoji="1" lang="ja-JP" altLang="en-US" sz="2400"/>
                  <a:t>なら必ず遷移。そうでなければ確率</a:t>
                </a:r>
                <a14:m>
                  <m:oMath xmlns:m="http://schemas.openxmlformats.org/officeDocument/2006/math">
                    <m:r>
                      <a:rPr kumimoji="1" lang="en-US" altLang="ja-JP" sz="2400" b="0" i="1" smtClean="0">
                        <a:latin typeface="Cambria Math" panose="02040503050406030204" pitchFamily="18" charset="0"/>
                      </a:rPr>
                      <m:t>𝑝</m:t>
                    </m:r>
                    <m:r>
                      <a:rPr kumimoji="1" lang="en-US" altLang="ja-JP" sz="2400" b="0" i="1" smtClean="0">
                        <a:latin typeface="Cambria Math" panose="02040503050406030204" pitchFamily="18" charset="0"/>
                      </a:rPr>
                      <m:t>=</m:t>
                    </m:r>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e>
                    </m:func>
                  </m:oMath>
                </a14:m>
                <a:r>
                  <a:rPr kumimoji="1" lang="ja-JP" altLang="en-US" sz="2400" b="0"/>
                  <a:t>で遷移</a:t>
                </a:r>
                <a:endParaRPr kumimoji="1" lang="en-US" altLang="ja-JP" sz="2400" b="0"/>
              </a:p>
              <a:p>
                <a:pPr marL="457200" indent="-457200">
                  <a:buAutoNum type="arabicPeriod"/>
                </a:pPr>
                <a:r>
                  <a:rPr lang="en-US" altLang="ja-JP" sz="2400"/>
                  <a:t>1-4</a:t>
                </a:r>
                <a:r>
                  <a:rPr lang="ja-JP" altLang="en-US" sz="2400"/>
                  <a:t>を繰り返す</a:t>
                </a:r>
                <a:endParaRPr kumimoji="1" lang="en-US" altLang="ja-JP" sz="2400" b="0"/>
              </a:p>
            </p:txBody>
          </p:sp>
        </mc:Choice>
        <mc:Fallback xmlns="">
          <p:sp>
            <p:nvSpPr>
              <p:cNvPr id="5" name="テキスト ボックス 4">
                <a:extLst>
                  <a:ext uri="{FF2B5EF4-FFF2-40B4-BE49-F238E27FC236}">
                    <a16:creationId xmlns:a16="http://schemas.microsoft.com/office/drawing/2014/main" id="{3AE9101B-D84D-407F-AD2D-E16CDD75280A}"/>
                  </a:ext>
                </a:extLst>
              </p:cNvPr>
              <p:cNvSpPr txBox="1">
                <a:spLocks noRot="1" noChangeAspect="1" noMove="1" noResize="1" noEditPoints="1" noAdjustHandles="1" noChangeArrowheads="1" noChangeShapeType="1" noTextEdit="1"/>
              </p:cNvSpPr>
              <p:nvPr/>
            </p:nvSpPr>
            <p:spPr>
              <a:xfrm>
                <a:off x="323528" y="2348880"/>
                <a:ext cx="7848872" cy="2308324"/>
              </a:xfrm>
              <a:prstGeom prst="rect">
                <a:avLst/>
              </a:prstGeom>
              <a:blipFill>
                <a:blip r:embed="rId2"/>
                <a:stretch>
                  <a:fillRect l="-1009" t="-2902" b="-5277"/>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8CF4E95F-65F7-470E-9350-31A4DB9CCE5D}"/>
              </a:ext>
            </a:extLst>
          </p:cNvPr>
          <p:cNvSpPr txBox="1"/>
          <p:nvPr/>
        </p:nvSpPr>
        <p:spPr>
          <a:xfrm>
            <a:off x="611560" y="5157192"/>
            <a:ext cx="6408712" cy="830997"/>
          </a:xfrm>
          <a:prstGeom prst="rect">
            <a:avLst/>
          </a:prstGeom>
          <a:noFill/>
        </p:spPr>
        <p:txBody>
          <a:bodyPr wrap="square" rtlCol="0">
            <a:spAutoFit/>
          </a:bodyPr>
          <a:lstStyle/>
          <a:p>
            <a:r>
              <a:rPr kumimoji="1" lang="ja-JP" altLang="en-US" sz="2400"/>
              <a:t>一度に一つのスピンだけひっくり返すので</a:t>
            </a:r>
            <a:endParaRPr kumimoji="1" lang="en-US" altLang="ja-JP" sz="2400"/>
          </a:p>
          <a:p>
            <a:r>
              <a:rPr kumimoji="1" lang="en-US" altLang="ja-JP" sz="2400">
                <a:solidFill>
                  <a:srgbClr val="011893"/>
                </a:solidFill>
              </a:rPr>
              <a:t>Single-Spin-Flip Algorithm</a:t>
            </a:r>
            <a:r>
              <a:rPr kumimoji="1" lang="ja-JP" altLang="en-US" sz="2400"/>
              <a:t>と呼ぶ</a:t>
            </a:r>
          </a:p>
        </p:txBody>
      </p:sp>
    </p:spTree>
    <p:extLst>
      <p:ext uri="{BB962C8B-B14F-4D97-AF65-F5344CB8AC3E}">
        <p14:creationId xmlns:p14="http://schemas.microsoft.com/office/powerpoint/2010/main" val="359210532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5DC1322-1ADF-43FD-8CF3-1062618002F0}"/>
              </a:ext>
            </a:extLst>
          </p:cNvPr>
          <p:cNvSpPr>
            <a:spLocks noGrp="1"/>
          </p:cNvSpPr>
          <p:nvPr>
            <p:ph type="body" sz="quarter" idx="10"/>
          </p:nvPr>
        </p:nvSpPr>
        <p:spPr/>
        <p:txBody>
          <a:bodyPr/>
          <a:lstStyle/>
          <a:p>
            <a:r>
              <a:rPr lang="ja-JP" altLang="en-US"/>
              <a:t>ここまでのまとめ</a:t>
            </a:r>
            <a:r>
              <a:rPr lang="en-US" altLang="ja-JP"/>
              <a:t>(</a:t>
            </a:r>
            <a:r>
              <a:rPr lang="ja-JP" altLang="en-US"/>
              <a:t>復習</a:t>
            </a:r>
            <a:r>
              <a:rPr lang="en-US" altLang="ja-JP"/>
              <a:t>)</a:t>
            </a:r>
            <a:endParaRPr kumimoji="1" lang="ja-JP" altLang="en-US"/>
          </a:p>
        </p:txBody>
      </p:sp>
      <p:sp>
        <p:nvSpPr>
          <p:cNvPr id="3" name="テキスト ボックス 2">
            <a:extLst>
              <a:ext uri="{FF2B5EF4-FFF2-40B4-BE49-F238E27FC236}">
                <a16:creationId xmlns:a16="http://schemas.microsoft.com/office/drawing/2014/main" id="{523A933E-9741-4AC3-B8B1-DE0A3EF2B98D}"/>
              </a:ext>
            </a:extLst>
          </p:cNvPr>
          <p:cNvSpPr txBox="1"/>
          <p:nvPr/>
        </p:nvSpPr>
        <p:spPr>
          <a:xfrm>
            <a:off x="179512" y="1268760"/>
            <a:ext cx="8802410" cy="1200329"/>
          </a:xfrm>
          <a:prstGeom prst="rect">
            <a:avLst/>
          </a:prstGeom>
          <a:noFill/>
        </p:spPr>
        <p:txBody>
          <a:bodyPr wrap="none" rtlCol="0">
            <a:spAutoFit/>
          </a:bodyPr>
          <a:lstStyle/>
          <a:p>
            <a:r>
              <a:rPr kumimoji="1" lang="ja-JP" altLang="en-US" sz="2400"/>
              <a:t>状態に重みがある場合の期待値を厳密に計算することは難しい</a:t>
            </a:r>
            <a:endParaRPr kumimoji="1" lang="en-US" altLang="ja-JP" sz="2400"/>
          </a:p>
          <a:p>
            <a:r>
              <a:rPr lang="ja-JP" altLang="en-US" sz="2400"/>
              <a:t>その理由は同じ重みを持つ状態の数がわからないから</a:t>
            </a:r>
            <a:endParaRPr lang="en-US" altLang="ja-JP" sz="2400"/>
          </a:p>
          <a:p>
            <a:r>
              <a:rPr kumimoji="1" lang="ja-JP" altLang="en-US" sz="2400"/>
              <a:t>→サンプリングによる期待値の推定</a:t>
            </a:r>
          </a:p>
        </p:txBody>
      </p:sp>
      <p:sp>
        <p:nvSpPr>
          <p:cNvPr id="4" name="テキスト ボックス 3">
            <a:extLst>
              <a:ext uri="{FF2B5EF4-FFF2-40B4-BE49-F238E27FC236}">
                <a16:creationId xmlns:a16="http://schemas.microsoft.com/office/drawing/2014/main" id="{ACDF8948-0E7A-4C07-B816-CAA391CD053E}"/>
              </a:ext>
            </a:extLst>
          </p:cNvPr>
          <p:cNvSpPr txBox="1"/>
          <p:nvPr/>
        </p:nvSpPr>
        <p:spPr>
          <a:xfrm>
            <a:off x="251520" y="2708920"/>
            <a:ext cx="2664296" cy="461665"/>
          </a:xfrm>
          <a:prstGeom prst="rect">
            <a:avLst/>
          </a:prstGeom>
          <a:noFill/>
        </p:spPr>
        <p:txBody>
          <a:bodyPr wrap="square" rtlCol="0">
            <a:spAutoFit/>
          </a:bodyPr>
          <a:lstStyle/>
          <a:p>
            <a:r>
              <a:rPr kumimoji="1" lang="ja-JP" altLang="en-US" sz="2400">
                <a:solidFill>
                  <a:srgbClr val="011893"/>
                </a:solidFill>
              </a:rPr>
              <a:t>単純サンプリング</a:t>
            </a:r>
            <a:endParaRPr kumimoji="1" lang="ja-JP" altLang="en-US" sz="2400"/>
          </a:p>
        </p:txBody>
      </p:sp>
      <p:sp>
        <p:nvSpPr>
          <p:cNvPr id="5" name="テキスト ボックス 4">
            <a:extLst>
              <a:ext uri="{FF2B5EF4-FFF2-40B4-BE49-F238E27FC236}">
                <a16:creationId xmlns:a16="http://schemas.microsoft.com/office/drawing/2014/main" id="{2F206388-8588-4978-958D-801808B2BBDA}"/>
              </a:ext>
            </a:extLst>
          </p:cNvPr>
          <p:cNvSpPr txBox="1"/>
          <p:nvPr/>
        </p:nvSpPr>
        <p:spPr>
          <a:xfrm>
            <a:off x="539552" y="3212976"/>
            <a:ext cx="7571303" cy="830997"/>
          </a:xfrm>
          <a:prstGeom prst="rect">
            <a:avLst/>
          </a:prstGeom>
          <a:noFill/>
        </p:spPr>
        <p:txBody>
          <a:bodyPr wrap="none" rtlCol="0">
            <a:spAutoFit/>
          </a:bodyPr>
          <a:lstStyle/>
          <a:p>
            <a:r>
              <a:rPr kumimoji="1" lang="ja-JP" altLang="en-US" sz="2400"/>
              <a:t>全ての状態から無作為に状態をサンプリングする</a:t>
            </a:r>
            <a:endParaRPr kumimoji="1" lang="en-US" altLang="ja-JP" sz="2400"/>
          </a:p>
          <a:p>
            <a:r>
              <a:rPr lang="ja-JP" altLang="en-US" sz="2400"/>
              <a:t>重みの小さい状態ばかりサンプリングするため非効率</a:t>
            </a:r>
            <a:endParaRPr kumimoji="1" lang="ja-JP" altLang="en-US" sz="2400"/>
          </a:p>
        </p:txBody>
      </p:sp>
      <p:sp>
        <p:nvSpPr>
          <p:cNvPr id="6" name="テキスト ボックス 5">
            <a:extLst>
              <a:ext uri="{FF2B5EF4-FFF2-40B4-BE49-F238E27FC236}">
                <a16:creationId xmlns:a16="http://schemas.microsoft.com/office/drawing/2014/main" id="{9099201C-EC0D-4E60-BE8F-F6ACD2E59E4E}"/>
              </a:ext>
            </a:extLst>
          </p:cNvPr>
          <p:cNvSpPr txBox="1"/>
          <p:nvPr/>
        </p:nvSpPr>
        <p:spPr>
          <a:xfrm>
            <a:off x="179512" y="4149080"/>
            <a:ext cx="4176464" cy="461665"/>
          </a:xfrm>
          <a:prstGeom prst="rect">
            <a:avLst/>
          </a:prstGeom>
          <a:noFill/>
        </p:spPr>
        <p:txBody>
          <a:bodyPr wrap="square" rtlCol="0">
            <a:spAutoFit/>
          </a:bodyPr>
          <a:lstStyle/>
          <a:p>
            <a:r>
              <a:rPr kumimoji="1" lang="ja-JP" altLang="en-US" sz="2400">
                <a:solidFill>
                  <a:srgbClr val="011893"/>
                </a:solidFill>
              </a:rPr>
              <a:t>マルコフ連鎖モンテカルロ法</a:t>
            </a:r>
          </a:p>
        </p:txBody>
      </p:sp>
      <p:sp>
        <p:nvSpPr>
          <p:cNvPr id="7" name="テキスト ボックス 6">
            <a:extLst>
              <a:ext uri="{FF2B5EF4-FFF2-40B4-BE49-F238E27FC236}">
                <a16:creationId xmlns:a16="http://schemas.microsoft.com/office/drawing/2014/main" id="{1BE5A430-7E93-4EC9-8BC9-6B65645A93B5}"/>
              </a:ext>
            </a:extLst>
          </p:cNvPr>
          <p:cNvSpPr txBox="1"/>
          <p:nvPr/>
        </p:nvSpPr>
        <p:spPr>
          <a:xfrm>
            <a:off x="539552" y="4653136"/>
            <a:ext cx="8208912" cy="1569660"/>
          </a:xfrm>
          <a:prstGeom prst="rect">
            <a:avLst/>
          </a:prstGeom>
          <a:noFill/>
        </p:spPr>
        <p:txBody>
          <a:bodyPr wrap="square" rtlCol="0">
            <a:spAutoFit/>
          </a:bodyPr>
          <a:lstStyle/>
          <a:p>
            <a:r>
              <a:rPr kumimoji="1" lang="ja-JP" altLang="en-US" sz="2400"/>
              <a:t>現在の状態をもとに、サンプリングする状態を限定する</a:t>
            </a:r>
            <a:endParaRPr kumimoji="1" lang="en-US" altLang="ja-JP" sz="2400"/>
          </a:p>
          <a:p>
            <a:r>
              <a:rPr lang="ja-JP" altLang="en-US" sz="2400"/>
              <a:t>現在の状態と提案状態の重みを比較し、適切な遷移確率を作ることで重みに比例したサンプリングができる</a:t>
            </a:r>
            <a:endParaRPr lang="en-US" altLang="ja-JP" sz="2400"/>
          </a:p>
          <a:p>
            <a:r>
              <a:rPr kumimoji="1" lang="en-US" altLang="ja-JP" sz="2400"/>
              <a:t>(</a:t>
            </a:r>
            <a:r>
              <a:rPr kumimoji="1" lang="ja-JP" altLang="en-US" sz="2400">
                <a:solidFill>
                  <a:srgbClr val="FF0000"/>
                </a:solidFill>
              </a:rPr>
              <a:t>重み付きサンプリング</a:t>
            </a:r>
            <a:r>
              <a:rPr kumimoji="1" lang="en-US" altLang="ja-JP" sz="2400"/>
              <a:t>)</a:t>
            </a:r>
            <a:r>
              <a:rPr kumimoji="1" lang="ja-JP" altLang="en-US" sz="2400"/>
              <a:t>→効率的</a:t>
            </a:r>
          </a:p>
        </p:txBody>
      </p:sp>
    </p:spTree>
    <p:extLst>
      <p:ext uri="{BB962C8B-B14F-4D97-AF65-F5344CB8AC3E}">
        <p14:creationId xmlns:p14="http://schemas.microsoft.com/office/powerpoint/2010/main" val="14670925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61A5535-B962-4FFE-B5BC-F57E70C69428}"/>
              </a:ext>
            </a:extLst>
          </p:cNvPr>
          <p:cNvSpPr>
            <a:spLocks noGrp="1"/>
          </p:cNvSpPr>
          <p:nvPr>
            <p:ph type="body" sz="quarter" idx="10"/>
          </p:nvPr>
        </p:nvSpPr>
        <p:spPr/>
        <p:txBody>
          <a:bodyPr/>
          <a:lstStyle/>
          <a:p>
            <a:r>
              <a:rPr lang="ja-JP" altLang="en-US"/>
              <a:t>サンプリングの工夫</a:t>
            </a:r>
            <a:endParaRPr kumimoji="1" lang="ja-JP" altLang="en-US"/>
          </a:p>
        </p:txBody>
      </p:sp>
      <p:sp>
        <p:nvSpPr>
          <p:cNvPr id="3" name="テキスト ボックス 2">
            <a:extLst>
              <a:ext uri="{FF2B5EF4-FFF2-40B4-BE49-F238E27FC236}">
                <a16:creationId xmlns:a16="http://schemas.microsoft.com/office/drawing/2014/main" id="{810653EC-D0DD-4F82-9C61-DB68DE242A5B}"/>
              </a:ext>
            </a:extLst>
          </p:cNvPr>
          <p:cNvSpPr txBox="1"/>
          <p:nvPr/>
        </p:nvSpPr>
        <p:spPr>
          <a:xfrm>
            <a:off x="323528" y="1412776"/>
            <a:ext cx="8280920" cy="461665"/>
          </a:xfrm>
          <a:prstGeom prst="rect">
            <a:avLst/>
          </a:prstGeom>
          <a:noFill/>
        </p:spPr>
        <p:txBody>
          <a:bodyPr wrap="square" rtlCol="0">
            <a:spAutoFit/>
          </a:bodyPr>
          <a:lstStyle/>
          <a:p>
            <a:r>
              <a:rPr lang="ja-JP" altLang="en-US" sz="2400"/>
              <a:t>一度に一つしかスピンをひっくり返せないのは非効率的？</a:t>
            </a:r>
            <a:endParaRPr lang="en-US" altLang="ja-JP" sz="2400"/>
          </a:p>
        </p:txBody>
      </p:sp>
      <p:grpSp>
        <p:nvGrpSpPr>
          <p:cNvPr id="4" name="グループ化 3">
            <a:extLst>
              <a:ext uri="{FF2B5EF4-FFF2-40B4-BE49-F238E27FC236}">
                <a16:creationId xmlns:a16="http://schemas.microsoft.com/office/drawing/2014/main" id="{6E1B4BCA-2CD5-42AE-A3FA-E8E37F29E082}"/>
              </a:ext>
            </a:extLst>
          </p:cNvPr>
          <p:cNvGrpSpPr/>
          <p:nvPr/>
        </p:nvGrpSpPr>
        <p:grpSpPr>
          <a:xfrm>
            <a:off x="1619672" y="2564904"/>
            <a:ext cx="1800200" cy="1800200"/>
            <a:chOff x="3851920" y="1268760"/>
            <a:chExt cx="2160240" cy="2160240"/>
          </a:xfrm>
        </p:grpSpPr>
        <p:grpSp>
          <p:nvGrpSpPr>
            <p:cNvPr id="5" name="グループ化 4">
              <a:extLst>
                <a:ext uri="{FF2B5EF4-FFF2-40B4-BE49-F238E27FC236}">
                  <a16:creationId xmlns:a16="http://schemas.microsoft.com/office/drawing/2014/main" id="{B2B3E824-CA8D-49CF-904F-78B3FCD046FE}"/>
                </a:ext>
              </a:extLst>
            </p:cNvPr>
            <p:cNvGrpSpPr/>
            <p:nvPr/>
          </p:nvGrpSpPr>
          <p:grpSpPr>
            <a:xfrm rot="10800000">
              <a:off x="3851920" y="1268760"/>
              <a:ext cx="720080" cy="720080"/>
              <a:chOff x="792000" y="2529000"/>
              <a:chExt cx="360000" cy="360000"/>
            </a:xfrm>
          </p:grpSpPr>
          <p:sp>
            <p:nvSpPr>
              <p:cNvPr id="19" name="楕円 18">
                <a:extLst>
                  <a:ext uri="{FF2B5EF4-FFF2-40B4-BE49-F238E27FC236}">
                    <a16:creationId xmlns:a16="http://schemas.microsoft.com/office/drawing/2014/main" id="{64DE0ADE-9D8F-40A6-986F-03DCAA54165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7932D6DB-DB06-4201-8D3B-12BDA52EDFE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F53E7DDD-64EB-4006-B8CC-1C3C323A4B39}"/>
                </a:ext>
              </a:extLst>
            </p:cNvPr>
            <p:cNvGrpSpPr/>
            <p:nvPr/>
          </p:nvGrpSpPr>
          <p:grpSpPr>
            <a:xfrm rot="10800000">
              <a:off x="5292080" y="1268760"/>
              <a:ext cx="720080" cy="720080"/>
              <a:chOff x="792000" y="2529000"/>
              <a:chExt cx="360000" cy="360000"/>
            </a:xfrm>
          </p:grpSpPr>
          <p:sp>
            <p:nvSpPr>
              <p:cNvPr id="17" name="楕円 16">
                <a:extLst>
                  <a:ext uri="{FF2B5EF4-FFF2-40B4-BE49-F238E27FC236}">
                    <a16:creationId xmlns:a16="http://schemas.microsoft.com/office/drawing/2014/main" id="{B5871538-55FB-4883-956C-606AB5681DB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01E67E01-1337-4D7F-83DA-DE464D88D85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8F3E280A-826D-48E8-9E86-3765C5FB2C77}"/>
                </a:ext>
              </a:extLst>
            </p:cNvPr>
            <p:cNvGrpSpPr/>
            <p:nvPr/>
          </p:nvGrpSpPr>
          <p:grpSpPr>
            <a:xfrm rot="10800000">
              <a:off x="5292080" y="2708920"/>
              <a:ext cx="720080" cy="720080"/>
              <a:chOff x="792000" y="2529000"/>
              <a:chExt cx="360000" cy="360000"/>
            </a:xfrm>
          </p:grpSpPr>
          <p:sp>
            <p:nvSpPr>
              <p:cNvPr id="15" name="楕円 14">
                <a:extLst>
                  <a:ext uri="{FF2B5EF4-FFF2-40B4-BE49-F238E27FC236}">
                    <a16:creationId xmlns:a16="http://schemas.microsoft.com/office/drawing/2014/main" id="{D2FEDC6D-BAE1-4E3A-9E33-0F8CE56D4B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DB0CF9E6-B20D-45ED-82E8-B666549FC8E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71449E86-A56F-4F54-B316-9FD5CE6A3817}"/>
                </a:ext>
              </a:extLst>
            </p:cNvPr>
            <p:cNvGrpSpPr/>
            <p:nvPr/>
          </p:nvGrpSpPr>
          <p:grpSpPr>
            <a:xfrm rot="10800000">
              <a:off x="3851920" y="2708920"/>
              <a:ext cx="720080" cy="720080"/>
              <a:chOff x="792000" y="2529000"/>
              <a:chExt cx="360000" cy="360000"/>
            </a:xfrm>
          </p:grpSpPr>
          <p:sp>
            <p:nvSpPr>
              <p:cNvPr id="13" name="楕円 12">
                <a:extLst>
                  <a:ext uri="{FF2B5EF4-FFF2-40B4-BE49-F238E27FC236}">
                    <a16:creationId xmlns:a16="http://schemas.microsoft.com/office/drawing/2014/main" id="{6BC692B5-7161-4E10-8962-76D00409352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94741D93-7122-4CC6-88BB-94474DB396F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 name="直線コネクタ 8">
              <a:extLst>
                <a:ext uri="{FF2B5EF4-FFF2-40B4-BE49-F238E27FC236}">
                  <a16:creationId xmlns:a16="http://schemas.microsoft.com/office/drawing/2014/main" id="{BFE6CBAD-9985-4219-9A58-6FF1D59EAF7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614A1C87-C618-4A74-8FE5-B1859C37962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1206A15D-124F-4F3F-A1AD-C7F72BF8EA8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B908CF4E-7A87-4D90-B59D-02D1A56A06EE}"/>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F89A864A-A5D9-4DF3-8D4D-00F264BF225F}"/>
              </a:ext>
            </a:extLst>
          </p:cNvPr>
          <p:cNvGrpSpPr/>
          <p:nvPr/>
        </p:nvGrpSpPr>
        <p:grpSpPr>
          <a:xfrm>
            <a:off x="5076056" y="2564904"/>
            <a:ext cx="1800200" cy="1800200"/>
            <a:chOff x="3851920" y="1268760"/>
            <a:chExt cx="2160240" cy="2160240"/>
          </a:xfrm>
        </p:grpSpPr>
        <p:grpSp>
          <p:nvGrpSpPr>
            <p:cNvPr id="22" name="グループ化 21">
              <a:extLst>
                <a:ext uri="{FF2B5EF4-FFF2-40B4-BE49-F238E27FC236}">
                  <a16:creationId xmlns:a16="http://schemas.microsoft.com/office/drawing/2014/main" id="{E7679A85-A1C1-429C-872B-2775EDAB397A}"/>
                </a:ext>
              </a:extLst>
            </p:cNvPr>
            <p:cNvGrpSpPr/>
            <p:nvPr/>
          </p:nvGrpSpPr>
          <p:grpSpPr>
            <a:xfrm rot="10800000">
              <a:off x="3851920" y="1268760"/>
              <a:ext cx="720080" cy="720080"/>
              <a:chOff x="792000" y="2529000"/>
              <a:chExt cx="360000" cy="360000"/>
            </a:xfrm>
          </p:grpSpPr>
          <p:sp>
            <p:nvSpPr>
              <p:cNvPr id="36" name="楕円 35">
                <a:extLst>
                  <a:ext uri="{FF2B5EF4-FFF2-40B4-BE49-F238E27FC236}">
                    <a16:creationId xmlns:a16="http://schemas.microsoft.com/office/drawing/2014/main" id="{1FD61055-7773-48EF-BFA4-B2B5933E9A9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A2BAB6F6-7A48-4AFB-977E-CD3B6E109EED}"/>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E5DB7659-B16C-400D-AE49-12E75D65F003}"/>
                </a:ext>
              </a:extLst>
            </p:cNvPr>
            <p:cNvGrpSpPr/>
            <p:nvPr/>
          </p:nvGrpSpPr>
          <p:grpSpPr>
            <a:xfrm rot="10800000">
              <a:off x="5292080" y="1268760"/>
              <a:ext cx="720080" cy="720080"/>
              <a:chOff x="792000" y="2529000"/>
              <a:chExt cx="360000" cy="360000"/>
            </a:xfrm>
          </p:grpSpPr>
          <p:sp>
            <p:nvSpPr>
              <p:cNvPr id="34" name="楕円 33">
                <a:extLst>
                  <a:ext uri="{FF2B5EF4-FFF2-40B4-BE49-F238E27FC236}">
                    <a16:creationId xmlns:a16="http://schemas.microsoft.com/office/drawing/2014/main" id="{89BD7EE4-6E66-46FF-AAE2-0848738B8B4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9DD9B11F-BCDF-42FF-A5C6-DE244F2D9AB3}"/>
                  </a:ext>
                </a:extLst>
              </p:cNvPr>
              <p:cNvSpPr/>
              <p:nvPr/>
            </p:nvSpPr>
            <p:spPr>
              <a:xfrm rot="10800000">
                <a:off x="882000"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27B98E44-90D3-4414-8806-B73F538CE67D}"/>
                </a:ext>
              </a:extLst>
            </p:cNvPr>
            <p:cNvGrpSpPr/>
            <p:nvPr/>
          </p:nvGrpSpPr>
          <p:grpSpPr>
            <a:xfrm rot="10800000">
              <a:off x="5292080" y="2708920"/>
              <a:ext cx="720080" cy="720080"/>
              <a:chOff x="792000" y="2529000"/>
              <a:chExt cx="360000" cy="360000"/>
            </a:xfrm>
          </p:grpSpPr>
          <p:sp>
            <p:nvSpPr>
              <p:cNvPr id="32" name="楕円 31">
                <a:extLst>
                  <a:ext uri="{FF2B5EF4-FFF2-40B4-BE49-F238E27FC236}">
                    <a16:creationId xmlns:a16="http://schemas.microsoft.com/office/drawing/2014/main" id="{BA6B9DCE-CA0C-4573-8B95-DC3068689C1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8517A255-6BA0-4C66-ACEB-D10B29DF061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0785F3CC-7617-4725-BBDB-93CE06882AAC}"/>
                </a:ext>
              </a:extLst>
            </p:cNvPr>
            <p:cNvGrpSpPr/>
            <p:nvPr/>
          </p:nvGrpSpPr>
          <p:grpSpPr>
            <a:xfrm rot="10800000">
              <a:off x="3851920" y="2708920"/>
              <a:ext cx="720080" cy="720080"/>
              <a:chOff x="792000" y="2529000"/>
              <a:chExt cx="360000" cy="360000"/>
            </a:xfrm>
          </p:grpSpPr>
          <p:sp>
            <p:nvSpPr>
              <p:cNvPr id="30" name="楕円 29">
                <a:extLst>
                  <a:ext uri="{FF2B5EF4-FFF2-40B4-BE49-F238E27FC236}">
                    <a16:creationId xmlns:a16="http://schemas.microsoft.com/office/drawing/2014/main" id="{241D174E-F803-451A-AF8D-994884F144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矢印: 下 30">
                <a:extLst>
                  <a:ext uri="{FF2B5EF4-FFF2-40B4-BE49-F238E27FC236}">
                    <a16:creationId xmlns:a16="http://schemas.microsoft.com/office/drawing/2014/main" id="{26E3AC89-A815-46A0-B6B4-616BDDDF834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直線コネクタ 25">
              <a:extLst>
                <a:ext uri="{FF2B5EF4-FFF2-40B4-BE49-F238E27FC236}">
                  <a16:creationId xmlns:a16="http://schemas.microsoft.com/office/drawing/2014/main" id="{64E3DD98-C073-4AE1-B505-1C90FECCD6C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1278F95F-D54C-431F-A92C-DBAA375D435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DAEBABD-9358-42BF-8304-1BF29D0990B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18BFC4C8-6C02-44BC-8221-D36C035AF15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 name="矢印: 右 37">
            <a:extLst>
              <a:ext uri="{FF2B5EF4-FFF2-40B4-BE49-F238E27FC236}">
                <a16:creationId xmlns:a16="http://schemas.microsoft.com/office/drawing/2014/main" id="{67EC90F3-D9F9-4A46-B3A2-20CA1197F809}"/>
              </a:ext>
            </a:extLst>
          </p:cNvPr>
          <p:cNvSpPr/>
          <p:nvPr/>
        </p:nvSpPr>
        <p:spPr>
          <a:xfrm>
            <a:off x="3851920" y="3212976"/>
            <a:ext cx="6480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33115CE4-0DE3-49C4-BDA7-31B8D78EA922}"/>
              </a:ext>
            </a:extLst>
          </p:cNvPr>
          <p:cNvSpPr txBox="1"/>
          <p:nvPr/>
        </p:nvSpPr>
        <p:spPr>
          <a:xfrm>
            <a:off x="395536" y="5229200"/>
            <a:ext cx="7416824" cy="830997"/>
          </a:xfrm>
          <a:prstGeom prst="rect">
            <a:avLst/>
          </a:prstGeom>
          <a:noFill/>
        </p:spPr>
        <p:txBody>
          <a:bodyPr wrap="square">
            <a:spAutoFit/>
          </a:bodyPr>
          <a:lstStyle/>
          <a:p>
            <a:r>
              <a:rPr kumimoji="1" lang="ja-JP" altLang="en-US" sz="2400"/>
              <a:t>複数のスピンを同時にひっくり返せたら計算が加速するのでは？</a:t>
            </a:r>
          </a:p>
        </p:txBody>
      </p:sp>
    </p:spTree>
    <p:extLst>
      <p:ext uri="{BB962C8B-B14F-4D97-AF65-F5344CB8AC3E}">
        <p14:creationId xmlns:p14="http://schemas.microsoft.com/office/powerpoint/2010/main" val="54722919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FC3B5E0-ED44-46F9-A0C8-D1FFAEB01477}"/>
              </a:ext>
            </a:extLst>
          </p:cNvPr>
          <p:cNvSpPr>
            <a:spLocks noGrp="1"/>
          </p:cNvSpPr>
          <p:nvPr>
            <p:ph type="body" sz="quarter" idx="10"/>
          </p:nvPr>
        </p:nvSpPr>
        <p:spPr/>
        <p:txBody>
          <a:bodyPr/>
          <a:lstStyle/>
          <a:p>
            <a:r>
              <a:rPr lang="ja-JP" altLang="en-US"/>
              <a:t>はじめに</a:t>
            </a:r>
            <a:endParaRPr kumimoji="1" lang="ja-JP" altLang="en-US"/>
          </a:p>
        </p:txBody>
      </p:sp>
      <p:sp>
        <p:nvSpPr>
          <p:cNvPr id="3" name="テキスト ボックス 2">
            <a:extLst>
              <a:ext uri="{FF2B5EF4-FFF2-40B4-BE49-F238E27FC236}">
                <a16:creationId xmlns:a16="http://schemas.microsoft.com/office/drawing/2014/main" id="{726E1356-B149-4B8E-BC1A-21183ABDC748}"/>
              </a:ext>
            </a:extLst>
          </p:cNvPr>
          <p:cNvSpPr txBox="1"/>
          <p:nvPr/>
        </p:nvSpPr>
        <p:spPr>
          <a:xfrm>
            <a:off x="539552" y="4509120"/>
            <a:ext cx="8136904" cy="1815882"/>
          </a:xfrm>
          <a:prstGeom prst="rect">
            <a:avLst/>
          </a:prstGeom>
          <a:noFill/>
        </p:spPr>
        <p:txBody>
          <a:bodyPr wrap="square" rtlCol="0">
            <a:spAutoFit/>
          </a:bodyPr>
          <a:lstStyle/>
          <a:p>
            <a:pPr marL="571500" indent="-571500">
              <a:buFont typeface="Arial" panose="020B0604020202020204" pitchFamily="34" charset="0"/>
              <a:buChar char="•"/>
            </a:pPr>
            <a:r>
              <a:rPr kumimoji="1" lang="ja-JP" altLang="en-US" sz="2800"/>
              <a:t>モンテカルロサンプリングと分配関数の関係を知る</a:t>
            </a:r>
            <a:endParaRPr kumimoji="1" lang="en-US" altLang="ja-JP" sz="2800"/>
          </a:p>
          <a:p>
            <a:pPr marL="571500" indent="-571500">
              <a:buFont typeface="Arial" panose="020B0604020202020204" pitchFamily="34" charset="0"/>
              <a:buChar char="•"/>
            </a:pPr>
            <a:r>
              <a:rPr lang="ja-JP" altLang="en-US" sz="2800"/>
              <a:t>アルゴリズムを工夫することで、効率的なサンプリングができることを知る</a:t>
            </a:r>
            <a:endParaRPr kumimoji="1" lang="en-US" altLang="ja-JP" sz="2800"/>
          </a:p>
        </p:txBody>
      </p:sp>
      <p:sp>
        <p:nvSpPr>
          <p:cNvPr id="6" name="テキスト ボックス 5">
            <a:extLst>
              <a:ext uri="{FF2B5EF4-FFF2-40B4-BE49-F238E27FC236}">
                <a16:creationId xmlns:a16="http://schemas.microsoft.com/office/drawing/2014/main" id="{A3FBA852-6B6F-48F0-8616-E72ACC31CA36}"/>
              </a:ext>
            </a:extLst>
          </p:cNvPr>
          <p:cNvSpPr txBox="1"/>
          <p:nvPr/>
        </p:nvSpPr>
        <p:spPr>
          <a:xfrm>
            <a:off x="251520" y="3933056"/>
            <a:ext cx="2339102" cy="523220"/>
          </a:xfrm>
          <a:prstGeom prst="rect">
            <a:avLst/>
          </a:prstGeom>
          <a:noFill/>
        </p:spPr>
        <p:txBody>
          <a:bodyPr wrap="none" rtlCol="0">
            <a:spAutoFit/>
          </a:bodyPr>
          <a:lstStyle/>
          <a:p>
            <a:r>
              <a:rPr lang="ja-JP" altLang="en-US" sz="2800" dirty="0">
                <a:solidFill>
                  <a:srgbClr val="011893"/>
                </a:solidFill>
              </a:rPr>
              <a:t>本講義の目的</a:t>
            </a:r>
            <a:endParaRPr kumimoji="1" lang="ja-JP" altLang="en-US" sz="2800" dirty="0">
              <a:solidFill>
                <a:srgbClr val="011893"/>
              </a:solidFill>
            </a:endParaRPr>
          </a:p>
        </p:txBody>
      </p:sp>
      <p:sp>
        <p:nvSpPr>
          <p:cNvPr id="7" name="テキスト ボックス 6">
            <a:extLst>
              <a:ext uri="{FF2B5EF4-FFF2-40B4-BE49-F238E27FC236}">
                <a16:creationId xmlns:a16="http://schemas.microsoft.com/office/drawing/2014/main" id="{F3989A9A-24B1-4E74-B07F-DAF072F8D69B}"/>
              </a:ext>
            </a:extLst>
          </p:cNvPr>
          <p:cNvSpPr txBox="1"/>
          <p:nvPr/>
        </p:nvSpPr>
        <p:spPr>
          <a:xfrm>
            <a:off x="179512" y="1052736"/>
            <a:ext cx="3416320" cy="523220"/>
          </a:xfrm>
          <a:prstGeom prst="rect">
            <a:avLst/>
          </a:prstGeom>
          <a:noFill/>
        </p:spPr>
        <p:txBody>
          <a:bodyPr wrap="none" rtlCol="0">
            <a:spAutoFit/>
          </a:bodyPr>
          <a:lstStyle/>
          <a:p>
            <a:r>
              <a:rPr lang="ja-JP" altLang="en-US" sz="2800">
                <a:solidFill>
                  <a:srgbClr val="011893"/>
                </a:solidFill>
              </a:rPr>
              <a:t>モンテカルロ法とは</a:t>
            </a:r>
            <a:endParaRPr kumimoji="1" lang="ja-JP" altLang="en-US" sz="2800" dirty="0">
              <a:solidFill>
                <a:srgbClr val="011893"/>
              </a:solidFill>
            </a:endParaRPr>
          </a:p>
        </p:txBody>
      </p:sp>
      <p:sp>
        <p:nvSpPr>
          <p:cNvPr id="4" name="テキスト ボックス 3">
            <a:extLst>
              <a:ext uri="{FF2B5EF4-FFF2-40B4-BE49-F238E27FC236}">
                <a16:creationId xmlns:a16="http://schemas.microsoft.com/office/drawing/2014/main" id="{D6A05106-294A-420C-93F3-C019DD6FA1CA}"/>
              </a:ext>
            </a:extLst>
          </p:cNvPr>
          <p:cNvSpPr txBox="1"/>
          <p:nvPr/>
        </p:nvSpPr>
        <p:spPr>
          <a:xfrm>
            <a:off x="683568" y="1700808"/>
            <a:ext cx="7560840" cy="1815882"/>
          </a:xfrm>
          <a:prstGeom prst="rect">
            <a:avLst/>
          </a:prstGeom>
          <a:noFill/>
        </p:spPr>
        <p:txBody>
          <a:bodyPr wrap="square" rtlCol="0">
            <a:spAutoFit/>
          </a:bodyPr>
          <a:lstStyle/>
          <a:p>
            <a:pPr marL="457200" indent="-457200">
              <a:buFont typeface="Arial" panose="020B0604020202020204" pitchFamily="34" charset="0"/>
              <a:buChar char="•"/>
            </a:pPr>
            <a:r>
              <a:rPr lang="ja-JP" altLang="en-US" sz="2800"/>
              <a:t>数値計算では、何かの和や積分の推定値を計算することが多い</a:t>
            </a:r>
            <a:endParaRPr lang="en-US" altLang="ja-JP" sz="2800"/>
          </a:p>
          <a:p>
            <a:pPr marL="457200" indent="-457200">
              <a:buFont typeface="Arial" panose="020B0604020202020204" pitchFamily="34" charset="0"/>
              <a:buChar char="•"/>
            </a:pPr>
            <a:r>
              <a:rPr kumimoji="1" lang="ja-JP" altLang="en-US" sz="2800"/>
              <a:t>和の形を変形することで、異なるアルゴリズムが生まれる</a:t>
            </a:r>
            <a:endParaRPr kumimoji="1" lang="en-US" altLang="ja-JP" sz="2800"/>
          </a:p>
        </p:txBody>
      </p:sp>
    </p:spTree>
    <p:extLst>
      <p:ext uri="{BB962C8B-B14F-4D97-AF65-F5344CB8AC3E}">
        <p14:creationId xmlns:p14="http://schemas.microsoft.com/office/powerpoint/2010/main" val="266099739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9B2EEB4-D89F-4059-AFFA-407AD05AA458}"/>
              </a:ext>
            </a:extLst>
          </p:cNvPr>
          <p:cNvSpPr>
            <a:spLocks noGrp="1"/>
          </p:cNvSpPr>
          <p:nvPr>
            <p:ph type="body" sz="quarter" idx="10"/>
          </p:nvPr>
        </p:nvSpPr>
        <p:spPr/>
        <p:txBody>
          <a:bodyPr/>
          <a:lstStyle/>
          <a:p>
            <a:r>
              <a:rPr kumimoji="1" lang="ja-JP" altLang="en-US" sz="4000"/>
              <a:t>スピンを一つだけひっくり返す場合</a:t>
            </a:r>
          </a:p>
        </p:txBody>
      </p:sp>
      <p:grpSp>
        <p:nvGrpSpPr>
          <p:cNvPr id="45" name="グループ化 44">
            <a:extLst>
              <a:ext uri="{FF2B5EF4-FFF2-40B4-BE49-F238E27FC236}">
                <a16:creationId xmlns:a16="http://schemas.microsoft.com/office/drawing/2014/main" id="{F7026226-212A-41A8-91E8-EA580B4B1799}"/>
              </a:ext>
            </a:extLst>
          </p:cNvPr>
          <p:cNvGrpSpPr/>
          <p:nvPr/>
        </p:nvGrpSpPr>
        <p:grpSpPr>
          <a:xfrm>
            <a:off x="1259632" y="1196752"/>
            <a:ext cx="2448272" cy="2448272"/>
            <a:chOff x="251520" y="1268760"/>
            <a:chExt cx="3600400" cy="3600400"/>
          </a:xfrm>
        </p:grpSpPr>
        <p:grpSp>
          <p:nvGrpSpPr>
            <p:cNvPr id="3" name="グループ化 2">
              <a:extLst>
                <a:ext uri="{FF2B5EF4-FFF2-40B4-BE49-F238E27FC236}">
                  <a16:creationId xmlns:a16="http://schemas.microsoft.com/office/drawing/2014/main" id="{0B5C40C5-44F7-460D-A388-9B523F9495F8}"/>
                </a:ext>
              </a:extLst>
            </p:cNvPr>
            <p:cNvGrpSpPr/>
            <p:nvPr/>
          </p:nvGrpSpPr>
          <p:grpSpPr>
            <a:xfrm rot="10800000">
              <a:off x="1691680" y="2708920"/>
              <a:ext cx="720080" cy="720080"/>
              <a:chOff x="792000" y="2529000"/>
              <a:chExt cx="360000" cy="360000"/>
            </a:xfrm>
          </p:grpSpPr>
          <p:sp>
            <p:nvSpPr>
              <p:cNvPr id="4" name="楕円 3">
                <a:extLst>
                  <a:ext uri="{FF2B5EF4-FFF2-40B4-BE49-F238E27FC236}">
                    <a16:creationId xmlns:a16="http://schemas.microsoft.com/office/drawing/2014/main" id="{231AF483-6AD7-4773-9631-218BCFD02F0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A10D300D-AF1B-498E-9310-3A7EFB14827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25BE1538-B7AC-41BE-8515-AC76606B1490}"/>
                </a:ext>
              </a:extLst>
            </p:cNvPr>
            <p:cNvGrpSpPr/>
            <p:nvPr/>
          </p:nvGrpSpPr>
          <p:grpSpPr>
            <a:xfrm rot="10800000">
              <a:off x="1691680" y="1268760"/>
              <a:ext cx="720080" cy="720080"/>
              <a:chOff x="792000" y="2529000"/>
              <a:chExt cx="360000" cy="360000"/>
            </a:xfrm>
          </p:grpSpPr>
          <p:sp>
            <p:nvSpPr>
              <p:cNvPr id="7" name="楕円 6">
                <a:extLst>
                  <a:ext uri="{FF2B5EF4-FFF2-40B4-BE49-F238E27FC236}">
                    <a16:creationId xmlns:a16="http://schemas.microsoft.com/office/drawing/2014/main" id="{06AB2639-F003-493E-AF7E-69CBDBB3EE1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矢印: 下 7">
                <a:extLst>
                  <a:ext uri="{FF2B5EF4-FFF2-40B4-BE49-F238E27FC236}">
                    <a16:creationId xmlns:a16="http://schemas.microsoft.com/office/drawing/2014/main" id="{71857DBB-E237-43CF-A32D-AFB662F5822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9121B46D-6B58-4D5F-8727-E86B520B4AB1}"/>
                </a:ext>
              </a:extLst>
            </p:cNvPr>
            <p:cNvGrpSpPr/>
            <p:nvPr/>
          </p:nvGrpSpPr>
          <p:grpSpPr>
            <a:xfrm>
              <a:off x="251520" y="2708920"/>
              <a:ext cx="720080" cy="720080"/>
              <a:chOff x="792000" y="2529000"/>
              <a:chExt cx="360000" cy="360000"/>
            </a:xfrm>
          </p:grpSpPr>
          <p:sp>
            <p:nvSpPr>
              <p:cNvPr id="10" name="楕円 9">
                <a:extLst>
                  <a:ext uri="{FF2B5EF4-FFF2-40B4-BE49-F238E27FC236}">
                    <a16:creationId xmlns:a16="http://schemas.microsoft.com/office/drawing/2014/main" id="{0201406E-C0FB-4DF6-82D2-C31B19808BB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C33BDE80-A642-49CE-A665-0CB9C7403A35}"/>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6ECDC9D9-944E-4A9D-9927-4BF3D9DF0192}"/>
                </a:ext>
              </a:extLst>
            </p:cNvPr>
            <p:cNvGrpSpPr/>
            <p:nvPr/>
          </p:nvGrpSpPr>
          <p:grpSpPr>
            <a:xfrm rot="10800000">
              <a:off x="3131840" y="2708920"/>
              <a:ext cx="720080" cy="720080"/>
              <a:chOff x="792000" y="2529000"/>
              <a:chExt cx="360000" cy="360000"/>
            </a:xfrm>
          </p:grpSpPr>
          <p:sp>
            <p:nvSpPr>
              <p:cNvPr id="13" name="楕円 12">
                <a:extLst>
                  <a:ext uri="{FF2B5EF4-FFF2-40B4-BE49-F238E27FC236}">
                    <a16:creationId xmlns:a16="http://schemas.microsoft.com/office/drawing/2014/main" id="{19B5C68C-BE29-4459-99AA-61ED6CA4B23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7F904415-D5B9-435A-BB86-D2252EE370D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DAA740B5-4598-42E2-AC8F-EA0E97B2D686}"/>
                </a:ext>
              </a:extLst>
            </p:cNvPr>
            <p:cNvGrpSpPr/>
            <p:nvPr/>
          </p:nvGrpSpPr>
          <p:grpSpPr>
            <a:xfrm rot="10800000">
              <a:off x="1691680" y="4149080"/>
              <a:ext cx="720080" cy="720080"/>
              <a:chOff x="792000" y="2529000"/>
              <a:chExt cx="360000" cy="360000"/>
            </a:xfrm>
          </p:grpSpPr>
          <p:sp>
            <p:nvSpPr>
              <p:cNvPr id="16" name="楕円 15">
                <a:extLst>
                  <a:ext uri="{FF2B5EF4-FFF2-40B4-BE49-F238E27FC236}">
                    <a16:creationId xmlns:a16="http://schemas.microsoft.com/office/drawing/2014/main" id="{3C4568A1-5714-43F2-B2F5-8DF96F29DDA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3818DB0E-8599-4483-9CE3-2BE7A6DAC17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9" name="直線コネクタ 18">
              <a:extLst>
                <a:ext uri="{FF2B5EF4-FFF2-40B4-BE49-F238E27FC236}">
                  <a16:creationId xmlns:a16="http://schemas.microsoft.com/office/drawing/2014/main" id="{6B267B44-42BA-4612-B59F-AAA03E0C42D0}"/>
                </a:ext>
              </a:extLst>
            </p:cNvPr>
            <p:cNvCxnSpPr>
              <a:cxnSpLocks/>
            </p:cNvCxnSpPr>
            <p:nvPr/>
          </p:nvCxnSpPr>
          <p:spPr>
            <a:xfrm>
              <a:off x="241176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7AA25A6E-DE11-4D4D-82F2-EDD2184B51DE}"/>
                </a:ext>
              </a:extLst>
            </p:cNvPr>
            <p:cNvCxnSpPr>
              <a:cxnSpLocks/>
            </p:cNvCxnSpPr>
            <p:nvPr/>
          </p:nvCxnSpPr>
          <p:spPr>
            <a:xfrm>
              <a:off x="97160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11EDCB05-75B2-420B-ABA2-89C1DB7E74B2}"/>
                </a:ext>
              </a:extLst>
            </p:cNvPr>
            <p:cNvCxnSpPr>
              <a:cxnSpLocks/>
            </p:cNvCxnSpPr>
            <p:nvPr/>
          </p:nvCxnSpPr>
          <p:spPr>
            <a:xfrm>
              <a:off x="205172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73FA6388-008A-4BBE-8B8B-2862A945BC08}"/>
                </a:ext>
              </a:extLst>
            </p:cNvPr>
            <p:cNvCxnSpPr>
              <a:cxnSpLocks/>
            </p:cNvCxnSpPr>
            <p:nvPr/>
          </p:nvCxnSpPr>
          <p:spPr>
            <a:xfrm>
              <a:off x="2051720" y="342900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6" name="グループ化 45">
            <a:extLst>
              <a:ext uri="{FF2B5EF4-FFF2-40B4-BE49-F238E27FC236}">
                <a16:creationId xmlns:a16="http://schemas.microsoft.com/office/drawing/2014/main" id="{04B8496A-3140-4CE6-8F4A-166D93A88B0A}"/>
              </a:ext>
            </a:extLst>
          </p:cNvPr>
          <p:cNvGrpSpPr/>
          <p:nvPr/>
        </p:nvGrpSpPr>
        <p:grpSpPr>
          <a:xfrm>
            <a:off x="5580112" y="1196752"/>
            <a:ext cx="2448272" cy="2448272"/>
            <a:chOff x="4572000" y="1268760"/>
            <a:chExt cx="3600400" cy="3600400"/>
          </a:xfrm>
        </p:grpSpPr>
        <p:grpSp>
          <p:nvGrpSpPr>
            <p:cNvPr id="25" name="グループ化 24">
              <a:extLst>
                <a:ext uri="{FF2B5EF4-FFF2-40B4-BE49-F238E27FC236}">
                  <a16:creationId xmlns:a16="http://schemas.microsoft.com/office/drawing/2014/main" id="{87D0DB26-0A42-4AA9-8148-C441387A2634}"/>
                </a:ext>
              </a:extLst>
            </p:cNvPr>
            <p:cNvGrpSpPr/>
            <p:nvPr/>
          </p:nvGrpSpPr>
          <p:grpSpPr>
            <a:xfrm>
              <a:off x="6012160" y="2708920"/>
              <a:ext cx="720080" cy="720080"/>
              <a:chOff x="792000" y="2529000"/>
              <a:chExt cx="360000" cy="360000"/>
            </a:xfrm>
          </p:grpSpPr>
          <p:sp>
            <p:nvSpPr>
              <p:cNvPr id="26" name="楕円 25">
                <a:extLst>
                  <a:ext uri="{FF2B5EF4-FFF2-40B4-BE49-F238E27FC236}">
                    <a16:creationId xmlns:a16="http://schemas.microsoft.com/office/drawing/2014/main" id="{79C9DC09-3757-42B5-AC34-7C06F437554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FEA998EE-2906-49D9-8A05-06DBDE0C7766}"/>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 name="グループ化 27">
              <a:extLst>
                <a:ext uri="{FF2B5EF4-FFF2-40B4-BE49-F238E27FC236}">
                  <a16:creationId xmlns:a16="http://schemas.microsoft.com/office/drawing/2014/main" id="{3885A8CD-2FBF-496D-9B52-734404F2AC61}"/>
                </a:ext>
              </a:extLst>
            </p:cNvPr>
            <p:cNvGrpSpPr/>
            <p:nvPr/>
          </p:nvGrpSpPr>
          <p:grpSpPr>
            <a:xfrm rot="10800000">
              <a:off x="6012160" y="1268760"/>
              <a:ext cx="720080" cy="720080"/>
              <a:chOff x="792000" y="2529000"/>
              <a:chExt cx="360000" cy="360000"/>
            </a:xfrm>
          </p:grpSpPr>
          <p:sp>
            <p:nvSpPr>
              <p:cNvPr id="29" name="楕円 28">
                <a:extLst>
                  <a:ext uri="{FF2B5EF4-FFF2-40B4-BE49-F238E27FC236}">
                    <a16:creationId xmlns:a16="http://schemas.microsoft.com/office/drawing/2014/main" id="{46B520B3-2C3B-4CAF-BD1A-B9CE41AF9C8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E36C0A21-4F09-4AC4-A548-B870F95D3E3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AAB2F22F-5298-48D8-A35A-D8BD8E98D329}"/>
                </a:ext>
              </a:extLst>
            </p:cNvPr>
            <p:cNvGrpSpPr/>
            <p:nvPr/>
          </p:nvGrpSpPr>
          <p:grpSpPr>
            <a:xfrm>
              <a:off x="4572000" y="2708920"/>
              <a:ext cx="720080" cy="720080"/>
              <a:chOff x="792000" y="2529000"/>
              <a:chExt cx="360000" cy="360000"/>
            </a:xfrm>
          </p:grpSpPr>
          <p:sp>
            <p:nvSpPr>
              <p:cNvPr id="32" name="楕円 31">
                <a:extLst>
                  <a:ext uri="{FF2B5EF4-FFF2-40B4-BE49-F238E27FC236}">
                    <a16:creationId xmlns:a16="http://schemas.microsoft.com/office/drawing/2014/main" id="{71F97C56-C7D4-4CB1-BE53-EBD6DFAF6D2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3A365D01-F608-4343-8981-219C2A6F910C}"/>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4" name="グループ化 33">
              <a:extLst>
                <a:ext uri="{FF2B5EF4-FFF2-40B4-BE49-F238E27FC236}">
                  <a16:creationId xmlns:a16="http://schemas.microsoft.com/office/drawing/2014/main" id="{35B4A353-7A7D-4002-8AF5-5CF2B94FA134}"/>
                </a:ext>
              </a:extLst>
            </p:cNvPr>
            <p:cNvGrpSpPr/>
            <p:nvPr/>
          </p:nvGrpSpPr>
          <p:grpSpPr>
            <a:xfrm rot="10800000">
              <a:off x="7452320" y="2708920"/>
              <a:ext cx="720080" cy="720080"/>
              <a:chOff x="792000" y="2529000"/>
              <a:chExt cx="360000" cy="360000"/>
            </a:xfrm>
          </p:grpSpPr>
          <p:sp>
            <p:nvSpPr>
              <p:cNvPr id="35" name="楕円 34">
                <a:extLst>
                  <a:ext uri="{FF2B5EF4-FFF2-40B4-BE49-F238E27FC236}">
                    <a16:creationId xmlns:a16="http://schemas.microsoft.com/office/drawing/2014/main" id="{8A6B6D3C-DE72-4F82-A6F0-5F8E023D10E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7EC25CE8-7012-42A3-9354-A8BBF055A90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7" name="グループ化 36">
              <a:extLst>
                <a:ext uri="{FF2B5EF4-FFF2-40B4-BE49-F238E27FC236}">
                  <a16:creationId xmlns:a16="http://schemas.microsoft.com/office/drawing/2014/main" id="{1B7F1C7D-D311-46C1-9C90-7BEC853CFDAE}"/>
                </a:ext>
              </a:extLst>
            </p:cNvPr>
            <p:cNvGrpSpPr/>
            <p:nvPr/>
          </p:nvGrpSpPr>
          <p:grpSpPr>
            <a:xfrm rot="10800000">
              <a:off x="6012160" y="4149080"/>
              <a:ext cx="720080" cy="720080"/>
              <a:chOff x="792000" y="2529000"/>
              <a:chExt cx="360000" cy="360000"/>
            </a:xfrm>
          </p:grpSpPr>
          <p:sp>
            <p:nvSpPr>
              <p:cNvPr id="38" name="楕円 37">
                <a:extLst>
                  <a:ext uri="{FF2B5EF4-FFF2-40B4-BE49-F238E27FC236}">
                    <a16:creationId xmlns:a16="http://schemas.microsoft.com/office/drawing/2014/main" id="{22B36013-52CA-4DB1-9C87-29543EBA65F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矢印: 下 38">
                <a:extLst>
                  <a:ext uri="{FF2B5EF4-FFF2-40B4-BE49-F238E27FC236}">
                    <a16:creationId xmlns:a16="http://schemas.microsoft.com/office/drawing/2014/main" id="{21FFE01E-E4F0-4DEF-8218-10C38517161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0" name="直線コネクタ 39">
              <a:extLst>
                <a:ext uri="{FF2B5EF4-FFF2-40B4-BE49-F238E27FC236}">
                  <a16:creationId xmlns:a16="http://schemas.microsoft.com/office/drawing/2014/main" id="{3A52A29B-8D8B-4524-914B-AF272A887C91}"/>
                </a:ext>
              </a:extLst>
            </p:cNvPr>
            <p:cNvCxnSpPr>
              <a:cxnSpLocks/>
            </p:cNvCxnSpPr>
            <p:nvPr/>
          </p:nvCxnSpPr>
          <p:spPr>
            <a:xfrm>
              <a:off x="673224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FF5ADA65-5871-4F03-9562-C371B46E54F5}"/>
                </a:ext>
              </a:extLst>
            </p:cNvPr>
            <p:cNvCxnSpPr>
              <a:cxnSpLocks/>
            </p:cNvCxnSpPr>
            <p:nvPr/>
          </p:nvCxnSpPr>
          <p:spPr>
            <a:xfrm>
              <a:off x="529208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AFCAB84D-9F11-4E60-ADB8-7461E04D30A0}"/>
                </a:ext>
              </a:extLst>
            </p:cNvPr>
            <p:cNvCxnSpPr>
              <a:cxnSpLocks/>
            </p:cNvCxnSpPr>
            <p:nvPr/>
          </p:nvCxnSpPr>
          <p:spPr>
            <a:xfrm>
              <a:off x="637220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DD382513-278E-401D-89E4-2B63AD64A27D}"/>
                </a:ext>
              </a:extLst>
            </p:cNvPr>
            <p:cNvCxnSpPr>
              <a:cxnSpLocks/>
            </p:cNvCxnSpPr>
            <p:nvPr/>
          </p:nvCxnSpPr>
          <p:spPr>
            <a:xfrm>
              <a:off x="6372200" y="342900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4" name="矢印: 右 43">
            <a:extLst>
              <a:ext uri="{FF2B5EF4-FFF2-40B4-BE49-F238E27FC236}">
                <a16:creationId xmlns:a16="http://schemas.microsoft.com/office/drawing/2014/main" id="{AD6F63F6-39DE-43B5-A159-F3F9DA3F641C}"/>
              </a:ext>
            </a:extLst>
          </p:cNvPr>
          <p:cNvSpPr/>
          <p:nvPr/>
        </p:nvSpPr>
        <p:spPr>
          <a:xfrm>
            <a:off x="4283968" y="2204864"/>
            <a:ext cx="504056"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8" name="テキスト ボックス 47">
                <a:extLst>
                  <a:ext uri="{FF2B5EF4-FFF2-40B4-BE49-F238E27FC236}">
                    <a16:creationId xmlns:a16="http://schemas.microsoft.com/office/drawing/2014/main" id="{D91FC91B-98C9-4084-88E1-24C031D2DF88}"/>
                  </a:ext>
                </a:extLst>
              </p:cNvPr>
              <p:cNvSpPr txBox="1"/>
              <p:nvPr/>
            </p:nvSpPr>
            <p:spPr>
              <a:xfrm>
                <a:off x="755576" y="4005064"/>
                <a:ext cx="3601499" cy="707886"/>
              </a:xfrm>
              <a:prstGeom prst="rect">
                <a:avLst/>
              </a:prstGeom>
              <a:noFill/>
            </p:spPr>
            <p:txBody>
              <a:bodyPr wrap="none" rtlCol="0">
                <a:spAutoFit/>
              </a:bodyPr>
              <a:lstStyle/>
              <a:p>
                <a:r>
                  <a:rPr lang="ja-JP" altLang="en-US" sz="2000"/>
                  <a:t>同じ向きのスピンの数 </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=3</m:t>
                    </m:r>
                  </m:oMath>
                </a14:m>
                <a:endParaRPr lang="en-US" altLang="ja-JP" sz="2000"/>
              </a:p>
              <a:p>
                <a:r>
                  <a:rPr kumimoji="1" lang="ja-JP" altLang="en-US" sz="2000"/>
                  <a:t>逆向きのスピンの数</a:t>
                </a:r>
                <a14:m>
                  <m:oMath xmlns:m="http://schemas.openxmlformats.org/officeDocument/2006/math">
                    <m:r>
                      <a:rPr lang="en-US" altLang="ja-JP" sz="2000" b="0" i="0" smtClean="0">
                        <a:latin typeface="Cambria Math" panose="02040503050406030204" pitchFamily="18" charset="0"/>
                      </a:rPr>
                      <m:t>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=1</m:t>
                    </m:r>
                  </m:oMath>
                </a14:m>
                <a:endParaRPr kumimoji="1" lang="ja-JP" altLang="en-US" sz="2000"/>
              </a:p>
            </p:txBody>
          </p:sp>
        </mc:Choice>
        <mc:Fallback xmlns="">
          <p:sp>
            <p:nvSpPr>
              <p:cNvPr id="48" name="テキスト ボックス 47">
                <a:extLst>
                  <a:ext uri="{FF2B5EF4-FFF2-40B4-BE49-F238E27FC236}">
                    <a16:creationId xmlns:a16="http://schemas.microsoft.com/office/drawing/2014/main" id="{D91FC91B-98C9-4084-88E1-24C031D2DF88}"/>
                  </a:ext>
                </a:extLst>
              </p:cNvPr>
              <p:cNvSpPr txBox="1">
                <a:spLocks noRot="1" noChangeAspect="1" noMove="1" noResize="1" noEditPoints="1" noAdjustHandles="1" noChangeArrowheads="1" noChangeShapeType="1" noTextEdit="1"/>
              </p:cNvSpPr>
              <p:nvPr/>
            </p:nvSpPr>
            <p:spPr>
              <a:xfrm>
                <a:off x="755576" y="4005064"/>
                <a:ext cx="3601499" cy="707886"/>
              </a:xfrm>
              <a:prstGeom prst="rect">
                <a:avLst/>
              </a:prstGeom>
              <a:blipFill>
                <a:blip r:embed="rId2"/>
                <a:stretch>
                  <a:fillRect l="-1861" t="-6897" b="-12931"/>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9" name="テキスト ボックス 48">
                <a:extLst>
                  <a:ext uri="{FF2B5EF4-FFF2-40B4-BE49-F238E27FC236}">
                    <a16:creationId xmlns:a16="http://schemas.microsoft.com/office/drawing/2014/main" id="{8BCEE118-F877-42F7-9ECB-BE7B8A0EFB0C}"/>
                  </a:ext>
                </a:extLst>
              </p:cNvPr>
              <p:cNvSpPr txBox="1"/>
              <p:nvPr/>
            </p:nvSpPr>
            <p:spPr>
              <a:xfrm>
                <a:off x="4788024" y="4005064"/>
                <a:ext cx="3601499" cy="707886"/>
              </a:xfrm>
              <a:prstGeom prst="rect">
                <a:avLst/>
              </a:prstGeom>
              <a:noFill/>
            </p:spPr>
            <p:txBody>
              <a:bodyPr wrap="none" rtlCol="0">
                <a:spAutoFit/>
              </a:bodyPr>
              <a:lstStyle/>
              <a:p>
                <a:r>
                  <a:rPr lang="ja-JP" altLang="en-US" sz="2000"/>
                  <a:t>同じ向きのスピンの数 </a:t>
                </a:r>
                <a14:m>
                  <m:oMath xmlns:m="http://schemas.openxmlformats.org/officeDocument/2006/math">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=1</m:t>
                    </m:r>
                  </m:oMath>
                </a14:m>
                <a:endParaRPr lang="en-US" altLang="ja-JP" sz="2000"/>
              </a:p>
              <a:p>
                <a:r>
                  <a:rPr kumimoji="1" lang="ja-JP" altLang="en-US" sz="2000"/>
                  <a:t>逆向きのスピンの数</a:t>
                </a:r>
                <a14:m>
                  <m:oMath xmlns:m="http://schemas.openxmlformats.org/officeDocument/2006/math">
                    <m:r>
                      <a:rPr lang="en-US" altLang="ja-JP" sz="2000" b="0" i="0" smtClean="0">
                        <a:latin typeface="Cambria Math" panose="02040503050406030204" pitchFamily="18" charset="0"/>
                      </a:rPr>
                      <m:t>      </m:t>
                    </m:r>
                    <m:sSub>
                      <m:sSubPr>
                        <m:ctrlPr>
                          <a:rPr lang="en-US" altLang="ja-JP" sz="2000" b="0" i="1" smtClean="0">
                            <a:latin typeface="Cambria Math" panose="02040503050406030204" pitchFamily="18" charset="0"/>
                          </a:rPr>
                        </m:ctrlPr>
                      </m:sSubPr>
                      <m:e>
                        <m:r>
                          <a:rPr lang="en-US" altLang="ja-JP" sz="2000" b="0" i="1" smtClean="0">
                            <a:latin typeface="Cambria Math" panose="02040503050406030204" pitchFamily="18" charset="0"/>
                          </a:rPr>
                          <m:t>𝑛</m:t>
                        </m:r>
                      </m:e>
                      <m:sub>
                        <m:r>
                          <a:rPr lang="en-US" altLang="ja-JP" sz="2000" b="0" i="1" smtClean="0">
                            <a:latin typeface="Cambria Math" panose="02040503050406030204" pitchFamily="18" charset="0"/>
                          </a:rPr>
                          <m:t>−</m:t>
                        </m:r>
                      </m:sub>
                    </m:sSub>
                    <m:r>
                      <a:rPr lang="en-US" altLang="ja-JP" sz="2000" b="0" i="1" smtClean="0">
                        <a:latin typeface="Cambria Math" panose="02040503050406030204" pitchFamily="18" charset="0"/>
                      </a:rPr>
                      <m:t>=3</m:t>
                    </m:r>
                  </m:oMath>
                </a14:m>
                <a:endParaRPr kumimoji="1" lang="ja-JP" altLang="en-US" sz="2000"/>
              </a:p>
            </p:txBody>
          </p:sp>
        </mc:Choice>
        <mc:Fallback xmlns="">
          <p:sp>
            <p:nvSpPr>
              <p:cNvPr id="49" name="テキスト ボックス 48">
                <a:extLst>
                  <a:ext uri="{FF2B5EF4-FFF2-40B4-BE49-F238E27FC236}">
                    <a16:creationId xmlns:a16="http://schemas.microsoft.com/office/drawing/2014/main" id="{8BCEE118-F877-42F7-9ECB-BE7B8A0EFB0C}"/>
                  </a:ext>
                </a:extLst>
              </p:cNvPr>
              <p:cNvSpPr txBox="1">
                <a:spLocks noRot="1" noChangeAspect="1" noMove="1" noResize="1" noEditPoints="1" noAdjustHandles="1" noChangeArrowheads="1" noChangeShapeType="1" noTextEdit="1"/>
              </p:cNvSpPr>
              <p:nvPr/>
            </p:nvSpPr>
            <p:spPr>
              <a:xfrm>
                <a:off x="4788024" y="4005064"/>
                <a:ext cx="3601499" cy="707886"/>
              </a:xfrm>
              <a:prstGeom prst="rect">
                <a:avLst/>
              </a:prstGeom>
              <a:blipFill>
                <a:blip r:embed="rId3"/>
                <a:stretch>
                  <a:fillRect l="-1692" t="-6897" b="-12931"/>
                </a:stretch>
              </a:blipFill>
            </p:spPr>
            <p:txBody>
              <a:bodyPr/>
              <a:lstStyle/>
              <a:p>
                <a:r>
                  <a:rPr lang="ja-JP" altLang="en-US">
                    <a:noFill/>
                  </a:rPr>
                  <a:t> </a:t>
                </a:r>
              </a:p>
            </p:txBody>
          </p:sp>
        </mc:Fallback>
      </mc:AlternateContent>
      <p:sp>
        <p:nvSpPr>
          <p:cNvPr id="56" name="四角形: 角を丸くする 55">
            <a:extLst>
              <a:ext uri="{FF2B5EF4-FFF2-40B4-BE49-F238E27FC236}">
                <a16:creationId xmlns:a16="http://schemas.microsoft.com/office/drawing/2014/main" id="{40C5762D-76A4-477D-A223-4A666A9423EF}"/>
              </a:ext>
            </a:extLst>
          </p:cNvPr>
          <p:cNvSpPr/>
          <p:nvPr/>
        </p:nvSpPr>
        <p:spPr>
          <a:xfrm>
            <a:off x="7452320" y="4077072"/>
            <a:ext cx="936104" cy="648072"/>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テキスト ボックス 56">
            <a:extLst>
              <a:ext uri="{FF2B5EF4-FFF2-40B4-BE49-F238E27FC236}">
                <a16:creationId xmlns:a16="http://schemas.microsoft.com/office/drawing/2014/main" id="{47A4BB34-ECA3-495A-B5EF-77D7D9030DD2}"/>
              </a:ext>
            </a:extLst>
          </p:cNvPr>
          <p:cNvSpPr txBox="1"/>
          <p:nvPr/>
        </p:nvSpPr>
        <p:spPr>
          <a:xfrm>
            <a:off x="7322820" y="3645024"/>
            <a:ext cx="1569660" cy="369332"/>
          </a:xfrm>
          <a:prstGeom prst="rect">
            <a:avLst/>
          </a:prstGeom>
          <a:noFill/>
        </p:spPr>
        <p:txBody>
          <a:bodyPr wrap="none" rtlCol="0">
            <a:spAutoFit/>
          </a:bodyPr>
          <a:lstStyle/>
          <a:p>
            <a:r>
              <a:rPr lang="ja-JP" altLang="en-US"/>
              <a:t>ひっくり返る</a:t>
            </a:r>
            <a:endParaRPr kumimoji="1" lang="ja-JP" altLang="en-US"/>
          </a:p>
        </p:txBody>
      </p:sp>
      <mc:AlternateContent xmlns:mc="http://schemas.openxmlformats.org/markup-compatibility/2006" xmlns:a14="http://schemas.microsoft.com/office/drawing/2010/main">
        <mc:Choice Requires="a14">
          <p:sp>
            <p:nvSpPr>
              <p:cNvPr id="58" name="テキスト ボックス 57">
                <a:extLst>
                  <a:ext uri="{FF2B5EF4-FFF2-40B4-BE49-F238E27FC236}">
                    <a16:creationId xmlns:a16="http://schemas.microsoft.com/office/drawing/2014/main" id="{B23F004F-E6F2-4B62-BA44-7DD6E0B9E636}"/>
                  </a:ext>
                </a:extLst>
              </p:cNvPr>
              <p:cNvSpPr txBox="1"/>
              <p:nvPr/>
            </p:nvSpPr>
            <p:spPr>
              <a:xfrm>
                <a:off x="1249017" y="4869160"/>
                <a:ext cx="2444067"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e>
                      </m:d>
                      <m:r>
                        <a:rPr kumimoji="1" lang="en-US" altLang="ja-JP" sz="2400" b="0" i="1" smtClean="0">
                          <a:latin typeface="Cambria Math" panose="02040503050406030204" pitchFamily="18" charset="0"/>
                        </a:rPr>
                        <m:t>𝐽</m:t>
                      </m:r>
                    </m:oMath>
                  </m:oMathPara>
                </a14:m>
                <a:endParaRPr kumimoji="1" lang="ja-JP" altLang="en-US" sz="2400"/>
              </a:p>
            </p:txBody>
          </p:sp>
        </mc:Choice>
        <mc:Fallback xmlns="">
          <p:sp>
            <p:nvSpPr>
              <p:cNvPr id="58" name="テキスト ボックス 57">
                <a:extLst>
                  <a:ext uri="{FF2B5EF4-FFF2-40B4-BE49-F238E27FC236}">
                    <a16:creationId xmlns:a16="http://schemas.microsoft.com/office/drawing/2014/main" id="{B23F004F-E6F2-4B62-BA44-7DD6E0B9E636}"/>
                  </a:ext>
                </a:extLst>
              </p:cNvPr>
              <p:cNvSpPr txBox="1">
                <a:spLocks noRot="1" noChangeAspect="1" noMove="1" noResize="1" noEditPoints="1" noAdjustHandles="1" noChangeArrowheads="1" noChangeShapeType="1" noTextEdit="1"/>
              </p:cNvSpPr>
              <p:nvPr/>
            </p:nvSpPr>
            <p:spPr>
              <a:xfrm>
                <a:off x="1249017" y="4869160"/>
                <a:ext cx="2444067" cy="461665"/>
              </a:xfrm>
              <a:prstGeom prst="rect">
                <a:avLst/>
              </a:prstGeom>
              <a:blipFill>
                <a:blip r:embed="rId4"/>
                <a:stretch>
                  <a:fillRect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9" name="テキスト ボックス 58">
                <a:extLst>
                  <a:ext uri="{FF2B5EF4-FFF2-40B4-BE49-F238E27FC236}">
                    <a16:creationId xmlns:a16="http://schemas.microsoft.com/office/drawing/2014/main" id="{AF2E8594-E555-4168-8879-B1890EF805C6}"/>
                  </a:ext>
                </a:extLst>
              </p:cNvPr>
              <p:cNvSpPr txBox="1"/>
              <p:nvPr/>
            </p:nvSpPr>
            <p:spPr>
              <a:xfrm>
                <a:off x="5292080" y="4869160"/>
                <a:ext cx="248734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e>
                      </m:d>
                      <m:r>
                        <a:rPr kumimoji="1" lang="en-US" altLang="ja-JP" sz="2400" b="0" i="1" smtClean="0">
                          <a:latin typeface="Cambria Math" panose="02040503050406030204" pitchFamily="18" charset="0"/>
                        </a:rPr>
                        <m:t>𝐽</m:t>
                      </m:r>
                    </m:oMath>
                  </m:oMathPara>
                </a14:m>
                <a:endParaRPr kumimoji="1" lang="ja-JP" altLang="en-US" sz="2400"/>
              </a:p>
            </p:txBody>
          </p:sp>
        </mc:Choice>
        <mc:Fallback xmlns="">
          <p:sp>
            <p:nvSpPr>
              <p:cNvPr id="59" name="テキスト ボックス 58">
                <a:extLst>
                  <a:ext uri="{FF2B5EF4-FFF2-40B4-BE49-F238E27FC236}">
                    <a16:creationId xmlns:a16="http://schemas.microsoft.com/office/drawing/2014/main" id="{AF2E8594-E555-4168-8879-B1890EF805C6}"/>
                  </a:ext>
                </a:extLst>
              </p:cNvPr>
              <p:cNvSpPr txBox="1">
                <a:spLocks noRot="1" noChangeAspect="1" noMove="1" noResize="1" noEditPoints="1" noAdjustHandles="1" noChangeArrowheads="1" noChangeShapeType="1" noTextEdit="1"/>
              </p:cNvSpPr>
              <p:nvPr/>
            </p:nvSpPr>
            <p:spPr>
              <a:xfrm>
                <a:off x="5292080" y="4869160"/>
                <a:ext cx="2487348" cy="461665"/>
              </a:xfrm>
              <a:prstGeom prst="rect">
                <a:avLst/>
              </a:prstGeom>
              <a:blipFill>
                <a:blip r:embed="rId5"/>
                <a:stretch>
                  <a:fillRect b="-16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0" name="テキスト ボックス 59">
                <a:extLst>
                  <a:ext uri="{FF2B5EF4-FFF2-40B4-BE49-F238E27FC236}">
                    <a16:creationId xmlns:a16="http://schemas.microsoft.com/office/drawing/2014/main" id="{A93F881E-ECCF-4FB5-B1FF-D23F795B3337}"/>
                  </a:ext>
                </a:extLst>
              </p:cNvPr>
              <p:cNvSpPr txBox="1"/>
              <p:nvPr/>
            </p:nvSpPr>
            <p:spPr>
              <a:xfrm>
                <a:off x="323528" y="1340768"/>
                <a:ext cx="1631472" cy="400110"/>
              </a:xfrm>
              <a:prstGeom prst="rect">
                <a:avLst/>
              </a:prstGeom>
              <a:noFill/>
            </p:spPr>
            <p:txBody>
              <a:bodyPr wrap="none" rtlCol="0">
                <a:spAutoFit/>
              </a:bodyPr>
              <a:lstStyle/>
              <a:p>
                <a:r>
                  <a:rPr kumimoji="1" lang="ja-JP" altLang="en-US" sz="2000"/>
                  <a:t>現在の状態</a:t>
                </a:r>
                <a14:m>
                  <m:oMath xmlns:m="http://schemas.openxmlformats.org/officeDocument/2006/math">
                    <m:r>
                      <a:rPr kumimoji="1" lang="en-US" altLang="ja-JP" sz="2000" b="0" i="1" smtClean="0">
                        <a:latin typeface="Cambria Math" panose="02040503050406030204" pitchFamily="18" charset="0"/>
                      </a:rPr>
                      <m:t>𝐴</m:t>
                    </m:r>
                  </m:oMath>
                </a14:m>
                <a:endParaRPr kumimoji="1" lang="ja-JP" altLang="en-US" sz="2000"/>
              </a:p>
            </p:txBody>
          </p:sp>
        </mc:Choice>
        <mc:Fallback xmlns="">
          <p:sp>
            <p:nvSpPr>
              <p:cNvPr id="60" name="テキスト ボックス 59">
                <a:extLst>
                  <a:ext uri="{FF2B5EF4-FFF2-40B4-BE49-F238E27FC236}">
                    <a16:creationId xmlns:a16="http://schemas.microsoft.com/office/drawing/2014/main" id="{A93F881E-ECCF-4FB5-B1FF-D23F795B3337}"/>
                  </a:ext>
                </a:extLst>
              </p:cNvPr>
              <p:cNvSpPr txBox="1">
                <a:spLocks noRot="1" noChangeAspect="1" noMove="1" noResize="1" noEditPoints="1" noAdjustHandles="1" noChangeArrowheads="1" noChangeShapeType="1" noTextEdit="1"/>
              </p:cNvSpPr>
              <p:nvPr/>
            </p:nvSpPr>
            <p:spPr>
              <a:xfrm>
                <a:off x="323528" y="1340768"/>
                <a:ext cx="1631472" cy="400110"/>
              </a:xfrm>
              <a:prstGeom prst="rect">
                <a:avLst/>
              </a:prstGeom>
              <a:blipFill>
                <a:blip r:embed="rId6"/>
                <a:stretch>
                  <a:fillRect l="-3731" t="-12121"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1" name="テキスト ボックス 60">
                <a:extLst>
                  <a:ext uri="{FF2B5EF4-FFF2-40B4-BE49-F238E27FC236}">
                    <a16:creationId xmlns:a16="http://schemas.microsoft.com/office/drawing/2014/main" id="{CF6E8899-6140-4C94-993D-7254E6FDDE6A}"/>
                  </a:ext>
                </a:extLst>
              </p:cNvPr>
              <p:cNvSpPr txBox="1"/>
              <p:nvPr/>
            </p:nvSpPr>
            <p:spPr>
              <a:xfrm>
                <a:off x="4860032" y="1268760"/>
                <a:ext cx="1374992" cy="400110"/>
              </a:xfrm>
              <a:prstGeom prst="rect">
                <a:avLst/>
              </a:prstGeom>
              <a:noFill/>
            </p:spPr>
            <p:txBody>
              <a:bodyPr wrap="none" rtlCol="0">
                <a:spAutoFit/>
              </a:bodyPr>
              <a:lstStyle/>
              <a:p>
                <a:r>
                  <a:rPr lang="ja-JP" altLang="en-US" sz="2000"/>
                  <a:t>提案</a:t>
                </a:r>
                <a:r>
                  <a:rPr kumimoji="1" lang="ja-JP" altLang="en-US" sz="2000"/>
                  <a:t>状態</a:t>
                </a:r>
                <a14:m>
                  <m:oMath xmlns:m="http://schemas.openxmlformats.org/officeDocument/2006/math">
                    <m:r>
                      <a:rPr kumimoji="1" lang="en-US" altLang="ja-JP" sz="2000" b="0" i="1" smtClean="0">
                        <a:latin typeface="Cambria Math" panose="02040503050406030204" pitchFamily="18" charset="0"/>
                      </a:rPr>
                      <m:t>𝐵</m:t>
                    </m:r>
                  </m:oMath>
                </a14:m>
                <a:endParaRPr kumimoji="1" lang="ja-JP" altLang="en-US" sz="2000"/>
              </a:p>
            </p:txBody>
          </p:sp>
        </mc:Choice>
        <mc:Fallback xmlns="">
          <p:sp>
            <p:nvSpPr>
              <p:cNvPr id="61" name="テキスト ボックス 60">
                <a:extLst>
                  <a:ext uri="{FF2B5EF4-FFF2-40B4-BE49-F238E27FC236}">
                    <a16:creationId xmlns:a16="http://schemas.microsoft.com/office/drawing/2014/main" id="{CF6E8899-6140-4C94-993D-7254E6FDDE6A}"/>
                  </a:ext>
                </a:extLst>
              </p:cNvPr>
              <p:cNvSpPr txBox="1">
                <a:spLocks noRot="1" noChangeAspect="1" noMove="1" noResize="1" noEditPoints="1" noAdjustHandles="1" noChangeArrowheads="1" noChangeShapeType="1" noTextEdit="1"/>
              </p:cNvSpPr>
              <p:nvPr/>
            </p:nvSpPr>
            <p:spPr>
              <a:xfrm>
                <a:off x="4860032" y="1268760"/>
                <a:ext cx="1374992" cy="400110"/>
              </a:xfrm>
              <a:prstGeom prst="rect">
                <a:avLst/>
              </a:prstGeom>
              <a:blipFill>
                <a:blip r:embed="rId7"/>
                <a:stretch>
                  <a:fillRect l="-4425" t="-10606" b="-2272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2" name="テキスト ボックス 61">
                <a:extLst>
                  <a:ext uri="{FF2B5EF4-FFF2-40B4-BE49-F238E27FC236}">
                    <a16:creationId xmlns:a16="http://schemas.microsoft.com/office/drawing/2014/main" id="{A8D7215B-8BDD-4FEC-944B-F48EA457F5ED}"/>
                  </a:ext>
                </a:extLst>
              </p:cNvPr>
              <p:cNvSpPr txBox="1"/>
              <p:nvPr/>
            </p:nvSpPr>
            <p:spPr>
              <a:xfrm>
                <a:off x="1259632" y="5445224"/>
                <a:ext cx="4114268"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m:rPr>
                          <m:sty m:val="p"/>
                        </m:rPr>
                        <a:rPr kumimoji="1" lang="en-US" altLang="ja-JP" sz="2400" b="0" i="0" smtClean="0">
                          <a:latin typeface="Cambria Math" panose="02040503050406030204" pitchFamily="18" charset="0"/>
                        </a:rPr>
                        <m:t>Δ</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𝐵</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𝐴</m:t>
                          </m:r>
                        </m:sub>
                      </m:sSub>
                      <m:r>
                        <a:rPr kumimoji="1" lang="en-US" altLang="ja-JP" sz="2400" b="0" i="1" smtClean="0">
                          <a:latin typeface="Cambria Math" panose="02040503050406030204" pitchFamily="18" charset="0"/>
                        </a:rPr>
                        <m:t>=2</m:t>
                      </m:r>
                      <m:d>
                        <m:dPr>
                          <m:ctrlPr>
                            <a:rPr kumimoji="1" lang="en-US" altLang="ja-JP" sz="2400" b="0" i="1" smtClean="0">
                              <a:latin typeface="Cambria Math" panose="02040503050406030204" pitchFamily="18" charset="0"/>
                            </a:rPr>
                          </m:ctrlPr>
                        </m:dPr>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r>
                            <a:rPr kumimoji="1" lang="en-US" altLang="ja-JP" sz="2400" b="0" i="1" smtClean="0">
                              <a:latin typeface="Cambria Math" panose="02040503050406030204" pitchFamily="18" charset="0"/>
                            </a:rPr>
                            <m:t>−</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𝑛</m:t>
                              </m:r>
                            </m:e>
                            <m:sub>
                              <m:r>
                                <a:rPr kumimoji="1" lang="en-US" altLang="ja-JP" sz="2400" b="0" i="1" smtClean="0">
                                  <a:latin typeface="Cambria Math" panose="02040503050406030204" pitchFamily="18" charset="0"/>
                                </a:rPr>
                                <m:t>−</m:t>
                              </m:r>
                            </m:sub>
                          </m:sSub>
                        </m:e>
                      </m:d>
                      <m:r>
                        <a:rPr kumimoji="1" lang="en-US" altLang="ja-JP" sz="2400" b="0" i="1" smtClean="0">
                          <a:latin typeface="Cambria Math" panose="02040503050406030204" pitchFamily="18" charset="0"/>
                        </a:rPr>
                        <m:t>𝐽</m:t>
                      </m:r>
                    </m:oMath>
                  </m:oMathPara>
                </a14:m>
                <a:endParaRPr kumimoji="1" lang="ja-JP" altLang="en-US" sz="2400"/>
              </a:p>
            </p:txBody>
          </p:sp>
        </mc:Choice>
        <mc:Fallback xmlns="">
          <p:sp>
            <p:nvSpPr>
              <p:cNvPr id="62" name="テキスト ボックス 61">
                <a:extLst>
                  <a:ext uri="{FF2B5EF4-FFF2-40B4-BE49-F238E27FC236}">
                    <a16:creationId xmlns:a16="http://schemas.microsoft.com/office/drawing/2014/main" id="{A8D7215B-8BDD-4FEC-944B-F48EA457F5ED}"/>
                  </a:ext>
                </a:extLst>
              </p:cNvPr>
              <p:cNvSpPr txBox="1">
                <a:spLocks noRot="1" noChangeAspect="1" noMove="1" noResize="1" noEditPoints="1" noAdjustHandles="1" noChangeArrowheads="1" noChangeShapeType="1" noTextEdit="1"/>
              </p:cNvSpPr>
              <p:nvPr/>
            </p:nvSpPr>
            <p:spPr>
              <a:xfrm>
                <a:off x="1259632" y="5445224"/>
                <a:ext cx="4114268" cy="461665"/>
              </a:xfrm>
              <a:prstGeom prst="rect">
                <a:avLst/>
              </a:prstGeom>
              <a:blipFill>
                <a:blip r:embed="rId8"/>
                <a:stretch>
                  <a:fillRect b="-15789"/>
                </a:stretch>
              </a:blipFill>
            </p:spPr>
            <p:txBody>
              <a:bodyPr/>
              <a:lstStyle/>
              <a:p>
                <a:r>
                  <a:rPr lang="ja-JP" altLang="en-US">
                    <a:noFill/>
                  </a:rPr>
                  <a:t> </a:t>
                </a:r>
              </a:p>
            </p:txBody>
          </p:sp>
        </mc:Fallback>
      </mc:AlternateContent>
      <p:sp>
        <p:nvSpPr>
          <p:cNvPr id="63" name="テキスト ボックス 62">
            <a:extLst>
              <a:ext uri="{FF2B5EF4-FFF2-40B4-BE49-F238E27FC236}">
                <a16:creationId xmlns:a16="http://schemas.microsoft.com/office/drawing/2014/main" id="{A6677C80-816E-4AB6-86E2-FDA0D3B62D5C}"/>
              </a:ext>
            </a:extLst>
          </p:cNvPr>
          <p:cNvSpPr txBox="1"/>
          <p:nvPr/>
        </p:nvSpPr>
        <p:spPr>
          <a:xfrm>
            <a:off x="683568" y="6165304"/>
            <a:ext cx="6878806" cy="369332"/>
          </a:xfrm>
          <a:prstGeom prst="rect">
            <a:avLst/>
          </a:prstGeom>
          <a:noFill/>
        </p:spPr>
        <p:txBody>
          <a:bodyPr wrap="none" rtlCol="0">
            <a:spAutoFit/>
          </a:bodyPr>
          <a:lstStyle/>
          <a:p>
            <a:r>
              <a:rPr lang="ja-JP" altLang="en-US"/>
              <a:t>エネルギー差が同じ向きのスピンの数を数えるだけで計算できる</a:t>
            </a:r>
            <a:endParaRPr kumimoji="1" lang="ja-JP" altLang="en-US"/>
          </a:p>
        </p:txBody>
      </p:sp>
    </p:spTree>
    <p:extLst>
      <p:ext uri="{BB962C8B-B14F-4D97-AF65-F5344CB8AC3E}">
        <p14:creationId xmlns:p14="http://schemas.microsoft.com/office/powerpoint/2010/main" val="341615006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5EC07D7-AB60-4D6B-8A14-725CC0BC2FC5}"/>
              </a:ext>
            </a:extLst>
          </p:cNvPr>
          <p:cNvSpPr>
            <a:spLocks noGrp="1"/>
          </p:cNvSpPr>
          <p:nvPr>
            <p:ph type="body" sz="quarter" idx="10"/>
          </p:nvPr>
        </p:nvSpPr>
        <p:spPr/>
        <p:txBody>
          <a:bodyPr/>
          <a:lstStyle/>
          <a:p>
            <a:r>
              <a:rPr lang="ja-JP" altLang="en-US"/>
              <a:t>複数の</a:t>
            </a:r>
            <a:r>
              <a:rPr kumimoji="1" lang="ja-JP" altLang="en-US" sz="4000"/>
              <a:t>スピンをひっくり返す場合</a:t>
            </a:r>
          </a:p>
        </p:txBody>
      </p:sp>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AACF5EB3-199C-423D-9463-24884E2B0B54}"/>
                  </a:ext>
                </a:extLst>
              </p:cNvPr>
              <p:cNvSpPr txBox="1"/>
              <p:nvPr/>
            </p:nvSpPr>
            <p:spPr>
              <a:xfrm>
                <a:off x="1619672" y="1268760"/>
                <a:ext cx="1631472" cy="400110"/>
              </a:xfrm>
              <a:prstGeom prst="rect">
                <a:avLst/>
              </a:prstGeom>
              <a:noFill/>
            </p:spPr>
            <p:txBody>
              <a:bodyPr wrap="none" rtlCol="0">
                <a:spAutoFit/>
              </a:bodyPr>
              <a:lstStyle/>
              <a:p>
                <a:r>
                  <a:rPr kumimoji="1" lang="ja-JP" altLang="en-US" sz="2000"/>
                  <a:t>現在の状態</a:t>
                </a:r>
                <a14:m>
                  <m:oMath xmlns:m="http://schemas.openxmlformats.org/officeDocument/2006/math">
                    <m:r>
                      <a:rPr kumimoji="1" lang="en-US" altLang="ja-JP" sz="2000" b="0" i="1" smtClean="0">
                        <a:latin typeface="Cambria Math" panose="02040503050406030204" pitchFamily="18" charset="0"/>
                      </a:rPr>
                      <m:t>𝐴</m:t>
                    </m:r>
                  </m:oMath>
                </a14:m>
                <a:endParaRPr kumimoji="1" lang="ja-JP" altLang="en-US" sz="2000"/>
              </a:p>
            </p:txBody>
          </p:sp>
        </mc:Choice>
        <mc:Fallback xmlns="">
          <p:sp>
            <p:nvSpPr>
              <p:cNvPr id="23" name="テキスト ボックス 22">
                <a:extLst>
                  <a:ext uri="{FF2B5EF4-FFF2-40B4-BE49-F238E27FC236}">
                    <a16:creationId xmlns:a16="http://schemas.microsoft.com/office/drawing/2014/main" id="{AACF5EB3-199C-423D-9463-24884E2B0B54}"/>
                  </a:ext>
                </a:extLst>
              </p:cNvPr>
              <p:cNvSpPr txBox="1">
                <a:spLocks noRot="1" noChangeAspect="1" noMove="1" noResize="1" noEditPoints="1" noAdjustHandles="1" noChangeArrowheads="1" noChangeShapeType="1" noTextEdit="1"/>
              </p:cNvSpPr>
              <p:nvPr/>
            </p:nvSpPr>
            <p:spPr>
              <a:xfrm>
                <a:off x="1619672" y="1268760"/>
                <a:ext cx="1631472" cy="400110"/>
              </a:xfrm>
              <a:prstGeom prst="rect">
                <a:avLst/>
              </a:prstGeom>
              <a:blipFill>
                <a:blip r:embed="rId2"/>
                <a:stretch>
                  <a:fillRect l="-4120" t="-10606" b="-22727"/>
                </a:stretch>
              </a:blipFill>
            </p:spPr>
            <p:txBody>
              <a:bodyPr/>
              <a:lstStyle/>
              <a:p>
                <a:r>
                  <a:rPr lang="ja-JP" altLang="en-US">
                    <a:noFill/>
                  </a:rPr>
                  <a:t> </a:t>
                </a:r>
              </a:p>
            </p:txBody>
          </p:sp>
        </mc:Fallback>
      </mc:AlternateContent>
      <p:grpSp>
        <p:nvGrpSpPr>
          <p:cNvPr id="60" name="グループ化 59">
            <a:extLst>
              <a:ext uri="{FF2B5EF4-FFF2-40B4-BE49-F238E27FC236}">
                <a16:creationId xmlns:a16="http://schemas.microsoft.com/office/drawing/2014/main" id="{1661BDA5-E75F-4BC7-A41F-F68AC0E8C347}"/>
              </a:ext>
            </a:extLst>
          </p:cNvPr>
          <p:cNvGrpSpPr/>
          <p:nvPr/>
        </p:nvGrpSpPr>
        <p:grpSpPr>
          <a:xfrm>
            <a:off x="827584" y="2060848"/>
            <a:ext cx="3225958" cy="2304256"/>
            <a:chOff x="251520" y="1988840"/>
            <a:chExt cx="5040560" cy="3600400"/>
          </a:xfrm>
        </p:grpSpPr>
        <p:grpSp>
          <p:nvGrpSpPr>
            <p:cNvPr id="24" name="グループ化 23">
              <a:extLst>
                <a:ext uri="{FF2B5EF4-FFF2-40B4-BE49-F238E27FC236}">
                  <a16:creationId xmlns:a16="http://schemas.microsoft.com/office/drawing/2014/main" id="{F50D2F12-424F-4EE4-BD85-C0BAB99CF5C5}"/>
                </a:ext>
              </a:extLst>
            </p:cNvPr>
            <p:cNvGrpSpPr/>
            <p:nvPr/>
          </p:nvGrpSpPr>
          <p:grpSpPr>
            <a:xfrm>
              <a:off x="3131840" y="1988840"/>
              <a:ext cx="720080" cy="720080"/>
              <a:chOff x="792000" y="2529000"/>
              <a:chExt cx="360000" cy="360000"/>
            </a:xfrm>
          </p:grpSpPr>
          <p:sp>
            <p:nvSpPr>
              <p:cNvPr id="25" name="楕円 24">
                <a:extLst>
                  <a:ext uri="{FF2B5EF4-FFF2-40B4-BE49-F238E27FC236}">
                    <a16:creationId xmlns:a16="http://schemas.microsoft.com/office/drawing/2014/main" id="{732FC230-1EAD-4707-AAC1-6377E45719F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73D34B9C-497E-4DC6-8701-3087A011C583}"/>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 name="グループ化 26">
              <a:extLst>
                <a:ext uri="{FF2B5EF4-FFF2-40B4-BE49-F238E27FC236}">
                  <a16:creationId xmlns:a16="http://schemas.microsoft.com/office/drawing/2014/main" id="{0F33ACD5-40A0-48F2-8326-BA4E836729B9}"/>
                </a:ext>
              </a:extLst>
            </p:cNvPr>
            <p:cNvGrpSpPr/>
            <p:nvPr/>
          </p:nvGrpSpPr>
          <p:grpSpPr>
            <a:xfrm rot="10800000">
              <a:off x="1691680" y="1988840"/>
              <a:ext cx="720080" cy="720080"/>
              <a:chOff x="792000" y="2529000"/>
              <a:chExt cx="360000" cy="360000"/>
            </a:xfrm>
          </p:grpSpPr>
          <p:sp>
            <p:nvSpPr>
              <p:cNvPr id="28" name="楕円 27">
                <a:extLst>
                  <a:ext uri="{FF2B5EF4-FFF2-40B4-BE49-F238E27FC236}">
                    <a16:creationId xmlns:a16="http://schemas.microsoft.com/office/drawing/2014/main" id="{2C526685-7756-48E0-B61A-3090FFE00BF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矢印: 下 28">
                <a:extLst>
                  <a:ext uri="{FF2B5EF4-FFF2-40B4-BE49-F238E27FC236}">
                    <a16:creationId xmlns:a16="http://schemas.microsoft.com/office/drawing/2014/main" id="{665F28A2-3900-4FF2-A626-D5E7CA92038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C2809621-424D-4FC2-8F20-0F2C2282167A}"/>
                </a:ext>
              </a:extLst>
            </p:cNvPr>
            <p:cNvGrpSpPr/>
            <p:nvPr/>
          </p:nvGrpSpPr>
          <p:grpSpPr>
            <a:xfrm rot="10800000">
              <a:off x="251520" y="3429000"/>
              <a:ext cx="720080" cy="720080"/>
              <a:chOff x="792000" y="2529000"/>
              <a:chExt cx="360000" cy="360000"/>
            </a:xfrm>
          </p:grpSpPr>
          <p:sp>
            <p:nvSpPr>
              <p:cNvPr id="31" name="楕円 30">
                <a:extLst>
                  <a:ext uri="{FF2B5EF4-FFF2-40B4-BE49-F238E27FC236}">
                    <a16:creationId xmlns:a16="http://schemas.microsoft.com/office/drawing/2014/main" id="{1D1621F8-E29D-4371-977F-27F7E1C8CE3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7596BE7A-3BA9-496B-9590-AB55B7E3A71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a:extLst>
                <a:ext uri="{FF2B5EF4-FFF2-40B4-BE49-F238E27FC236}">
                  <a16:creationId xmlns:a16="http://schemas.microsoft.com/office/drawing/2014/main" id="{4597179A-BA77-4C10-A697-0AA93B8E96FB}"/>
                </a:ext>
              </a:extLst>
            </p:cNvPr>
            <p:cNvGrpSpPr/>
            <p:nvPr/>
          </p:nvGrpSpPr>
          <p:grpSpPr>
            <a:xfrm rot="10800000">
              <a:off x="4572000" y="3429000"/>
              <a:ext cx="720080" cy="720080"/>
              <a:chOff x="792000" y="2529000"/>
              <a:chExt cx="360000" cy="360000"/>
            </a:xfrm>
          </p:grpSpPr>
          <p:sp>
            <p:nvSpPr>
              <p:cNvPr id="34" name="楕円 33">
                <a:extLst>
                  <a:ext uri="{FF2B5EF4-FFF2-40B4-BE49-F238E27FC236}">
                    <a16:creationId xmlns:a16="http://schemas.microsoft.com/office/drawing/2014/main" id="{BAB41260-5BD7-4654-BCEF-18F867484A1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A670B72B-D11D-48DA-A11F-78352CEE55A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 name="グループ化 35">
              <a:extLst>
                <a:ext uri="{FF2B5EF4-FFF2-40B4-BE49-F238E27FC236}">
                  <a16:creationId xmlns:a16="http://schemas.microsoft.com/office/drawing/2014/main" id="{86C26D5B-8047-4421-AE95-2D714CCCDA73}"/>
                </a:ext>
              </a:extLst>
            </p:cNvPr>
            <p:cNvGrpSpPr/>
            <p:nvPr/>
          </p:nvGrpSpPr>
          <p:grpSpPr>
            <a:xfrm rot="10800000">
              <a:off x="3131840" y="3429000"/>
              <a:ext cx="720080" cy="720080"/>
              <a:chOff x="792000" y="2529000"/>
              <a:chExt cx="360000" cy="360000"/>
            </a:xfrm>
          </p:grpSpPr>
          <p:sp>
            <p:nvSpPr>
              <p:cNvPr id="37" name="楕円 36">
                <a:extLst>
                  <a:ext uri="{FF2B5EF4-FFF2-40B4-BE49-F238E27FC236}">
                    <a16:creationId xmlns:a16="http://schemas.microsoft.com/office/drawing/2014/main" id="{54F1D65C-9DB0-40F1-8A9B-E35627BEC07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矢印: 下 37">
                <a:extLst>
                  <a:ext uri="{FF2B5EF4-FFF2-40B4-BE49-F238E27FC236}">
                    <a16:creationId xmlns:a16="http://schemas.microsoft.com/office/drawing/2014/main" id="{B83C0F11-9B2F-4AFC-9329-E323028BF8F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2" name="グループ化 41">
              <a:extLst>
                <a:ext uri="{FF2B5EF4-FFF2-40B4-BE49-F238E27FC236}">
                  <a16:creationId xmlns:a16="http://schemas.microsoft.com/office/drawing/2014/main" id="{23EAA104-73F6-4EC2-939C-DF5C18E5859A}"/>
                </a:ext>
              </a:extLst>
            </p:cNvPr>
            <p:cNvGrpSpPr/>
            <p:nvPr/>
          </p:nvGrpSpPr>
          <p:grpSpPr>
            <a:xfrm rot="10800000">
              <a:off x="1691680" y="4869160"/>
              <a:ext cx="720080" cy="720080"/>
              <a:chOff x="792000" y="2529000"/>
              <a:chExt cx="360000" cy="360000"/>
            </a:xfrm>
          </p:grpSpPr>
          <p:sp>
            <p:nvSpPr>
              <p:cNvPr id="43" name="楕円 42">
                <a:extLst>
                  <a:ext uri="{FF2B5EF4-FFF2-40B4-BE49-F238E27FC236}">
                    <a16:creationId xmlns:a16="http://schemas.microsoft.com/office/drawing/2014/main" id="{DCF3A3D7-7749-4713-977B-3CF5A2CE5AD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矢印: 下 43">
                <a:extLst>
                  <a:ext uri="{FF2B5EF4-FFF2-40B4-BE49-F238E27FC236}">
                    <a16:creationId xmlns:a16="http://schemas.microsoft.com/office/drawing/2014/main" id="{1D63B971-093C-43D5-B455-08DB628FDC2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30533E99-7113-4227-A83E-3C210F55BE26}"/>
                </a:ext>
              </a:extLst>
            </p:cNvPr>
            <p:cNvGrpSpPr/>
            <p:nvPr/>
          </p:nvGrpSpPr>
          <p:grpSpPr>
            <a:xfrm rot="10800000">
              <a:off x="3131840" y="4869160"/>
              <a:ext cx="720080" cy="720080"/>
              <a:chOff x="792000" y="2529000"/>
              <a:chExt cx="360000" cy="360000"/>
            </a:xfrm>
          </p:grpSpPr>
          <p:sp>
            <p:nvSpPr>
              <p:cNvPr id="46" name="楕円 45">
                <a:extLst>
                  <a:ext uri="{FF2B5EF4-FFF2-40B4-BE49-F238E27FC236}">
                    <a16:creationId xmlns:a16="http://schemas.microsoft.com/office/drawing/2014/main" id="{BE2BC4D4-FE07-4E75-B83D-272F7D246F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矢印: 下 46">
                <a:extLst>
                  <a:ext uri="{FF2B5EF4-FFF2-40B4-BE49-F238E27FC236}">
                    <a16:creationId xmlns:a16="http://schemas.microsoft.com/office/drawing/2014/main" id="{2939EE63-A67B-4A49-8960-311181DC025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CFA774D4-0EC5-4A3E-A9CC-2FDDEEBDAF9A}"/>
                </a:ext>
              </a:extLst>
            </p:cNvPr>
            <p:cNvGrpSpPr/>
            <p:nvPr/>
          </p:nvGrpSpPr>
          <p:grpSpPr>
            <a:xfrm>
              <a:off x="1691680" y="3429000"/>
              <a:ext cx="720080" cy="720080"/>
              <a:chOff x="792000" y="2529000"/>
              <a:chExt cx="360000" cy="360000"/>
            </a:xfrm>
          </p:grpSpPr>
          <p:sp>
            <p:nvSpPr>
              <p:cNvPr id="49" name="楕円 48">
                <a:extLst>
                  <a:ext uri="{FF2B5EF4-FFF2-40B4-BE49-F238E27FC236}">
                    <a16:creationId xmlns:a16="http://schemas.microsoft.com/office/drawing/2014/main" id="{B737191B-DC62-403E-825A-BC6D3A2F8AF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矢印: 下 49">
                <a:extLst>
                  <a:ext uri="{FF2B5EF4-FFF2-40B4-BE49-F238E27FC236}">
                    <a16:creationId xmlns:a16="http://schemas.microsoft.com/office/drawing/2014/main" id="{F20ACC7A-B05D-40B6-ABD4-D51BE3D658B8}"/>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2" name="直線コネクタ 51">
              <a:extLst>
                <a:ext uri="{FF2B5EF4-FFF2-40B4-BE49-F238E27FC236}">
                  <a16:creationId xmlns:a16="http://schemas.microsoft.com/office/drawing/2014/main" id="{BBFDC880-1176-4DB5-9572-4F459950C04B}"/>
                </a:ext>
              </a:extLst>
            </p:cNvPr>
            <p:cNvCxnSpPr>
              <a:cxnSpLocks/>
            </p:cNvCxnSpPr>
            <p:nvPr/>
          </p:nvCxnSpPr>
          <p:spPr>
            <a:xfrm>
              <a:off x="97160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D09BF397-B1D6-44EC-9578-64C089BC42BA}"/>
                </a:ext>
              </a:extLst>
            </p:cNvPr>
            <p:cNvCxnSpPr>
              <a:cxnSpLocks/>
            </p:cNvCxnSpPr>
            <p:nvPr/>
          </p:nvCxnSpPr>
          <p:spPr>
            <a:xfrm>
              <a:off x="241176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2777237D-FB30-40D7-81E2-708FF8D4C884}"/>
                </a:ext>
              </a:extLst>
            </p:cNvPr>
            <p:cNvCxnSpPr>
              <a:cxnSpLocks/>
            </p:cNvCxnSpPr>
            <p:nvPr/>
          </p:nvCxnSpPr>
          <p:spPr>
            <a:xfrm>
              <a:off x="385192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25C59043-0E44-43A8-93FE-061EFE9AAE7E}"/>
                </a:ext>
              </a:extLst>
            </p:cNvPr>
            <p:cNvCxnSpPr>
              <a:cxnSpLocks/>
            </p:cNvCxnSpPr>
            <p:nvPr/>
          </p:nvCxnSpPr>
          <p:spPr>
            <a:xfrm>
              <a:off x="205172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4BF7183B-79DB-42DC-B7C0-ABB02FEBA69B}"/>
                </a:ext>
              </a:extLst>
            </p:cNvPr>
            <p:cNvCxnSpPr>
              <a:cxnSpLocks/>
            </p:cNvCxnSpPr>
            <p:nvPr/>
          </p:nvCxnSpPr>
          <p:spPr>
            <a:xfrm>
              <a:off x="349188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34C5A906-D036-4CD5-AA17-B8C1F68C491F}"/>
                </a:ext>
              </a:extLst>
            </p:cNvPr>
            <p:cNvCxnSpPr>
              <a:cxnSpLocks/>
            </p:cNvCxnSpPr>
            <p:nvPr/>
          </p:nvCxnSpPr>
          <p:spPr>
            <a:xfrm>
              <a:off x="205172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FCAEE5C5-043F-48E2-B476-7C79A0C6DEC0}"/>
                </a:ext>
              </a:extLst>
            </p:cNvPr>
            <p:cNvCxnSpPr>
              <a:cxnSpLocks/>
            </p:cNvCxnSpPr>
            <p:nvPr/>
          </p:nvCxnSpPr>
          <p:spPr>
            <a:xfrm>
              <a:off x="349188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61" name="グループ化 60">
            <a:extLst>
              <a:ext uri="{FF2B5EF4-FFF2-40B4-BE49-F238E27FC236}">
                <a16:creationId xmlns:a16="http://schemas.microsoft.com/office/drawing/2014/main" id="{9058FEF3-A628-495F-BE62-FA04B2BBC493}"/>
              </a:ext>
            </a:extLst>
          </p:cNvPr>
          <p:cNvGrpSpPr/>
          <p:nvPr/>
        </p:nvGrpSpPr>
        <p:grpSpPr>
          <a:xfrm>
            <a:off x="5004048" y="2060848"/>
            <a:ext cx="3225958" cy="2304256"/>
            <a:chOff x="251520" y="1988840"/>
            <a:chExt cx="5040560" cy="3600400"/>
          </a:xfrm>
        </p:grpSpPr>
        <p:grpSp>
          <p:nvGrpSpPr>
            <p:cNvPr id="62" name="グループ化 61">
              <a:extLst>
                <a:ext uri="{FF2B5EF4-FFF2-40B4-BE49-F238E27FC236}">
                  <a16:creationId xmlns:a16="http://schemas.microsoft.com/office/drawing/2014/main" id="{E0FDB5CA-5F4D-444A-9A70-99E121F9C282}"/>
                </a:ext>
              </a:extLst>
            </p:cNvPr>
            <p:cNvGrpSpPr/>
            <p:nvPr/>
          </p:nvGrpSpPr>
          <p:grpSpPr>
            <a:xfrm>
              <a:off x="3131840" y="1988840"/>
              <a:ext cx="720080" cy="720080"/>
              <a:chOff x="792000" y="2529000"/>
              <a:chExt cx="360000" cy="360000"/>
            </a:xfrm>
          </p:grpSpPr>
          <p:sp>
            <p:nvSpPr>
              <p:cNvPr id="91" name="楕円 90">
                <a:extLst>
                  <a:ext uri="{FF2B5EF4-FFF2-40B4-BE49-F238E27FC236}">
                    <a16:creationId xmlns:a16="http://schemas.microsoft.com/office/drawing/2014/main" id="{7E9B6CA9-2D22-463A-BEA8-F9F695973B1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矢印: 下 91">
                <a:extLst>
                  <a:ext uri="{FF2B5EF4-FFF2-40B4-BE49-F238E27FC236}">
                    <a16:creationId xmlns:a16="http://schemas.microsoft.com/office/drawing/2014/main" id="{B2B68636-E6EF-406A-8641-E6BF4BBA346B}"/>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3" name="グループ化 62">
              <a:extLst>
                <a:ext uri="{FF2B5EF4-FFF2-40B4-BE49-F238E27FC236}">
                  <a16:creationId xmlns:a16="http://schemas.microsoft.com/office/drawing/2014/main" id="{309C911B-B2A6-4934-8949-4CC0BC684AA0}"/>
                </a:ext>
              </a:extLst>
            </p:cNvPr>
            <p:cNvGrpSpPr/>
            <p:nvPr/>
          </p:nvGrpSpPr>
          <p:grpSpPr>
            <a:xfrm rot="10800000">
              <a:off x="1691680" y="1988840"/>
              <a:ext cx="720080" cy="720080"/>
              <a:chOff x="792000" y="2529000"/>
              <a:chExt cx="360000" cy="360000"/>
            </a:xfrm>
          </p:grpSpPr>
          <p:sp>
            <p:nvSpPr>
              <p:cNvPr id="89" name="楕円 88">
                <a:extLst>
                  <a:ext uri="{FF2B5EF4-FFF2-40B4-BE49-F238E27FC236}">
                    <a16:creationId xmlns:a16="http://schemas.microsoft.com/office/drawing/2014/main" id="{9D4E9CD7-00D6-43BD-9986-7771E740410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D201E5CC-7F52-402F-8DCF-2D9AF790273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a:extLst>
                <a:ext uri="{FF2B5EF4-FFF2-40B4-BE49-F238E27FC236}">
                  <a16:creationId xmlns:a16="http://schemas.microsoft.com/office/drawing/2014/main" id="{EF4EE97D-2E0A-4567-ACEC-47230AB62BDA}"/>
                </a:ext>
              </a:extLst>
            </p:cNvPr>
            <p:cNvGrpSpPr/>
            <p:nvPr/>
          </p:nvGrpSpPr>
          <p:grpSpPr>
            <a:xfrm rot="10800000">
              <a:off x="251520" y="3429000"/>
              <a:ext cx="720080" cy="720080"/>
              <a:chOff x="792000" y="2529000"/>
              <a:chExt cx="360000" cy="360000"/>
            </a:xfrm>
          </p:grpSpPr>
          <p:sp>
            <p:nvSpPr>
              <p:cNvPr id="87" name="楕円 86">
                <a:extLst>
                  <a:ext uri="{FF2B5EF4-FFF2-40B4-BE49-F238E27FC236}">
                    <a16:creationId xmlns:a16="http://schemas.microsoft.com/office/drawing/2014/main" id="{8CA70D98-2B22-41D0-AB3D-E0319DC035B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4BC4558E-262E-438F-BD73-63076BA568E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a:extLst>
                <a:ext uri="{FF2B5EF4-FFF2-40B4-BE49-F238E27FC236}">
                  <a16:creationId xmlns:a16="http://schemas.microsoft.com/office/drawing/2014/main" id="{5789A070-C6AE-44FE-9DA2-E3851E757767}"/>
                </a:ext>
              </a:extLst>
            </p:cNvPr>
            <p:cNvGrpSpPr/>
            <p:nvPr/>
          </p:nvGrpSpPr>
          <p:grpSpPr>
            <a:xfrm rot="10800000">
              <a:off x="4572000" y="3429000"/>
              <a:ext cx="720080" cy="720080"/>
              <a:chOff x="792000" y="2529000"/>
              <a:chExt cx="360000" cy="360000"/>
            </a:xfrm>
          </p:grpSpPr>
          <p:sp>
            <p:nvSpPr>
              <p:cNvPr id="85" name="楕円 84">
                <a:extLst>
                  <a:ext uri="{FF2B5EF4-FFF2-40B4-BE49-F238E27FC236}">
                    <a16:creationId xmlns:a16="http://schemas.microsoft.com/office/drawing/2014/main" id="{7B67E086-A40B-4BD1-88E9-98912E96236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27CC1A2F-AFC6-4386-B5CA-81398B81AE3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a:extLst>
                <a:ext uri="{FF2B5EF4-FFF2-40B4-BE49-F238E27FC236}">
                  <a16:creationId xmlns:a16="http://schemas.microsoft.com/office/drawing/2014/main" id="{D3A83DEF-E97D-42C8-AF38-3B847D471B3E}"/>
                </a:ext>
              </a:extLst>
            </p:cNvPr>
            <p:cNvGrpSpPr/>
            <p:nvPr/>
          </p:nvGrpSpPr>
          <p:grpSpPr>
            <a:xfrm rot="10800000">
              <a:off x="3131840" y="3429000"/>
              <a:ext cx="720080" cy="720080"/>
              <a:chOff x="792000" y="2529000"/>
              <a:chExt cx="360000" cy="360000"/>
            </a:xfrm>
          </p:grpSpPr>
          <p:sp>
            <p:nvSpPr>
              <p:cNvPr id="83" name="楕円 82">
                <a:extLst>
                  <a:ext uri="{FF2B5EF4-FFF2-40B4-BE49-F238E27FC236}">
                    <a16:creationId xmlns:a16="http://schemas.microsoft.com/office/drawing/2014/main" id="{20DF6C05-9CA1-45FD-A7FD-CDA8C667CF2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矢印: 下 83">
                <a:extLst>
                  <a:ext uri="{FF2B5EF4-FFF2-40B4-BE49-F238E27FC236}">
                    <a16:creationId xmlns:a16="http://schemas.microsoft.com/office/drawing/2014/main" id="{340D6780-8F1C-433E-B7C0-B7946A807AEE}"/>
                  </a:ext>
                </a:extLst>
              </p:cNvPr>
              <p:cNvSpPr/>
              <p:nvPr/>
            </p:nvSpPr>
            <p:spPr>
              <a:xfrm rot="10800000">
                <a:off x="881999"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7" name="グループ化 66">
              <a:extLst>
                <a:ext uri="{FF2B5EF4-FFF2-40B4-BE49-F238E27FC236}">
                  <a16:creationId xmlns:a16="http://schemas.microsoft.com/office/drawing/2014/main" id="{70CEC498-8D91-446A-97D1-EC994E789578}"/>
                </a:ext>
              </a:extLst>
            </p:cNvPr>
            <p:cNvGrpSpPr/>
            <p:nvPr/>
          </p:nvGrpSpPr>
          <p:grpSpPr>
            <a:xfrm rot="10800000">
              <a:off x="1691680" y="4869160"/>
              <a:ext cx="720080" cy="720080"/>
              <a:chOff x="792000" y="2529000"/>
              <a:chExt cx="360000" cy="360000"/>
            </a:xfrm>
          </p:grpSpPr>
          <p:sp>
            <p:nvSpPr>
              <p:cNvPr id="81" name="楕円 80">
                <a:extLst>
                  <a:ext uri="{FF2B5EF4-FFF2-40B4-BE49-F238E27FC236}">
                    <a16:creationId xmlns:a16="http://schemas.microsoft.com/office/drawing/2014/main" id="{E468E693-A339-4CD9-B965-7AD17B1D2A9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矢印: 下 81">
                <a:extLst>
                  <a:ext uri="{FF2B5EF4-FFF2-40B4-BE49-F238E27FC236}">
                    <a16:creationId xmlns:a16="http://schemas.microsoft.com/office/drawing/2014/main" id="{87EE46D2-D78A-4190-8ECF-E19EE9E91C4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8" name="グループ化 67">
              <a:extLst>
                <a:ext uri="{FF2B5EF4-FFF2-40B4-BE49-F238E27FC236}">
                  <a16:creationId xmlns:a16="http://schemas.microsoft.com/office/drawing/2014/main" id="{CAAC3D2F-4483-447C-8FA6-137FBA8B793B}"/>
                </a:ext>
              </a:extLst>
            </p:cNvPr>
            <p:cNvGrpSpPr/>
            <p:nvPr/>
          </p:nvGrpSpPr>
          <p:grpSpPr>
            <a:xfrm rot="10800000">
              <a:off x="3131840" y="4869160"/>
              <a:ext cx="720080" cy="720080"/>
              <a:chOff x="792000" y="2529000"/>
              <a:chExt cx="360000" cy="360000"/>
            </a:xfrm>
          </p:grpSpPr>
          <p:sp>
            <p:nvSpPr>
              <p:cNvPr id="79" name="楕円 78">
                <a:extLst>
                  <a:ext uri="{FF2B5EF4-FFF2-40B4-BE49-F238E27FC236}">
                    <a16:creationId xmlns:a16="http://schemas.microsoft.com/office/drawing/2014/main" id="{80C3E00C-DD0E-433C-A24B-E80DE1011E6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矢印: 下 79">
                <a:extLst>
                  <a:ext uri="{FF2B5EF4-FFF2-40B4-BE49-F238E27FC236}">
                    <a16:creationId xmlns:a16="http://schemas.microsoft.com/office/drawing/2014/main" id="{C0402D01-E50E-4E67-808F-C6C452DC657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7" name="楕円 76">
              <a:extLst>
                <a:ext uri="{FF2B5EF4-FFF2-40B4-BE49-F238E27FC236}">
                  <a16:creationId xmlns:a16="http://schemas.microsoft.com/office/drawing/2014/main" id="{681D55DD-7F24-422B-9C2C-730CA9B808C5}"/>
                </a:ext>
              </a:extLst>
            </p:cNvPr>
            <p:cNvSpPr/>
            <p:nvPr/>
          </p:nvSpPr>
          <p:spPr>
            <a:xfrm>
              <a:off x="1691680" y="3428999"/>
              <a:ext cx="720080" cy="72008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70" name="直線コネクタ 69">
              <a:extLst>
                <a:ext uri="{FF2B5EF4-FFF2-40B4-BE49-F238E27FC236}">
                  <a16:creationId xmlns:a16="http://schemas.microsoft.com/office/drawing/2014/main" id="{43350DD1-CB2A-49B8-A3A3-B6958F7AA940}"/>
                </a:ext>
              </a:extLst>
            </p:cNvPr>
            <p:cNvCxnSpPr>
              <a:cxnSpLocks/>
            </p:cNvCxnSpPr>
            <p:nvPr/>
          </p:nvCxnSpPr>
          <p:spPr>
            <a:xfrm>
              <a:off x="97160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4D70C865-487B-40B7-A568-A35C8CFA3D5E}"/>
                </a:ext>
              </a:extLst>
            </p:cNvPr>
            <p:cNvCxnSpPr>
              <a:cxnSpLocks/>
            </p:cNvCxnSpPr>
            <p:nvPr/>
          </p:nvCxnSpPr>
          <p:spPr>
            <a:xfrm>
              <a:off x="241176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BA5C786D-EA1A-455A-86CB-DB8038BC75D5}"/>
                </a:ext>
              </a:extLst>
            </p:cNvPr>
            <p:cNvCxnSpPr>
              <a:cxnSpLocks/>
            </p:cNvCxnSpPr>
            <p:nvPr/>
          </p:nvCxnSpPr>
          <p:spPr>
            <a:xfrm>
              <a:off x="3851920" y="378904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000C4C07-CF24-43AC-8F83-1C03E0AF603A}"/>
                </a:ext>
              </a:extLst>
            </p:cNvPr>
            <p:cNvCxnSpPr>
              <a:cxnSpLocks/>
            </p:cNvCxnSpPr>
            <p:nvPr/>
          </p:nvCxnSpPr>
          <p:spPr>
            <a:xfrm>
              <a:off x="205172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A6978F9C-08F7-4885-B21C-580BFD4900D0}"/>
                </a:ext>
              </a:extLst>
            </p:cNvPr>
            <p:cNvCxnSpPr>
              <a:cxnSpLocks/>
            </p:cNvCxnSpPr>
            <p:nvPr/>
          </p:nvCxnSpPr>
          <p:spPr>
            <a:xfrm>
              <a:off x="3491880" y="270892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5" name="直線コネクタ 74">
              <a:extLst>
                <a:ext uri="{FF2B5EF4-FFF2-40B4-BE49-F238E27FC236}">
                  <a16:creationId xmlns:a16="http://schemas.microsoft.com/office/drawing/2014/main" id="{7C1F806D-7A91-42B5-A0C7-C393C4259A80}"/>
                </a:ext>
              </a:extLst>
            </p:cNvPr>
            <p:cNvCxnSpPr>
              <a:cxnSpLocks/>
            </p:cNvCxnSpPr>
            <p:nvPr/>
          </p:nvCxnSpPr>
          <p:spPr>
            <a:xfrm>
              <a:off x="205172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6" name="直線コネクタ 75">
              <a:extLst>
                <a:ext uri="{FF2B5EF4-FFF2-40B4-BE49-F238E27FC236}">
                  <a16:creationId xmlns:a16="http://schemas.microsoft.com/office/drawing/2014/main" id="{CAE1B366-4EFB-4FD6-8553-CF41F778679F}"/>
                </a:ext>
              </a:extLst>
            </p:cNvPr>
            <p:cNvCxnSpPr>
              <a:cxnSpLocks/>
            </p:cNvCxnSpPr>
            <p:nvPr/>
          </p:nvCxnSpPr>
          <p:spPr>
            <a:xfrm>
              <a:off x="3491880" y="414908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93" name="テキスト ボックス 92">
                <a:extLst>
                  <a:ext uri="{FF2B5EF4-FFF2-40B4-BE49-F238E27FC236}">
                    <a16:creationId xmlns:a16="http://schemas.microsoft.com/office/drawing/2014/main" id="{5E74CD1B-F4C8-4648-B561-4C7655052A28}"/>
                  </a:ext>
                </a:extLst>
              </p:cNvPr>
              <p:cNvSpPr txBox="1"/>
              <p:nvPr/>
            </p:nvSpPr>
            <p:spPr>
              <a:xfrm>
                <a:off x="5868144" y="1268760"/>
                <a:ext cx="1374992" cy="400110"/>
              </a:xfrm>
              <a:prstGeom prst="rect">
                <a:avLst/>
              </a:prstGeom>
              <a:noFill/>
            </p:spPr>
            <p:txBody>
              <a:bodyPr wrap="none" rtlCol="0">
                <a:spAutoFit/>
              </a:bodyPr>
              <a:lstStyle/>
              <a:p>
                <a:r>
                  <a:rPr lang="ja-JP" altLang="en-US" sz="2000"/>
                  <a:t>提案</a:t>
                </a:r>
                <a:r>
                  <a:rPr kumimoji="1" lang="ja-JP" altLang="en-US" sz="2000"/>
                  <a:t>状態</a:t>
                </a:r>
                <a14:m>
                  <m:oMath xmlns:m="http://schemas.openxmlformats.org/officeDocument/2006/math">
                    <m:r>
                      <a:rPr kumimoji="1" lang="en-US" altLang="ja-JP" sz="2000" b="0" i="1" smtClean="0">
                        <a:latin typeface="Cambria Math" panose="02040503050406030204" pitchFamily="18" charset="0"/>
                      </a:rPr>
                      <m:t>𝐵</m:t>
                    </m:r>
                  </m:oMath>
                </a14:m>
                <a:endParaRPr kumimoji="1" lang="ja-JP" altLang="en-US" sz="2000"/>
              </a:p>
            </p:txBody>
          </p:sp>
        </mc:Choice>
        <mc:Fallback xmlns="">
          <p:sp>
            <p:nvSpPr>
              <p:cNvPr id="93" name="テキスト ボックス 92">
                <a:extLst>
                  <a:ext uri="{FF2B5EF4-FFF2-40B4-BE49-F238E27FC236}">
                    <a16:creationId xmlns:a16="http://schemas.microsoft.com/office/drawing/2014/main" id="{5E74CD1B-F4C8-4648-B561-4C7655052A28}"/>
                  </a:ext>
                </a:extLst>
              </p:cNvPr>
              <p:cNvSpPr txBox="1">
                <a:spLocks noRot="1" noChangeAspect="1" noMove="1" noResize="1" noEditPoints="1" noAdjustHandles="1" noChangeArrowheads="1" noChangeShapeType="1" noTextEdit="1"/>
              </p:cNvSpPr>
              <p:nvPr/>
            </p:nvSpPr>
            <p:spPr>
              <a:xfrm>
                <a:off x="5868144" y="1268760"/>
                <a:ext cx="1374992" cy="400110"/>
              </a:xfrm>
              <a:prstGeom prst="rect">
                <a:avLst/>
              </a:prstGeom>
              <a:blipFill>
                <a:blip r:embed="rId3"/>
                <a:stretch>
                  <a:fillRect l="-4889" t="-10606" b="-22727"/>
                </a:stretch>
              </a:blipFill>
            </p:spPr>
            <p:txBody>
              <a:bodyPr/>
              <a:lstStyle/>
              <a:p>
                <a:r>
                  <a:rPr lang="ja-JP" altLang="en-US">
                    <a:noFill/>
                  </a:rPr>
                  <a:t> </a:t>
                </a:r>
              </a:p>
            </p:txBody>
          </p:sp>
        </mc:Fallback>
      </mc:AlternateContent>
      <p:sp>
        <p:nvSpPr>
          <p:cNvPr id="94" name="矢印: 右 93">
            <a:extLst>
              <a:ext uri="{FF2B5EF4-FFF2-40B4-BE49-F238E27FC236}">
                <a16:creationId xmlns:a16="http://schemas.microsoft.com/office/drawing/2014/main" id="{5759290B-7D4F-47E6-8A56-D44A9ED0C619}"/>
              </a:ext>
            </a:extLst>
          </p:cNvPr>
          <p:cNvSpPr/>
          <p:nvPr/>
        </p:nvSpPr>
        <p:spPr>
          <a:xfrm>
            <a:off x="4283968" y="3068960"/>
            <a:ext cx="432048"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5" name="四角形: 角を丸くする 94">
            <a:extLst>
              <a:ext uri="{FF2B5EF4-FFF2-40B4-BE49-F238E27FC236}">
                <a16:creationId xmlns:a16="http://schemas.microsoft.com/office/drawing/2014/main" id="{25B88302-4C02-45C4-AE29-A96E430A4C70}"/>
              </a:ext>
            </a:extLst>
          </p:cNvPr>
          <p:cNvSpPr/>
          <p:nvPr/>
        </p:nvSpPr>
        <p:spPr>
          <a:xfrm>
            <a:off x="1547664" y="2852936"/>
            <a:ext cx="1800200" cy="720080"/>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6" name="四角形: 角を丸くする 95">
            <a:extLst>
              <a:ext uri="{FF2B5EF4-FFF2-40B4-BE49-F238E27FC236}">
                <a16:creationId xmlns:a16="http://schemas.microsoft.com/office/drawing/2014/main" id="{4C36FD99-1FF2-4878-8B80-599AEF19CC93}"/>
              </a:ext>
            </a:extLst>
          </p:cNvPr>
          <p:cNvSpPr/>
          <p:nvPr/>
        </p:nvSpPr>
        <p:spPr>
          <a:xfrm>
            <a:off x="5724128" y="2852936"/>
            <a:ext cx="1800200" cy="720080"/>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9" name="テキスト ボックス 98">
            <a:extLst>
              <a:ext uri="{FF2B5EF4-FFF2-40B4-BE49-F238E27FC236}">
                <a16:creationId xmlns:a16="http://schemas.microsoft.com/office/drawing/2014/main" id="{171D8A2D-7DFB-45CB-A855-6B1D38BB78A9}"/>
              </a:ext>
            </a:extLst>
          </p:cNvPr>
          <p:cNvSpPr txBox="1"/>
          <p:nvPr/>
        </p:nvSpPr>
        <p:spPr>
          <a:xfrm>
            <a:off x="3347864" y="1844824"/>
            <a:ext cx="2492990" cy="646331"/>
          </a:xfrm>
          <a:prstGeom prst="rect">
            <a:avLst/>
          </a:prstGeom>
          <a:noFill/>
        </p:spPr>
        <p:txBody>
          <a:bodyPr wrap="none" rtlCol="0">
            <a:spAutoFit/>
          </a:bodyPr>
          <a:lstStyle/>
          <a:p>
            <a:r>
              <a:rPr kumimoji="1" lang="ja-JP" altLang="en-US"/>
              <a:t>この二つを同時に</a:t>
            </a:r>
            <a:endParaRPr kumimoji="1" lang="en-US" altLang="ja-JP"/>
          </a:p>
          <a:p>
            <a:r>
              <a:rPr lang="ja-JP" altLang="en-US"/>
              <a:t>ひっくり返そうとする</a:t>
            </a:r>
            <a:endParaRPr kumimoji="1" lang="ja-JP" altLang="en-US"/>
          </a:p>
        </p:txBody>
      </p:sp>
      <p:cxnSp>
        <p:nvCxnSpPr>
          <p:cNvPr id="101" name="直線矢印コネクタ 100">
            <a:extLst>
              <a:ext uri="{FF2B5EF4-FFF2-40B4-BE49-F238E27FC236}">
                <a16:creationId xmlns:a16="http://schemas.microsoft.com/office/drawing/2014/main" id="{36566456-1F89-4EFF-BB88-E6815914EED4}"/>
              </a:ext>
            </a:extLst>
          </p:cNvPr>
          <p:cNvCxnSpPr>
            <a:cxnSpLocks/>
            <a:stCxn id="99" idx="2"/>
          </p:cNvCxnSpPr>
          <p:nvPr/>
        </p:nvCxnSpPr>
        <p:spPr>
          <a:xfrm flipH="1">
            <a:off x="3347864" y="2491155"/>
            <a:ext cx="1246495" cy="36178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3" name="テキスト ボックス 102">
            <a:extLst>
              <a:ext uri="{FF2B5EF4-FFF2-40B4-BE49-F238E27FC236}">
                <a16:creationId xmlns:a16="http://schemas.microsoft.com/office/drawing/2014/main" id="{CDD2958E-D140-48C6-A1E3-F4BED05A6527}"/>
              </a:ext>
            </a:extLst>
          </p:cNvPr>
          <p:cNvSpPr txBox="1"/>
          <p:nvPr/>
        </p:nvSpPr>
        <p:spPr>
          <a:xfrm>
            <a:off x="395536" y="5589240"/>
            <a:ext cx="7571303" cy="830997"/>
          </a:xfrm>
          <a:prstGeom prst="rect">
            <a:avLst/>
          </a:prstGeom>
          <a:noFill/>
        </p:spPr>
        <p:txBody>
          <a:bodyPr wrap="none" rtlCol="0">
            <a:spAutoFit/>
          </a:bodyPr>
          <a:lstStyle/>
          <a:p>
            <a:r>
              <a:rPr kumimoji="1" lang="ja-JP" altLang="en-US" sz="2400"/>
              <a:t>あるスピンの状態が確定していないと、隣のスピンを</a:t>
            </a:r>
            <a:endParaRPr lang="en-US" altLang="ja-JP" sz="2400"/>
          </a:p>
          <a:p>
            <a:r>
              <a:rPr kumimoji="1" lang="ja-JP" altLang="en-US" sz="2400"/>
              <a:t>ひっくり返す試行ができない</a:t>
            </a:r>
            <a:endParaRPr kumimoji="1" lang="en-US" altLang="ja-JP" sz="2400"/>
          </a:p>
        </p:txBody>
      </p:sp>
      <p:sp>
        <p:nvSpPr>
          <p:cNvPr id="105" name="テキスト ボックス 104">
            <a:extLst>
              <a:ext uri="{FF2B5EF4-FFF2-40B4-BE49-F238E27FC236}">
                <a16:creationId xmlns:a16="http://schemas.microsoft.com/office/drawing/2014/main" id="{EE77B84E-9E01-4E96-8E59-649EAD3E9C5A}"/>
              </a:ext>
            </a:extLst>
          </p:cNvPr>
          <p:cNvSpPr txBox="1"/>
          <p:nvPr/>
        </p:nvSpPr>
        <p:spPr>
          <a:xfrm>
            <a:off x="5940152" y="3059668"/>
            <a:ext cx="415498" cy="369332"/>
          </a:xfrm>
          <a:prstGeom prst="rect">
            <a:avLst/>
          </a:prstGeom>
          <a:noFill/>
        </p:spPr>
        <p:txBody>
          <a:bodyPr wrap="none" rtlCol="0">
            <a:spAutoFit/>
          </a:bodyPr>
          <a:lstStyle/>
          <a:p>
            <a:r>
              <a:rPr kumimoji="1" lang="ja-JP" altLang="en-US"/>
              <a:t>？</a:t>
            </a:r>
          </a:p>
        </p:txBody>
      </p:sp>
      <p:sp>
        <p:nvSpPr>
          <p:cNvPr id="106" name="テキスト ボックス 105">
            <a:extLst>
              <a:ext uri="{FF2B5EF4-FFF2-40B4-BE49-F238E27FC236}">
                <a16:creationId xmlns:a16="http://schemas.microsoft.com/office/drawing/2014/main" id="{72110D56-37DE-4984-B625-B4614854F794}"/>
              </a:ext>
            </a:extLst>
          </p:cNvPr>
          <p:cNvSpPr txBox="1"/>
          <p:nvPr/>
        </p:nvSpPr>
        <p:spPr>
          <a:xfrm>
            <a:off x="3779912" y="4509120"/>
            <a:ext cx="2262158" cy="646331"/>
          </a:xfrm>
          <a:prstGeom prst="rect">
            <a:avLst/>
          </a:prstGeom>
          <a:noFill/>
        </p:spPr>
        <p:txBody>
          <a:bodyPr wrap="none" rtlCol="0">
            <a:spAutoFit/>
          </a:bodyPr>
          <a:lstStyle/>
          <a:p>
            <a:r>
              <a:rPr kumimoji="1" lang="ja-JP" altLang="en-US"/>
              <a:t>この</a:t>
            </a:r>
            <a:r>
              <a:rPr lang="ja-JP" altLang="en-US"/>
              <a:t>スピンの状態が</a:t>
            </a:r>
            <a:endParaRPr lang="en-US" altLang="ja-JP"/>
          </a:p>
          <a:p>
            <a:r>
              <a:rPr lang="ja-JP" altLang="en-US"/>
              <a:t>確定しないと</a:t>
            </a:r>
            <a:endParaRPr kumimoji="1" lang="ja-JP" altLang="en-US"/>
          </a:p>
        </p:txBody>
      </p:sp>
      <p:sp>
        <p:nvSpPr>
          <p:cNvPr id="107" name="テキスト ボックス 106">
            <a:extLst>
              <a:ext uri="{FF2B5EF4-FFF2-40B4-BE49-F238E27FC236}">
                <a16:creationId xmlns:a16="http://schemas.microsoft.com/office/drawing/2014/main" id="{CBF9C3FD-54B0-4E5B-A325-BEF0BC365143}"/>
              </a:ext>
            </a:extLst>
          </p:cNvPr>
          <p:cNvSpPr txBox="1"/>
          <p:nvPr/>
        </p:nvSpPr>
        <p:spPr>
          <a:xfrm>
            <a:off x="6198676" y="4509120"/>
            <a:ext cx="2954655" cy="646331"/>
          </a:xfrm>
          <a:prstGeom prst="rect">
            <a:avLst/>
          </a:prstGeom>
          <a:noFill/>
        </p:spPr>
        <p:txBody>
          <a:bodyPr wrap="none" rtlCol="0">
            <a:spAutoFit/>
          </a:bodyPr>
          <a:lstStyle/>
          <a:p>
            <a:r>
              <a:rPr kumimoji="1" lang="ja-JP" altLang="en-US"/>
              <a:t>この</a:t>
            </a:r>
            <a:r>
              <a:rPr lang="ja-JP" altLang="en-US"/>
              <a:t>スピンをひっくり返す</a:t>
            </a:r>
            <a:endParaRPr lang="en-US" altLang="ja-JP"/>
          </a:p>
          <a:p>
            <a:r>
              <a:rPr lang="ja-JP" altLang="en-US"/>
              <a:t>ための重みが計算できない</a:t>
            </a:r>
            <a:endParaRPr kumimoji="1" lang="ja-JP" altLang="en-US"/>
          </a:p>
        </p:txBody>
      </p:sp>
      <p:cxnSp>
        <p:nvCxnSpPr>
          <p:cNvPr id="112" name="直線矢印コネクタ 111">
            <a:extLst>
              <a:ext uri="{FF2B5EF4-FFF2-40B4-BE49-F238E27FC236}">
                <a16:creationId xmlns:a16="http://schemas.microsoft.com/office/drawing/2014/main" id="{4582268B-C307-4F57-BFD4-4ED6713DAE3D}"/>
              </a:ext>
            </a:extLst>
          </p:cNvPr>
          <p:cNvCxnSpPr>
            <a:cxnSpLocks/>
            <a:stCxn id="106" idx="0"/>
          </p:cNvCxnSpPr>
          <p:nvPr/>
        </p:nvCxnSpPr>
        <p:spPr>
          <a:xfrm flipV="1">
            <a:off x="4910991" y="3356992"/>
            <a:ext cx="1029161" cy="1152128"/>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15" name="直線矢印コネクタ 114">
            <a:extLst>
              <a:ext uri="{FF2B5EF4-FFF2-40B4-BE49-F238E27FC236}">
                <a16:creationId xmlns:a16="http://schemas.microsoft.com/office/drawing/2014/main" id="{A1B0973F-C5F3-4B6A-9736-F47BB9997CFF}"/>
              </a:ext>
            </a:extLst>
          </p:cNvPr>
          <p:cNvCxnSpPr>
            <a:endCxn id="83" idx="1"/>
          </p:cNvCxnSpPr>
          <p:nvPr/>
        </p:nvCxnSpPr>
        <p:spPr>
          <a:xfrm flipH="1" flipV="1">
            <a:off x="7240814" y="3375911"/>
            <a:ext cx="715562" cy="1061201"/>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060124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84D5340-80ED-4609-B6EA-8EF754883B99}"/>
              </a:ext>
            </a:extLst>
          </p:cNvPr>
          <p:cNvSpPr>
            <a:spLocks noGrp="1"/>
          </p:cNvSpPr>
          <p:nvPr>
            <p:ph type="body" sz="quarter" idx="10"/>
          </p:nvPr>
        </p:nvSpPr>
        <p:spPr/>
        <p:txBody>
          <a:bodyPr/>
          <a:lstStyle/>
          <a:p>
            <a:r>
              <a:rPr lang="ja-JP" altLang="en-US"/>
              <a:t>独立なスピン</a:t>
            </a:r>
            <a:endParaRPr kumimoji="1" lang="ja-JP" altLang="en-US"/>
          </a:p>
        </p:txBody>
      </p:sp>
      <p:sp>
        <p:nvSpPr>
          <p:cNvPr id="21" name="テキスト ボックス 20">
            <a:extLst>
              <a:ext uri="{FF2B5EF4-FFF2-40B4-BE49-F238E27FC236}">
                <a16:creationId xmlns:a16="http://schemas.microsoft.com/office/drawing/2014/main" id="{7D2EB7E3-D940-4737-B5FD-41F08C7ACC7E}"/>
              </a:ext>
            </a:extLst>
          </p:cNvPr>
          <p:cNvSpPr txBox="1"/>
          <p:nvPr/>
        </p:nvSpPr>
        <p:spPr>
          <a:xfrm>
            <a:off x="251520" y="3717032"/>
            <a:ext cx="7920880" cy="461665"/>
          </a:xfrm>
          <a:prstGeom prst="rect">
            <a:avLst/>
          </a:prstGeom>
          <a:noFill/>
        </p:spPr>
        <p:txBody>
          <a:bodyPr wrap="square" rtlCol="0">
            <a:spAutoFit/>
          </a:bodyPr>
          <a:lstStyle/>
          <a:p>
            <a:r>
              <a:rPr kumimoji="1" lang="ja-JP" altLang="en-US" sz="2400"/>
              <a:t>ボンドで接続されていないスピンは影響を受けない</a:t>
            </a:r>
          </a:p>
        </p:txBody>
      </p:sp>
      <p:sp>
        <p:nvSpPr>
          <p:cNvPr id="22" name="四角形: 角を丸くする 21">
            <a:extLst>
              <a:ext uri="{FF2B5EF4-FFF2-40B4-BE49-F238E27FC236}">
                <a16:creationId xmlns:a16="http://schemas.microsoft.com/office/drawing/2014/main" id="{1BF6C2F9-9CB3-4382-B29C-5EB07E49FE77}"/>
              </a:ext>
            </a:extLst>
          </p:cNvPr>
          <p:cNvSpPr/>
          <p:nvPr/>
        </p:nvSpPr>
        <p:spPr>
          <a:xfrm>
            <a:off x="1547664" y="1916832"/>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7" name="グループ化 56">
            <a:extLst>
              <a:ext uri="{FF2B5EF4-FFF2-40B4-BE49-F238E27FC236}">
                <a16:creationId xmlns:a16="http://schemas.microsoft.com/office/drawing/2014/main" id="{178BB534-D351-4793-B7C5-ACE77BA92FA3}"/>
              </a:ext>
            </a:extLst>
          </p:cNvPr>
          <p:cNvGrpSpPr/>
          <p:nvPr/>
        </p:nvGrpSpPr>
        <p:grpSpPr>
          <a:xfrm>
            <a:off x="683568" y="1988840"/>
            <a:ext cx="1368152" cy="1368152"/>
            <a:chOff x="3851920" y="1268760"/>
            <a:chExt cx="2160240" cy="2160240"/>
          </a:xfrm>
        </p:grpSpPr>
        <p:grpSp>
          <p:nvGrpSpPr>
            <p:cNvPr id="58" name="グループ化 57">
              <a:extLst>
                <a:ext uri="{FF2B5EF4-FFF2-40B4-BE49-F238E27FC236}">
                  <a16:creationId xmlns:a16="http://schemas.microsoft.com/office/drawing/2014/main" id="{652F5727-967F-4298-9E16-B2E18A9AA569}"/>
                </a:ext>
              </a:extLst>
            </p:cNvPr>
            <p:cNvGrpSpPr/>
            <p:nvPr/>
          </p:nvGrpSpPr>
          <p:grpSpPr>
            <a:xfrm rot="10800000">
              <a:off x="3851920" y="1268760"/>
              <a:ext cx="720080" cy="720080"/>
              <a:chOff x="792000" y="2529000"/>
              <a:chExt cx="360000" cy="360000"/>
            </a:xfrm>
          </p:grpSpPr>
          <p:sp>
            <p:nvSpPr>
              <p:cNvPr id="72" name="楕円 71">
                <a:extLst>
                  <a:ext uri="{FF2B5EF4-FFF2-40B4-BE49-F238E27FC236}">
                    <a16:creationId xmlns:a16="http://schemas.microsoft.com/office/drawing/2014/main" id="{5C45291A-9526-4B04-8102-162D93055DA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矢印: 下 72">
                <a:extLst>
                  <a:ext uri="{FF2B5EF4-FFF2-40B4-BE49-F238E27FC236}">
                    <a16:creationId xmlns:a16="http://schemas.microsoft.com/office/drawing/2014/main" id="{6F282587-8D2A-4D1B-8B3B-30CD77DCBF8F}"/>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14A29025-C795-494B-8B57-D44AA21C1EFC}"/>
                </a:ext>
              </a:extLst>
            </p:cNvPr>
            <p:cNvGrpSpPr/>
            <p:nvPr/>
          </p:nvGrpSpPr>
          <p:grpSpPr>
            <a:xfrm rot="10800000">
              <a:off x="5292080" y="1268760"/>
              <a:ext cx="720080" cy="720080"/>
              <a:chOff x="792000" y="2529000"/>
              <a:chExt cx="360000" cy="360000"/>
            </a:xfrm>
          </p:grpSpPr>
          <p:sp>
            <p:nvSpPr>
              <p:cNvPr id="70" name="楕円 69">
                <a:extLst>
                  <a:ext uri="{FF2B5EF4-FFF2-40B4-BE49-F238E27FC236}">
                    <a16:creationId xmlns:a16="http://schemas.microsoft.com/office/drawing/2014/main" id="{77AB6454-B7F8-404D-9DDD-34DA9CE654E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B8730DA6-3851-4184-A1E4-8722F4CCCEB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a:extLst>
                <a:ext uri="{FF2B5EF4-FFF2-40B4-BE49-F238E27FC236}">
                  <a16:creationId xmlns:a16="http://schemas.microsoft.com/office/drawing/2014/main" id="{CE51AB7B-087D-4568-BC1F-1C1A81634FC1}"/>
                </a:ext>
              </a:extLst>
            </p:cNvPr>
            <p:cNvGrpSpPr/>
            <p:nvPr/>
          </p:nvGrpSpPr>
          <p:grpSpPr>
            <a:xfrm rot="10800000">
              <a:off x="5292080" y="2708920"/>
              <a:ext cx="720080" cy="720080"/>
              <a:chOff x="792000" y="2529000"/>
              <a:chExt cx="360000" cy="360000"/>
            </a:xfrm>
          </p:grpSpPr>
          <p:sp>
            <p:nvSpPr>
              <p:cNvPr id="68" name="楕円 67">
                <a:extLst>
                  <a:ext uri="{FF2B5EF4-FFF2-40B4-BE49-F238E27FC236}">
                    <a16:creationId xmlns:a16="http://schemas.microsoft.com/office/drawing/2014/main" id="{C567D46A-CADC-41AD-974D-7298AA14C93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149191D4-9D92-403D-A9F2-0DB9ABC16F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1" name="グループ化 60">
              <a:extLst>
                <a:ext uri="{FF2B5EF4-FFF2-40B4-BE49-F238E27FC236}">
                  <a16:creationId xmlns:a16="http://schemas.microsoft.com/office/drawing/2014/main" id="{4EFBEE45-26A3-4DD9-8A2A-6DCDA72A1905}"/>
                </a:ext>
              </a:extLst>
            </p:cNvPr>
            <p:cNvGrpSpPr/>
            <p:nvPr/>
          </p:nvGrpSpPr>
          <p:grpSpPr>
            <a:xfrm rot="10800000">
              <a:off x="3851920" y="2708920"/>
              <a:ext cx="720080" cy="720080"/>
              <a:chOff x="792000" y="2529000"/>
              <a:chExt cx="360000" cy="360000"/>
            </a:xfrm>
          </p:grpSpPr>
          <p:sp>
            <p:nvSpPr>
              <p:cNvPr id="66" name="楕円 65">
                <a:extLst>
                  <a:ext uri="{FF2B5EF4-FFF2-40B4-BE49-F238E27FC236}">
                    <a16:creationId xmlns:a16="http://schemas.microsoft.com/office/drawing/2014/main" id="{727291F0-86C2-429B-B684-86E5D9CE464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48B5CC8E-A9D0-41F3-95C6-4FD40D380A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2" name="直線コネクタ 61">
              <a:extLst>
                <a:ext uri="{FF2B5EF4-FFF2-40B4-BE49-F238E27FC236}">
                  <a16:creationId xmlns:a16="http://schemas.microsoft.com/office/drawing/2014/main" id="{D3BD2FD5-02BA-44D5-A79D-904D260BE9E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E9D94E7A-A758-48FA-B845-C899512C3DE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9ECB15E-FFFA-4155-A794-D98B9BA01B21}"/>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DE66521E-FF2F-4BF5-9B08-AE5D8FAAB46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4" name="テキスト ボックス 73">
            <a:extLst>
              <a:ext uri="{FF2B5EF4-FFF2-40B4-BE49-F238E27FC236}">
                <a16:creationId xmlns:a16="http://schemas.microsoft.com/office/drawing/2014/main" id="{FC0426A2-A0F2-429D-B7BB-8C9F33EEB8F3}"/>
              </a:ext>
            </a:extLst>
          </p:cNvPr>
          <p:cNvSpPr txBox="1"/>
          <p:nvPr/>
        </p:nvSpPr>
        <p:spPr>
          <a:xfrm>
            <a:off x="323528" y="980728"/>
            <a:ext cx="7920880" cy="830997"/>
          </a:xfrm>
          <a:prstGeom prst="rect">
            <a:avLst/>
          </a:prstGeom>
          <a:noFill/>
        </p:spPr>
        <p:txBody>
          <a:bodyPr wrap="square" rtlCol="0">
            <a:spAutoFit/>
          </a:bodyPr>
          <a:lstStyle/>
          <a:p>
            <a:r>
              <a:rPr kumimoji="1" lang="ja-JP" altLang="en-US" sz="2400"/>
              <a:t>あるスピンがひっくり返ると</a:t>
            </a:r>
            <a:r>
              <a:rPr lang="ja-JP" altLang="en-US" sz="2400"/>
              <a:t>、ボンドで繋がったスピンの重みが変わる</a:t>
            </a:r>
            <a:endParaRPr kumimoji="1" lang="en-US" altLang="ja-JP" sz="2400"/>
          </a:p>
        </p:txBody>
      </p:sp>
      <p:sp>
        <p:nvSpPr>
          <p:cNvPr id="75" name="テキスト ボックス 74">
            <a:extLst>
              <a:ext uri="{FF2B5EF4-FFF2-40B4-BE49-F238E27FC236}">
                <a16:creationId xmlns:a16="http://schemas.microsoft.com/office/drawing/2014/main" id="{BE43824B-56F9-40D9-B3D1-70D27BD2ADC5}"/>
              </a:ext>
            </a:extLst>
          </p:cNvPr>
          <p:cNvSpPr txBox="1"/>
          <p:nvPr/>
        </p:nvSpPr>
        <p:spPr>
          <a:xfrm>
            <a:off x="2843808" y="2007502"/>
            <a:ext cx="3518912" cy="400110"/>
          </a:xfrm>
          <a:prstGeom prst="rect">
            <a:avLst/>
          </a:prstGeom>
          <a:noFill/>
        </p:spPr>
        <p:txBody>
          <a:bodyPr wrap="none" rtlCol="0">
            <a:spAutoFit/>
          </a:bodyPr>
          <a:lstStyle/>
          <a:p>
            <a:r>
              <a:rPr lang="ja-JP" altLang="en-US" sz="2000"/>
              <a:t>このスピンがひっくり返ると</a:t>
            </a:r>
            <a:endParaRPr kumimoji="1" lang="ja-JP" altLang="en-US" sz="2000"/>
          </a:p>
        </p:txBody>
      </p:sp>
      <p:sp>
        <p:nvSpPr>
          <p:cNvPr id="76" name="テキスト ボックス 75">
            <a:extLst>
              <a:ext uri="{FF2B5EF4-FFF2-40B4-BE49-F238E27FC236}">
                <a16:creationId xmlns:a16="http://schemas.microsoft.com/office/drawing/2014/main" id="{E0FD7CF1-91C7-4161-827C-CF73355D6F51}"/>
              </a:ext>
            </a:extLst>
          </p:cNvPr>
          <p:cNvSpPr txBox="1"/>
          <p:nvPr/>
        </p:nvSpPr>
        <p:spPr>
          <a:xfrm>
            <a:off x="2843808" y="2956882"/>
            <a:ext cx="3775393" cy="400110"/>
          </a:xfrm>
          <a:prstGeom prst="rect">
            <a:avLst/>
          </a:prstGeom>
          <a:noFill/>
        </p:spPr>
        <p:txBody>
          <a:bodyPr wrap="none" rtlCol="0">
            <a:spAutoFit/>
          </a:bodyPr>
          <a:lstStyle/>
          <a:p>
            <a:r>
              <a:rPr lang="ja-JP" altLang="en-US" sz="2000"/>
              <a:t>このスピンの重みに影響がでる</a:t>
            </a:r>
            <a:endParaRPr kumimoji="1" lang="ja-JP" altLang="en-US" sz="2000"/>
          </a:p>
        </p:txBody>
      </p:sp>
      <p:sp>
        <p:nvSpPr>
          <p:cNvPr id="77" name="四角形: 角を丸くする 76">
            <a:extLst>
              <a:ext uri="{FF2B5EF4-FFF2-40B4-BE49-F238E27FC236}">
                <a16:creationId xmlns:a16="http://schemas.microsoft.com/office/drawing/2014/main" id="{6DE2D695-C692-460C-94C8-AAAACFC7D57A}"/>
              </a:ext>
            </a:extLst>
          </p:cNvPr>
          <p:cNvSpPr/>
          <p:nvPr/>
        </p:nvSpPr>
        <p:spPr>
          <a:xfrm>
            <a:off x="1547664" y="2852936"/>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9" name="直線矢印コネクタ 78">
            <a:extLst>
              <a:ext uri="{FF2B5EF4-FFF2-40B4-BE49-F238E27FC236}">
                <a16:creationId xmlns:a16="http://schemas.microsoft.com/office/drawing/2014/main" id="{965E79A1-9DDC-4F89-8F1D-BC5460FD29AD}"/>
              </a:ext>
            </a:extLst>
          </p:cNvPr>
          <p:cNvCxnSpPr>
            <a:stCxn id="75" idx="1"/>
            <a:endCxn id="22" idx="3"/>
          </p:cNvCxnSpPr>
          <p:nvPr/>
        </p:nvCxnSpPr>
        <p:spPr>
          <a:xfrm flipH="1" flipV="1">
            <a:off x="2123728" y="2204864"/>
            <a:ext cx="720080" cy="2693"/>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1" name="直線矢印コネクタ 80">
            <a:extLst>
              <a:ext uri="{FF2B5EF4-FFF2-40B4-BE49-F238E27FC236}">
                <a16:creationId xmlns:a16="http://schemas.microsoft.com/office/drawing/2014/main" id="{02903632-C31A-4A24-A9E5-51D7842DC07B}"/>
              </a:ext>
            </a:extLst>
          </p:cNvPr>
          <p:cNvCxnSpPr>
            <a:stCxn id="76" idx="1"/>
            <a:endCxn id="77" idx="3"/>
          </p:cNvCxnSpPr>
          <p:nvPr/>
        </p:nvCxnSpPr>
        <p:spPr>
          <a:xfrm flipH="1" flipV="1">
            <a:off x="2123728" y="3140968"/>
            <a:ext cx="720080" cy="159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2" name="四角形: 角を丸くする 81">
            <a:extLst>
              <a:ext uri="{FF2B5EF4-FFF2-40B4-BE49-F238E27FC236}">
                <a16:creationId xmlns:a16="http://schemas.microsoft.com/office/drawing/2014/main" id="{99C1F1E8-EA8D-4E79-A3AD-A44D478F7767}"/>
              </a:ext>
            </a:extLst>
          </p:cNvPr>
          <p:cNvSpPr/>
          <p:nvPr/>
        </p:nvSpPr>
        <p:spPr>
          <a:xfrm>
            <a:off x="683568" y="4797152"/>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83" name="グループ化 82">
            <a:extLst>
              <a:ext uri="{FF2B5EF4-FFF2-40B4-BE49-F238E27FC236}">
                <a16:creationId xmlns:a16="http://schemas.microsoft.com/office/drawing/2014/main" id="{8FF0273F-2F40-4CEB-A4EF-ACBE914561F7}"/>
              </a:ext>
            </a:extLst>
          </p:cNvPr>
          <p:cNvGrpSpPr/>
          <p:nvPr/>
        </p:nvGrpSpPr>
        <p:grpSpPr>
          <a:xfrm>
            <a:off x="755576" y="4869160"/>
            <a:ext cx="1368152" cy="1368152"/>
            <a:chOff x="3851920" y="1268760"/>
            <a:chExt cx="2160240" cy="2160240"/>
          </a:xfrm>
        </p:grpSpPr>
        <p:grpSp>
          <p:nvGrpSpPr>
            <p:cNvPr id="84" name="グループ化 83">
              <a:extLst>
                <a:ext uri="{FF2B5EF4-FFF2-40B4-BE49-F238E27FC236}">
                  <a16:creationId xmlns:a16="http://schemas.microsoft.com/office/drawing/2014/main" id="{E952623E-05D8-431D-8AB5-8E66B6D52806}"/>
                </a:ext>
              </a:extLst>
            </p:cNvPr>
            <p:cNvGrpSpPr/>
            <p:nvPr/>
          </p:nvGrpSpPr>
          <p:grpSpPr>
            <a:xfrm rot="10800000">
              <a:off x="3851920" y="1268760"/>
              <a:ext cx="720080" cy="720080"/>
              <a:chOff x="792000" y="2529000"/>
              <a:chExt cx="360000" cy="360000"/>
            </a:xfrm>
          </p:grpSpPr>
          <p:sp>
            <p:nvSpPr>
              <p:cNvPr id="98" name="楕円 97">
                <a:extLst>
                  <a:ext uri="{FF2B5EF4-FFF2-40B4-BE49-F238E27FC236}">
                    <a16:creationId xmlns:a16="http://schemas.microsoft.com/office/drawing/2014/main" id="{901FD4B4-E153-488E-858C-110DFF9B4BC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矢印: 下 98">
                <a:extLst>
                  <a:ext uri="{FF2B5EF4-FFF2-40B4-BE49-F238E27FC236}">
                    <a16:creationId xmlns:a16="http://schemas.microsoft.com/office/drawing/2014/main" id="{C712E66A-F7DC-4DEA-A5AF-75A9A3BAED51}"/>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5" name="グループ化 84">
              <a:extLst>
                <a:ext uri="{FF2B5EF4-FFF2-40B4-BE49-F238E27FC236}">
                  <a16:creationId xmlns:a16="http://schemas.microsoft.com/office/drawing/2014/main" id="{97A9A6BD-BA10-40D9-8FD3-A411310F2A5B}"/>
                </a:ext>
              </a:extLst>
            </p:cNvPr>
            <p:cNvGrpSpPr/>
            <p:nvPr/>
          </p:nvGrpSpPr>
          <p:grpSpPr>
            <a:xfrm rot="10800000">
              <a:off x="5292080" y="1268760"/>
              <a:ext cx="720080" cy="720080"/>
              <a:chOff x="792000" y="2529000"/>
              <a:chExt cx="360000" cy="360000"/>
            </a:xfrm>
          </p:grpSpPr>
          <p:sp>
            <p:nvSpPr>
              <p:cNvPr id="96" name="楕円 95">
                <a:extLst>
                  <a:ext uri="{FF2B5EF4-FFF2-40B4-BE49-F238E27FC236}">
                    <a16:creationId xmlns:a16="http://schemas.microsoft.com/office/drawing/2014/main" id="{0A37B6A0-4588-4B81-8FA3-AEC34EA2E0E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矢印: 下 96">
                <a:extLst>
                  <a:ext uri="{FF2B5EF4-FFF2-40B4-BE49-F238E27FC236}">
                    <a16:creationId xmlns:a16="http://schemas.microsoft.com/office/drawing/2014/main" id="{70015672-AEDD-4D55-B75F-849C64F657E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6" name="グループ化 85">
              <a:extLst>
                <a:ext uri="{FF2B5EF4-FFF2-40B4-BE49-F238E27FC236}">
                  <a16:creationId xmlns:a16="http://schemas.microsoft.com/office/drawing/2014/main" id="{055E2000-D33C-4ED3-986A-804FE5A79A97}"/>
                </a:ext>
              </a:extLst>
            </p:cNvPr>
            <p:cNvGrpSpPr/>
            <p:nvPr/>
          </p:nvGrpSpPr>
          <p:grpSpPr>
            <a:xfrm rot="10800000">
              <a:off x="5292080" y="2708920"/>
              <a:ext cx="720080" cy="720080"/>
              <a:chOff x="792000" y="2529000"/>
              <a:chExt cx="360000" cy="360000"/>
            </a:xfrm>
          </p:grpSpPr>
          <p:sp>
            <p:nvSpPr>
              <p:cNvPr id="94" name="楕円 93">
                <a:extLst>
                  <a:ext uri="{FF2B5EF4-FFF2-40B4-BE49-F238E27FC236}">
                    <a16:creationId xmlns:a16="http://schemas.microsoft.com/office/drawing/2014/main" id="{617F0473-C655-4721-A023-DFC06B8A496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矢印: 下 94">
                <a:extLst>
                  <a:ext uri="{FF2B5EF4-FFF2-40B4-BE49-F238E27FC236}">
                    <a16:creationId xmlns:a16="http://schemas.microsoft.com/office/drawing/2014/main" id="{2F53B5CE-80AB-44BB-8027-ACCF63AD494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7" name="グループ化 86">
              <a:extLst>
                <a:ext uri="{FF2B5EF4-FFF2-40B4-BE49-F238E27FC236}">
                  <a16:creationId xmlns:a16="http://schemas.microsoft.com/office/drawing/2014/main" id="{905603EF-0269-494E-B863-1FE1E1318F8E}"/>
                </a:ext>
              </a:extLst>
            </p:cNvPr>
            <p:cNvGrpSpPr/>
            <p:nvPr/>
          </p:nvGrpSpPr>
          <p:grpSpPr>
            <a:xfrm rot="10800000">
              <a:off x="3851920" y="2708920"/>
              <a:ext cx="720080" cy="720080"/>
              <a:chOff x="792000" y="2529000"/>
              <a:chExt cx="360000" cy="360000"/>
            </a:xfrm>
          </p:grpSpPr>
          <p:sp>
            <p:nvSpPr>
              <p:cNvPr id="92" name="楕円 91">
                <a:extLst>
                  <a:ext uri="{FF2B5EF4-FFF2-40B4-BE49-F238E27FC236}">
                    <a16:creationId xmlns:a16="http://schemas.microsoft.com/office/drawing/2014/main" id="{F27EA290-FC0E-4F7F-8B3E-1E5E26EAC2B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矢印: 下 92">
                <a:extLst>
                  <a:ext uri="{FF2B5EF4-FFF2-40B4-BE49-F238E27FC236}">
                    <a16:creationId xmlns:a16="http://schemas.microsoft.com/office/drawing/2014/main" id="{32E18ECF-F1C4-4435-BB50-25BDE85437D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8" name="直線コネクタ 87">
              <a:extLst>
                <a:ext uri="{FF2B5EF4-FFF2-40B4-BE49-F238E27FC236}">
                  <a16:creationId xmlns:a16="http://schemas.microsoft.com/office/drawing/2014/main" id="{68E95253-6EFC-4E15-AAD9-5C3358C3441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0CA63E8E-87E7-4E51-BA80-3BBBDC7B7CA0}"/>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0" name="直線コネクタ 89">
              <a:extLst>
                <a:ext uri="{FF2B5EF4-FFF2-40B4-BE49-F238E27FC236}">
                  <a16:creationId xmlns:a16="http://schemas.microsoft.com/office/drawing/2014/main" id="{95CC8391-A852-4728-9829-1BD455E20AE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直線コネクタ 90">
              <a:extLst>
                <a:ext uri="{FF2B5EF4-FFF2-40B4-BE49-F238E27FC236}">
                  <a16:creationId xmlns:a16="http://schemas.microsoft.com/office/drawing/2014/main" id="{134DCF86-B9BC-4CEE-BE62-2FBF1EDA1D2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0" name="四角形: 角を丸くする 99">
            <a:extLst>
              <a:ext uri="{FF2B5EF4-FFF2-40B4-BE49-F238E27FC236}">
                <a16:creationId xmlns:a16="http://schemas.microsoft.com/office/drawing/2014/main" id="{4D9DE404-1CAC-49A7-83F7-786DB91DCB79}"/>
              </a:ext>
            </a:extLst>
          </p:cNvPr>
          <p:cNvSpPr/>
          <p:nvPr/>
        </p:nvSpPr>
        <p:spPr>
          <a:xfrm>
            <a:off x="1619672" y="5733256"/>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テキスト ボックス 100">
            <a:extLst>
              <a:ext uri="{FF2B5EF4-FFF2-40B4-BE49-F238E27FC236}">
                <a16:creationId xmlns:a16="http://schemas.microsoft.com/office/drawing/2014/main" id="{9890B12C-AAC1-431F-A30B-4D5D40688EC7}"/>
              </a:ext>
            </a:extLst>
          </p:cNvPr>
          <p:cNvSpPr txBox="1"/>
          <p:nvPr/>
        </p:nvSpPr>
        <p:spPr>
          <a:xfrm>
            <a:off x="3131840" y="4374323"/>
            <a:ext cx="3775393" cy="400110"/>
          </a:xfrm>
          <a:prstGeom prst="rect">
            <a:avLst/>
          </a:prstGeom>
          <a:noFill/>
        </p:spPr>
        <p:txBody>
          <a:bodyPr wrap="none" rtlCol="0">
            <a:spAutoFit/>
          </a:bodyPr>
          <a:lstStyle/>
          <a:p>
            <a:r>
              <a:rPr lang="ja-JP" altLang="en-US" sz="2000"/>
              <a:t>このスピンがひっくり返っても</a:t>
            </a:r>
            <a:endParaRPr kumimoji="1" lang="ja-JP" altLang="en-US" sz="2000"/>
          </a:p>
        </p:txBody>
      </p:sp>
      <p:cxnSp>
        <p:nvCxnSpPr>
          <p:cNvPr id="103" name="コネクタ: カギ線 102">
            <a:extLst>
              <a:ext uri="{FF2B5EF4-FFF2-40B4-BE49-F238E27FC236}">
                <a16:creationId xmlns:a16="http://schemas.microsoft.com/office/drawing/2014/main" id="{98AD27AD-C990-4AEC-BD9E-1BDFBE880277}"/>
              </a:ext>
            </a:extLst>
          </p:cNvPr>
          <p:cNvCxnSpPr>
            <a:stCxn id="101" idx="1"/>
            <a:endCxn id="82" idx="0"/>
          </p:cNvCxnSpPr>
          <p:nvPr/>
        </p:nvCxnSpPr>
        <p:spPr>
          <a:xfrm rot="10800000" flipV="1">
            <a:off x="971600" y="4574378"/>
            <a:ext cx="2160240" cy="22277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05" name="テキスト ボックス 104">
            <a:extLst>
              <a:ext uri="{FF2B5EF4-FFF2-40B4-BE49-F238E27FC236}">
                <a16:creationId xmlns:a16="http://schemas.microsoft.com/office/drawing/2014/main" id="{8E10A3DC-FB49-45D5-B485-E21B094AED9D}"/>
              </a:ext>
            </a:extLst>
          </p:cNvPr>
          <p:cNvSpPr txBox="1"/>
          <p:nvPr/>
        </p:nvSpPr>
        <p:spPr>
          <a:xfrm>
            <a:off x="2987824" y="5805264"/>
            <a:ext cx="4031873" cy="400110"/>
          </a:xfrm>
          <a:prstGeom prst="rect">
            <a:avLst/>
          </a:prstGeom>
          <a:noFill/>
        </p:spPr>
        <p:txBody>
          <a:bodyPr wrap="none" rtlCol="0">
            <a:spAutoFit/>
          </a:bodyPr>
          <a:lstStyle/>
          <a:p>
            <a:r>
              <a:rPr lang="ja-JP" altLang="en-US" sz="2000"/>
              <a:t>このスピンの重みには影響しない</a:t>
            </a:r>
            <a:endParaRPr kumimoji="1" lang="ja-JP" altLang="en-US" sz="2000"/>
          </a:p>
        </p:txBody>
      </p:sp>
      <p:cxnSp>
        <p:nvCxnSpPr>
          <p:cNvPr id="107" name="直線矢印コネクタ 106">
            <a:extLst>
              <a:ext uri="{FF2B5EF4-FFF2-40B4-BE49-F238E27FC236}">
                <a16:creationId xmlns:a16="http://schemas.microsoft.com/office/drawing/2014/main" id="{F634DE1B-1509-4561-9D98-09344ED71193}"/>
              </a:ext>
            </a:extLst>
          </p:cNvPr>
          <p:cNvCxnSpPr>
            <a:stCxn id="105" idx="1"/>
            <a:endCxn id="100" idx="3"/>
          </p:cNvCxnSpPr>
          <p:nvPr/>
        </p:nvCxnSpPr>
        <p:spPr>
          <a:xfrm flipH="1">
            <a:off x="2195736" y="6005319"/>
            <a:ext cx="792088" cy="15969"/>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1167774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B874031-7882-4AFD-BDDB-8934BA6E14DE}"/>
              </a:ext>
            </a:extLst>
          </p:cNvPr>
          <p:cNvSpPr>
            <a:spLocks noGrp="1"/>
          </p:cNvSpPr>
          <p:nvPr>
            <p:ph type="body" sz="quarter" idx="10"/>
          </p:nvPr>
        </p:nvSpPr>
        <p:spPr/>
        <p:txBody>
          <a:bodyPr/>
          <a:lstStyle/>
          <a:p>
            <a:r>
              <a:rPr kumimoji="1" lang="ja-JP" altLang="en-US"/>
              <a:t>独立なスピン</a:t>
            </a:r>
          </a:p>
        </p:txBody>
      </p:sp>
      <p:grpSp>
        <p:nvGrpSpPr>
          <p:cNvPr id="3" name="グループ化 2">
            <a:extLst>
              <a:ext uri="{FF2B5EF4-FFF2-40B4-BE49-F238E27FC236}">
                <a16:creationId xmlns:a16="http://schemas.microsoft.com/office/drawing/2014/main" id="{CE7AB9A6-8389-4A05-BA13-E25D1279F3A8}"/>
              </a:ext>
            </a:extLst>
          </p:cNvPr>
          <p:cNvGrpSpPr/>
          <p:nvPr/>
        </p:nvGrpSpPr>
        <p:grpSpPr>
          <a:xfrm>
            <a:off x="827584" y="1628800"/>
            <a:ext cx="1368152" cy="1368152"/>
            <a:chOff x="3851920" y="1268760"/>
            <a:chExt cx="2160240" cy="2160240"/>
          </a:xfrm>
        </p:grpSpPr>
        <p:grpSp>
          <p:nvGrpSpPr>
            <p:cNvPr id="4" name="グループ化 3">
              <a:extLst>
                <a:ext uri="{FF2B5EF4-FFF2-40B4-BE49-F238E27FC236}">
                  <a16:creationId xmlns:a16="http://schemas.microsoft.com/office/drawing/2014/main" id="{3A95BB37-D430-4C44-AA42-4E697E93384F}"/>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1FA5EDCB-5FDF-45BC-B5E4-D56AB66B64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C389DB58-64A8-4087-8EF9-875931DC1549}"/>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F22A95DF-4F9A-40F0-B25C-3645343CEA78}"/>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6E10E343-EF44-4A4F-9447-77BAB7C9FE4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A7DF474B-D623-47B4-8387-6A11E0ED949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0FE5A5E8-2241-4EF5-AB66-5567CE4F4F83}"/>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0FD2DF0B-DCF3-4EFE-8DF7-7884893BA1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09392D08-CB1B-4F9F-8A7C-558D572091B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7E1165BA-200D-46E6-AC72-5DB8EC582A3E}"/>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3A847832-6C8D-4016-B43B-1DC74CE5EA7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A9493363-6FBE-4FB4-AC30-B006ACE6642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78C80843-05D3-4A9E-B269-1361178CD92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50921BC7-1D80-4AF8-9A1C-D2BD8C50464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874666A5-B233-4F85-AA13-D33D7CB73124}"/>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7DBF9801-4F5B-4877-AD1A-214AE080250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0" name="四角形: 角を丸くする 19">
            <a:extLst>
              <a:ext uri="{FF2B5EF4-FFF2-40B4-BE49-F238E27FC236}">
                <a16:creationId xmlns:a16="http://schemas.microsoft.com/office/drawing/2014/main" id="{4B8A838C-E576-43B9-83E1-43170668F838}"/>
              </a:ext>
            </a:extLst>
          </p:cNvPr>
          <p:cNvSpPr/>
          <p:nvPr/>
        </p:nvSpPr>
        <p:spPr>
          <a:xfrm>
            <a:off x="755576" y="1556792"/>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四角形: 角を丸くする 20">
            <a:extLst>
              <a:ext uri="{FF2B5EF4-FFF2-40B4-BE49-F238E27FC236}">
                <a16:creationId xmlns:a16="http://schemas.microsoft.com/office/drawing/2014/main" id="{FBB506BA-D025-4936-905A-4BC8DCF90FDD}"/>
              </a:ext>
            </a:extLst>
          </p:cNvPr>
          <p:cNvSpPr/>
          <p:nvPr/>
        </p:nvSpPr>
        <p:spPr>
          <a:xfrm>
            <a:off x="1691680" y="2492896"/>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1222AE6D-ED8B-4E7C-8609-0B285AB90674}"/>
              </a:ext>
            </a:extLst>
          </p:cNvPr>
          <p:cNvSpPr txBox="1"/>
          <p:nvPr/>
        </p:nvSpPr>
        <p:spPr>
          <a:xfrm>
            <a:off x="2699792" y="1268760"/>
            <a:ext cx="5032147" cy="369332"/>
          </a:xfrm>
          <a:prstGeom prst="rect">
            <a:avLst/>
          </a:prstGeom>
          <a:noFill/>
        </p:spPr>
        <p:txBody>
          <a:bodyPr wrap="none" rtlCol="0">
            <a:spAutoFit/>
          </a:bodyPr>
          <a:lstStyle/>
          <a:p>
            <a:r>
              <a:rPr kumimoji="1" lang="ja-JP" altLang="en-US"/>
              <a:t>これらのスピンを同時にひっくり返そうとする</a:t>
            </a:r>
          </a:p>
        </p:txBody>
      </p:sp>
      <p:cxnSp>
        <p:nvCxnSpPr>
          <p:cNvPr id="24" name="コネクタ: カギ線 23">
            <a:extLst>
              <a:ext uri="{FF2B5EF4-FFF2-40B4-BE49-F238E27FC236}">
                <a16:creationId xmlns:a16="http://schemas.microsoft.com/office/drawing/2014/main" id="{114EBD2A-4E51-4828-9992-32C9ECFC5FEB}"/>
              </a:ext>
            </a:extLst>
          </p:cNvPr>
          <p:cNvCxnSpPr>
            <a:stCxn id="22" idx="1"/>
            <a:endCxn id="20" idx="0"/>
          </p:cNvCxnSpPr>
          <p:nvPr/>
        </p:nvCxnSpPr>
        <p:spPr>
          <a:xfrm rot="10800000" flipV="1">
            <a:off x="1043608" y="1453426"/>
            <a:ext cx="1656184" cy="10336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コネクタ: カギ線 25">
            <a:extLst>
              <a:ext uri="{FF2B5EF4-FFF2-40B4-BE49-F238E27FC236}">
                <a16:creationId xmlns:a16="http://schemas.microsoft.com/office/drawing/2014/main" id="{22AB7EE6-4464-4185-ADB4-B7E961265FE7}"/>
              </a:ext>
            </a:extLst>
          </p:cNvPr>
          <p:cNvCxnSpPr>
            <a:stCxn id="22" idx="2"/>
            <a:endCxn id="21" idx="3"/>
          </p:cNvCxnSpPr>
          <p:nvPr/>
        </p:nvCxnSpPr>
        <p:spPr>
          <a:xfrm rot="5400000">
            <a:off x="3170387" y="735449"/>
            <a:ext cx="1142836" cy="2948122"/>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27" name="グループ化 26">
            <a:extLst>
              <a:ext uri="{FF2B5EF4-FFF2-40B4-BE49-F238E27FC236}">
                <a16:creationId xmlns:a16="http://schemas.microsoft.com/office/drawing/2014/main" id="{C854701F-53B9-495E-88B0-9F2E7A94D851}"/>
              </a:ext>
            </a:extLst>
          </p:cNvPr>
          <p:cNvGrpSpPr/>
          <p:nvPr/>
        </p:nvGrpSpPr>
        <p:grpSpPr>
          <a:xfrm>
            <a:off x="899592" y="4221088"/>
            <a:ext cx="1368152" cy="1368152"/>
            <a:chOff x="3851920" y="1268760"/>
            <a:chExt cx="2160240" cy="2160240"/>
          </a:xfrm>
        </p:grpSpPr>
        <p:sp>
          <p:nvSpPr>
            <p:cNvPr id="42" name="楕円 41">
              <a:extLst>
                <a:ext uri="{FF2B5EF4-FFF2-40B4-BE49-F238E27FC236}">
                  <a16:creationId xmlns:a16="http://schemas.microsoft.com/office/drawing/2014/main" id="{78842A9C-694E-4154-BACE-BF442E09962E}"/>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9" name="グループ化 28">
              <a:extLst>
                <a:ext uri="{FF2B5EF4-FFF2-40B4-BE49-F238E27FC236}">
                  <a16:creationId xmlns:a16="http://schemas.microsoft.com/office/drawing/2014/main" id="{927723B1-5BBB-417F-B599-EBEA5AB08C90}"/>
                </a:ext>
              </a:extLst>
            </p:cNvPr>
            <p:cNvGrpSpPr/>
            <p:nvPr/>
          </p:nvGrpSpPr>
          <p:grpSpPr>
            <a:xfrm rot="10800000">
              <a:off x="5292080" y="1268760"/>
              <a:ext cx="720080" cy="720080"/>
              <a:chOff x="792000" y="2529000"/>
              <a:chExt cx="360000" cy="360000"/>
            </a:xfrm>
          </p:grpSpPr>
          <p:sp>
            <p:nvSpPr>
              <p:cNvPr id="40" name="楕円 39">
                <a:extLst>
                  <a:ext uri="{FF2B5EF4-FFF2-40B4-BE49-F238E27FC236}">
                    <a16:creationId xmlns:a16="http://schemas.microsoft.com/office/drawing/2014/main" id="{CF6CE23E-0F66-49E0-89B7-261A2DA0FB3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矢印: 下 40">
                <a:extLst>
                  <a:ext uri="{FF2B5EF4-FFF2-40B4-BE49-F238E27FC236}">
                    <a16:creationId xmlns:a16="http://schemas.microsoft.com/office/drawing/2014/main" id="{B9D28C95-638C-4F30-80D4-899E71ACB91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8FF5199C-E417-454A-B237-DAB263A71B1F}"/>
                </a:ext>
              </a:extLst>
            </p:cNvPr>
            <p:cNvGrpSpPr/>
            <p:nvPr/>
          </p:nvGrpSpPr>
          <p:grpSpPr>
            <a:xfrm rot="10800000">
              <a:off x="5292080" y="2708920"/>
              <a:ext cx="720080" cy="720080"/>
              <a:chOff x="792000" y="2529000"/>
              <a:chExt cx="360000" cy="360000"/>
            </a:xfrm>
          </p:grpSpPr>
          <p:sp>
            <p:nvSpPr>
              <p:cNvPr id="38" name="楕円 37">
                <a:extLst>
                  <a:ext uri="{FF2B5EF4-FFF2-40B4-BE49-F238E27FC236}">
                    <a16:creationId xmlns:a16="http://schemas.microsoft.com/office/drawing/2014/main" id="{CFF214CC-EE2F-4DD6-86FA-F2E50AFDEAF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矢印: 下 38">
                <a:extLst>
                  <a:ext uri="{FF2B5EF4-FFF2-40B4-BE49-F238E27FC236}">
                    <a16:creationId xmlns:a16="http://schemas.microsoft.com/office/drawing/2014/main" id="{55283D7F-BC46-490D-B6D6-31E5EF02912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C2A437C0-39F1-4F3D-8D7D-0B3103E765C4}"/>
                </a:ext>
              </a:extLst>
            </p:cNvPr>
            <p:cNvGrpSpPr/>
            <p:nvPr/>
          </p:nvGrpSpPr>
          <p:grpSpPr>
            <a:xfrm rot="10800000">
              <a:off x="3851920" y="2708920"/>
              <a:ext cx="720080" cy="720080"/>
              <a:chOff x="792000" y="2529000"/>
              <a:chExt cx="360000" cy="360000"/>
            </a:xfrm>
          </p:grpSpPr>
          <p:sp>
            <p:nvSpPr>
              <p:cNvPr id="36" name="楕円 35">
                <a:extLst>
                  <a:ext uri="{FF2B5EF4-FFF2-40B4-BE49-F238E27FC236}">
                    <a16:creationId xmlns:a16="http://schemas.microsoft.com/office/drawing/2014/main" id="{BCB0912F-0ACA-4A8D-89EF-737D7749005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14E584CE-5EDB-4494-A8D1-FFC861BB476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 name="直線コネクタ 31">
              <a:extLst>
                <a:ext uri="{FF2B5EF4-FFF2-40B4-BE49-F238E27FC236}">
                  <a16:creationId xmlns:a16="http://schemas.microsoft.com/office/drawing/2014/main" id="{0D21C0FE-E529-47FF-849A-CA62D5596B5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8E4B42A8-4ABC-402B-885A-4478E7817CA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91B0D2F4-7CF5-4ED9-94B1-FF3D59DF028B}"/>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2517FC53-7A59-46C7-8C74-79D2A69B8ED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5" name="テキスト ボックス 44">
            <a:extLst>
              <a:ext uri="{FF2B5EF4-FFF2-40B4-BE49-F238E27FC236}">
                <a16:creationId xmlns:a16="http://schemas.microsoft.com/office/drawing/2014/main" id="{37B15B7F-CD4A-4FBE-84E6-52C987E5082B}"/>
              </a:ext>
            </a:extLst>
          </p:cNvPr>
          <p:cNvSpPr txBox="1"/>
          <p:nvPr/>
        </p:nvSpPr>
        <p:spPr>
          <a:xfrm>
            <a:off x="918254" y="4274434"/>
            <a:ext cx="415498" cy="369332"/>
          </a:xfrm>
          <a:prstGeom prst="rect">
            <a:avLst/>
          </a:prstGeom>
          <a:noFill/>
        </p:spPr>
        <p:txBody>
          <a:bodyPr wrap="none" rtlCol="0">
            <a:spAutoFit/>
          </a:bodyPr>
          <a:lstStyle/>
          <a:p>
            <a:r>
              <a:rPr kumimoji="1" lang="ja-JP" altLang="en-US"/>
              <a:t>？</a:t>
            </a:r>
          </a:p>
        </p:txBody>
      </p:sp>
      <p:sp>
        <p:nvSpPr>
          <p:cNvPr id="46" name="四角形: 角を丸くする 45">
            <a:extLst>
              <a:ext uri="{FF2B5EF4-FFF2-40B4-BE49-F238E27FC236}">
                <a16:creationId xmlns:a16="http://schemas.microsoft.com/office/drawing/2014/main" id="{875FF2E3-5CBB-48BD-B250-DEE91D56F377}"/>
              </a:ext>
            </a:extLst>
          </p:cNvPr>
          <p:cNvSpPr/>
          <p:nvPr/>
        </p:nvSpPr>
        <p:spPr>
          <a:xfrm>
            <a:off x="1763688" y="5085184"/>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7" name="テキスト ボックス 46">
            <a:extLst>
              <a:ext uri="{FF2B5EF4-FFF2-40B4-BE49-F238E27FC236}">
                <a16:creationId xmlns:a16="http://schemas.microsoft.com/office/drawing/2014/main" id="{A3FE4E32-6554-4732-8E77-7E9D1F044D2D}"/>
              </a:ext>
            </a:extLst>
          </p:cNvPr>
          <p:cNvSpPr txBox="1"/>
          <p:nvPr/>
        </p:nvSpPr>
        <p:spPr>
          <a:xfrm>
            <a:off x="251520" y="3356992"/>
            <a:ext cx="2954655" cy="646331"/>
          </a:xfrm>
          <a:prstGeom prst="rect">
            <a:avLst/>
          </a:prstGeom>
          <a:noFill/>
        </p:spPr>
        <p:txBody>
          <a:bodyPr wrap="none" rtlCol="0">
            <a:spAutoFit/>
          </a:bodyPr>
          <a:lstStyle/>
          <a:p>
            <a:r>
              <a:rPr kumimoji="1" lang="ja-JP" altLang="en-US"/>
              <a:t>このスピン</a:t>
            </a:r>
            <a:r>
              <a:rPr lang="ja-JP" altLang="en-US"/>
              <a:t>をひっくり返す</a:t>
            </a:r>
            <a:endParaRPr lang="en-US" altLang="ja-JP"/>
          </a:p>
          <a:p>
            <a:r>
              <a:rPr kumimoji="1" lang="ja-JP" altLang="en-US"/>
              <a:t>試行の結果はまだ知らない</a:t>
            </a:r>
          </a:p>
        </p:txBody>
      </p:sp>
      <p:sp>
        <p:nvSpPr>
          <p:cNvPr id="48" name="テキスト ボックス 47">
            <a:extLst>
              <a:ext uri="{FF2B5EF4-FFF2-40B4-BE49-F238E27FC236}">
                <a16:creationId xmlns:a16="http://schemas.microsoft.com/office/drawing/2014/main" id="{0627A37F-6954-4D81-B2EB-EC50C9D3773F}"/>
              </a:ext>
            </a:extLst>
          </p:cNvPr>
          <p:cNvSpPr txBox="1"/>
          <p:nvPr/>
        </p:nvSpPr>
        <p:spPr>
          <a:xfrm>
            <a:off x="5004048" y="3356992"/>
            <a:ext cx="3416320" cy="646331"/>
          </a:xfrm>
          <a:prstGeom prst="rect">
            <a:avLst/>
          </a:prstGeom>
          <a:noFill/>
        </p:spPr>
        <p:txBody>
          <a:bodyPr wrap="none" rtlCol="0">
            <a:spAutoFit/>
          </a:bodyPr>
          <a:lstStyle/>
          <a:p>
            <a:r>
              <a:rPr kumimoji="1" lang="ja-JP" altLang="en-US"/>
              <a:t>わからないまま確率を計算して</a:t>
            </a:r>
            <a:endParaRPr kumimoji="1" lang="en-US" altLang="ja-JP"/>
          </a:p>
          <a:p>
            <a:r>
              <a:rPr kumimoji="1" lang="ja-JP" altLang="en-US"/>
              <a:t>ひっくり返</a:t>
            </a:r>
            <a:r>
              <a:rPr lang="ja-JP" altLang="en-US"/>
              <a:t>してしまう</a:t>
            </a:r>
            <a:endParaRPr kumimoji="1" lang="ja-JP" altLang="en-US"/>
          </a:p>
        </p:txBody>
      </p:sp>
      <p:grpSp>
        <p:nvGrpSpPr>
          <p:cNvPr id="49" name="グループ化 48">
            <a:extLst>
              <a:ext uri="{FF2B5EF4-FFF2-40B4-BE49-F238E27FC236}">
                <a16:creationId xmlns:a16="http://schemas.microsoft.com/office/drawing/2014/main" id="{5CD9EE83-ED02-4726-9540-D1EB64058247}"/>
              </a:ext>
            </a:extLst>
          </p:cNvPr>
          <p:cNvGrpSpPr/>
          <p:nvPr/>
        </p:nvGrpSpPr>
        <p:grpSpPr>
          <a:xfrm>
            <a:off x="5724128" y="4221088"/>
            <a:ext cx="1368152" cy="1368152"/>
            <a:chOff x="3851920" y="1268760"/>
            <a:chExt cx="2160240" cy="2160240"/>
          </a:xfrm>
        </p:grpSpPr>
        <p:sp>
          <p:nvSpPr>
            <p:cNvPr id="50" name="楕円 49">
              <a:extLst>
                <a:ext uri="{FF2B5EF4-FFF2-40B4-BE49-F238E27FC236}">
                  <a16:creationId xmlns:a16="http://schemas.microsoft.com/office/drawing/2014/main" id="{2AFA0607-6E23-4B38-917F-390F163779B7}"/>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51" name="グループ化 50">
              <a:extLst>
                <a:ext uri="{FF2B5EF4-FFF2-40B4-BE49-F238E27FC236}">
                  <a16:creationId xmlns:a16="http://schemas.microsoft.com/office/drawing/2014/main" id="{B3A92A8C-E1C7-4FA5-9443-B7352794262C}"/>
                </a:ext>
              </a:extLst>
            </p:cNvPr>
            <p:cNvGrpSpPr/>
            <p:nvPr/>
          </p:nvGrpSpPr>
          <p:grpSpPr>
            <a:xfrm rot="10800000">
              <a:off x="5292080" y="1268760"/>
              <a:ext cx="720080" cy="720080"/>
              <a:chOff x="792000" y="2529000"/>
              <a:chExt cx="360000" cy="360000"/>
            </a:xfrm>
          </p:grpSpPr>
          <p:sp>
            <p:nvSpPr>
              <p:cNvPr id="62" name="楕円 61">
                <a:extLst>
                  <a:ext uri="{FF2B5EF4-FFF2-40B4-BE49-F238E27FC236}">
                    <a16:creationId xmlns:a16="http://schemas.microsoft.com/office/drawing/2014/main" id="{3FE01B63-AC7F-4E07-8BBE-023DB22247B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3" name="矢印: 下 62">
                <a:extLst>
                  <a:ext uri="{FF2B5EF4-FFF2-40B4-BE49-F238E27FC236}">
                    <a16:creationId xmlns:a16="http://schemas.microsoft.com/office/drawing/2014/main" id="{E2E6B337-7C9D-4900-A590-9A6DC00C3BE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 name="グループ化 51">
              <a:extLst>
                <a:ext uri="{FF2B5EF4-FFF2-40B4-BE49-F238E27FC236}">
                  <a16:creationId xmlns:a16="http://schemas.microsoft.com/office/drawing/2014/main" id="{C819AE0F-5460-47D8-8AC2-4972F57786E1}"/>
                </a:ext>
              </a:extLst>
            </p:cNvPr>
            <p:cNvGrpSpPr/>
            <p:nvPr/>
          </p:nvGrpSpPr>
          <p:grpSpPr>
            <a:xfrm rot="10800000">
              <a:off x="5292080" y="2708920"/>
              <a:ext cx="720080" cy="720080"/>
              <a:chOff x="792000" y="2529000"/>
              <a:chExt cx="360000" cy="360000"/>
            </a:xfrm>
          </p:grpSpPr>
          <p:sp>
            <p:nvSpPr>
              <p:cNvPr id="60" name="楕円 59">
                <a:extLst>
                  <a:ext uri="{FF2B5EF4-FFF2-40B4-BE49-F238E27FC236}">
                    <a16:creationId xmlns:a16="http://schemas.microsoft.com/office/drawing/2014/main" id="{04048C20-E22A-40FF-9BD7-46584268847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1" name="矢印: 下 60">
                <a:extLst>
                  <a:ext uri="{FF2B5EF4-FFF2-40B4-BE49-F238E27FC236}">
                    <a16:creationId xmlns:a16="http://schemas.microsoft.com/office/drawing/2014/main" id="{31B668A4-B743-46CB-AED2-9951F2D538D5}"/>
                  </a:ext>
                </a:extLst>
              </p:cNvPr>
              <p:cNvSpPr/>
              <p:nvPr/>
            </p:nvSpPr>
            <p:spPr>
              <a:xfrm rot="10800000">
                <a:off x="881999"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3" name="グループ化 52">
              <a:extLst>
                <a:ext uri="{FF2B5EF4-FFF2-40B4-BE49-F238E27FC236}">
                  <a16:creationId xmlns:a16="http://schemas.microsoft.com/office/drawing/2014/main" id="{CCD675BE-707C-40FA-83D3-02634F20C91C}"/>
                </a:ext>
              </a:extLst>
            </p:cNvPr>
            <p:cNvGrpSpPr/>
            <p:nvPr/>
          </p:nvGrpSpPr>
          <p:grpSpPr>
            <a:xfrm rot="10800000">
              <a:off x="3851920" y="2708920"/>
              <a:ext cx="720080" cy="720080"/>
              <a:chOff x="792000" y="2529000"/>
              <a:chExt cx="360000" cy="360000"/>
            </a:xfrm>
          </p:grpSpPr>
          <p:sp>
            <p:nvSpPr>
              <p:cNvPr id="58" name="楕円 57">
                <a:extLst>
                  <a:ext uri="{FF2B5EF4-FFF2-40B4-BE49-F238E27FC236}">
                    <a16:creationId xmlns:a16="http://schemas.microsoft.com/office/drawing/2014/main" id="{D916FB62-984B-4A5D-8083-D0F9630BE45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9" name="矢印: 下 58">
                <a:extLst>
                  <a:ext uri="{FF2B5EF4-FFF2-40B4-BE49-F238E27FC236}">
                    <a16:creationId xmlns:a16="http://schemas.microsoft.com/office/drawing/2014/main" id="{8288D19B-4EFA-44CB-A36D-2CFCF69E372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4" name="直線コネクタ 53">
              <a:extLst>
                <a:ext uri="{FF2B5EF4-FFF2-40B4-BE49-F238E27FC236}">
                  <a16:creationId xmlns:a16="http://schemas.microsoft.com/office/drawing/2014/main" id="{D376E93E-8722-4790-B673-93409606CD3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96AE621B-33CB-4A98-AEEA-BFF814948D30}"/>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A10F9888-9207-4CE7-A508-86E8A84AC3BB}"/>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333B9FCF-8724-4B04-831D-A23CFF54489F}"/>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64" name="テキスト ボックス 63">
            <a:extLst>
              <a:ext uri="{FF2B5EF4-FFF2-40B4-BE49-F238E27FC236}">
                <a16:creationId xmlns:a16="http://schemas.microsoft.com/office/drawing/2014/main" id="{13268CC9-8455-4613-AB42-26AFA4ECF1BA}"/>
              </a:ext>
            </a:extLst>
          </p:cNvPr>
          <p:cNvSpPr txBox="1"/>
          <p:nvPr/>
        </p:nvSpPr>
        <p:spPr>
          <a:xfrm>
            <a:off x="5742790" y="4274434"/>
            <a:ext cx="415498" cy="369332"/>
          </a:xfrm>
          <a:prstGeom prst="rect">
            <a:avLst/>
          </a:prstGeom>
          <a:noFill/>
        </p:spPr>
        <p:txBody>
          <a:bodyPr wrap="none" rtlCol="0">
            <a:spAutoFit/>
          </a:bodyPr>
          <a:lstStyle/>
          <a:p>
            <a:r>
              <a:rPr kumimoji="1" lang="ja-JP" altLang="en-US"/>
              <a:t>？</a:t>
            </a:r>
          </a:p>
        </p:txBody>
      </p:sp>
      <p:sp>
        <p:nvSpPr>
          <p:cNvPr id="65" name="四角形: 角を丸くする 64">
            <a:extLst>
              <a:ext uri="{FF2B5EF4-FFF2-40B4-BE49-F238E27FC236}">
                <a16:creationId xmlns:a16="http://schemas.microsoft.com/office/drawing/2014/main" id="{75014090-16B7-49C4-BAF7-516288C92483}"/>
              </a:ext>
            </a:extLst>
          </p:cNvPr>
          <p:cNvSpPr/>
          <p:nvPr/>
        </p:nvSpPr>
        <p:spPr>
          <a:xfrm>
            <a:off x="6588224" y="5085184"/>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四角形: 角を丸くする 65">
            <a:extLst>
              <a:ext uri="{FF2B5EF4-FFF2-40B4-BE49-F238E27FC236}">
                <a16:creationId xmlns:a16="http://schemas.microsoft.com/office/drawing/2014/main" id="{4925102E-B08A-4695-A65E-7CA17D48602F}"/>
              </a:ext>
            </a:extLst>
          </p:cNvPr>
          <p:cNvSpPr/>
          <p:nvPr/>
        </p:nvSpPr>
        <p:spPr>
          <a:xfrm>
            <a:off x="827584" y="4149080"/>
            <a:ext cx="576064" cy="576064"/>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8" name="直線矢印コネクタ 67">
            <a:extLst>
              <a:ext uri="{FF2B5EF4-FFF2-40B4-BE49-F238E27FC236}">
                <a16:creationId xmlns:a16="http://schemas.microsoft.com/office/drawing/2014/main" id="{909EF405-6F78-4488-A833-1AD951D39529}"/>
              </a:ext>
            </a:extLst>
          </p:cNvPr>
          <p:cNvCxnSpPr>
            <a:cxnSpLocks/>
            <a:stCxn id="47" idx="2"/>
          </p:cNvCxnSpPr>
          <p:nvPr/>
        </p:nvCxnSpPr>
        <p:spPr>
          <a:xfrm flipH="1">
            <a:off x="1403648" y="4003323"/>
            <a:ext cx="325200" cy="217765"/>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70" name="矢印: 右 69">
            <a:extLst>
              <a:ext uri="{FF2B5EF4-FFF2-40B4-BE49-F238E27FC236}">
                <a16:creationId xmlns:a16="http://schemas.microsoft.com/office/drawing/2014/main" id="{459D1F76-E3EA-40E8-A4C0-8BCE13A4DA68}"/>
              </a:ext>
            </a:extLst>
          </p:cNvPr>
          <p:cNvSpPr/>
          <p:nvPr/>
        </p:nvSpPr>
        <p:spPr>
          <a:xfrm>
            <a:off x="3563888" y="4581128"/>
            <a:ext cx="720080"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29340544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E6AA4F6-82F7-44DC-A7C9-348122829AF4}"/>
              </a:ext>
            </a:extLst>
          </p:cNvPr>
          <p:cNvSpPr>
            <a:spLocks noGrp="1"/>
          </p:cNvSpPr>
          <p:nvPr>
            <p:ph type="body" sz="quarter" idx="10"/>
          </p:nvPr>
        </p:nvSpPr>
        <p:spPr/>
        <p:txBody>
          <a:bodyPr/>
          <a:lstStyle/>
          <a:p>
            <a:r>
              <a:rPr kumimoji="1" lang="ja-JP" altLang="en-US"/>
              <a:t>独立なスピン</a:t>
            </a:r>
          </a:p>
        </p:txBody>
      </p:sp>
      <p:sp>
        <p:nvSpPr>
          <p:cNvPr id="3" name="テキスト ボックス 2">
            <a:extLst>
              <a:ext uri="{FF2B5EF4-FFF2-40B4-BE49-F238E27FC236}">
                <a16:creationId xmlns:a16="http://schemas.microsoft.com/office/drawing/2014/main" id="{6AB505D9-DA4A-4E8D-B8FB-BE7F105DBFBE}"/>
              </a:ext>
            </a:extLst>
          </p:cNvPr>
          <p:cNvSpPr txBox="1"/>
          <p:nvPr/>
        </p:nvSpPr>
        <p:spPr>
          <a:xfrm>
            <a:off x="251520" y="1052736"/>
            <a:ext cx="6032421" cy="461665"/>
          </a:xfrm>
          <a:prstGeom prst="rect">
            <a:avLst/>
          </a:prstGeom>
          <a:noFill/>
        </p:spPr>
        <p:txBody>
          <a:bodyPr wrap="none" rtlCol="0">
            <a:spAutoFit/>
          </a:bodyPr>
          <a:lstStyle/>
          <a:p>
            <a:r>
              <a:rPr kumimoji="1" lang="ja-JP" altLang="en-US" sz="2400"/>
              <a:t>もしスピンがひっくり返っていなければ？</a:t>
            </a:r>
          </a:p>
        </p:txBody>
      </p:sp>
      <p:grpSp>
        <p:nvGrpSpPr>
          <p:cNvPr id="4" name="グループ化 3">
            <a:extLst>
              <a:ext uri="{FF2B5EF4-FFF2-40B4-BE49-F238E27FC236}">
                <a16:creationId xmlns:a16="http://schemas.microsoft.com/office/drawing/2014/main" id="{A43F395C-EB0C-4E5B-99D9-76A5AE2F0421}"/>
              </a:ext>
            </a:extLst>
          </p:cNvPr>
          <p:cNvGrpSpPr/>
          <p:nvPr/>
        </p:nvGrpSpPr>
        <p:grpSpPr>
          <a:xfrm>
            <a:off x="1043608" y="1700808"/>
            <a:ext cx="1368152" cy="1368152"/>
            <a:chOff x="3851920" y="1268760"/>
            <a:chExt cx="2160240" cy="2160240"/>
          </a:xfrm>
        </p:grpSpPr>
        <p:grpSp>
          <p:nvGrpSpPr>
            <p:cNvPr id="5" name="グループ化 4">
              <a:extLst>
                <a:ext uri="{FF2B5EF4-FFF2-40B4-BE49-F238E27FC236}">
                  <a16:creationId xmlns:a16="http://schemas.microsoft.com/office/drawing/2014/main" id="{6F9C1BAA-6DF8-4BD2-88E6-ED21DE308D47}"/>
                </a:ext>
              </a:extLst>
            </p:cNvPr>
            <p:cNvGrpSpPr/>
            <p:nvPr/>
          </p:nvGrpSpPr>
          <p:grpSpPr>
            <a:xfrm rot="10800000">
              <a:off x="3851920" y="1268760"/>
              <a:ext cx="720080" cy="720080"/>
              <a:chOff x="792000" y="2529000"/>
              <a:chExt cx="360000" cy="360000"/>
            </a:xfrm>
          </p:grpSpPr>
          <p:sp>
            <p:nvSpPr>
              <p:cNvPr id="19" name="楕円 18">
                <a:extLst>
                  <a:ext uri="{FF2B5EF4-FFF2-40B4-BE49-F238E27FC236}">
                    <a16:creationId xmlns:a16="http://schemas.microsoft.com/office/drawing/2014/main" id="{DA99A044-CA9F-41AF-B170-34222646E5F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345B7AD7-9E55-4D07-BC3B-E4FCAE25AA9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9F05B3F3-B2C2-493B-8924-5BB918964822}"/>
                </a:ext>
              </a:extLst>
            </p:cNvPr>
            <p:cNvGrpSpPr/>
            <p:nvPr/>
          </p:nvGrpSpPr>
          <p:grpSpPr>
            <a:xfrm rot="10800000">
              <a:off x="5292080" y="1268760"/>
              <a:ext cx="720080" cy="720080"/>
              <a:chOff x="792000" y="2529000"/>
              <a:chExt cx="360000" cy="360000"/>
            </a:xfrm>
          </p:grpSpPr>
          <p:sp>
            <p:nvSpPr>
              <p:cNvPr id="17" name="楕円 16">
                <a:extLst>
                  <a:ext uri="{FF2B5EF4-FFF2-40B4-BE49-F238E27FC236}">
                    <a16:creationId xmlns:a16="http://schemas.microsoft.com/office/drawing/2014/main" id="{E2074BFF-A0F1-4701-8626-94A7AA0B035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4CE5A248-D5B2-4AF1-AA00-F071C4825CB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40C23C75-C8E2-4E02-861D-80D9CC69D5B4}"/>
                </a:ext>
              </a:extLst>
            </p:cNvPr>
            <p:cNvGrpSpPr/>
            <p:nvPr/>
          </p:nvGrpSpPr>
          <p:grpSpPr>
            <a:xfrm rot="10800000">
              <a:off x="5292080" y="2708920"/>
              <a:ext cx="720080" cy="720080"/>
              <a:chOff x="792000" y="2529000"/>
              <a:chExt cx="360000" cy="360000"/>
            </a:xfrm>
          </p:grpSpPr>
          <p:sp>
            <p:nvSpPr>
              <p:cNvPr id="15" name="楕円 14">
                <a:extLst>
                  <a:ext uri="{FF2B5EF4-FFF2-40B4-BE49-F238E27FC236}">
                    <a16:creationId xmlns:a16="http://schemas.microsoft.com/office/drawing/2014/main" id="{A4373172-2203-44E1-91F3-0DD6509B867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7553B6A4-FC97-4CF8-88DC-305D3587070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02621A84-F037-406E-A122-E69C9455D2CD}"/>
                </a:ext>
              </a:extLst>
            </p:cNvPr>
            <p:cNvGrpSpPr/>
            <p:nvPr/>
          </p:nvGrpSpPr>
          <p:grpSpPr>
            <a:xfrm rot="10800000">
              <a:off x="3851920" y="2708920"/>
              <a:ext cx="720080" cy="720080"/>
              <a:chOff x="792000" y="2529000"/>
              <a:chExt cx="360000" cy="360000"/>
            </a:xfrm>
          </p:grpSpPr>
          <p:sp>
            <p:nvSpPr>
              <p:cNvPr id="13" name="楕円 12">
                <a:extLst>
                  <a:ext uri="{FF2B5EF4-FFF2-40B4-BE49-F238E27FC236}">
                    <a16:creationId xmlns:a16="http://schemas.microsoft.com/office/drawing/2014/main" id="{80BE2D4C-D1B9-45FF-B747-723F6352768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24731A11-6887-4ED1-8B1F-FD18C98424B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 name="直線コネクタ 8">
              <a:extLst>
                <a:ext uri="{FF2B5EF4-FFF2-40B4-BE49-F238E27FC236}">
                  <a16:creationId xmlns:a16="http://schemas.microsoft.com/office/drawing/2014/main" id="{FEEDE120-CD24-48BB-B38E-14C26D0E4A6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953E64B-997B-49B8-8091-73A8B18DDE6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0FCE7AD7-5722-49EF-BA93-4214D7A5711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CA1C04CF-4CD8-4A17-BBA9-23BEAE9B54B1}"/>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BFF44088-956F-4B7E-A368-7BD52BEC2086}"/>
              </a:ext>
            </a:extLst>
          </p:cNvPr>
          <p:cNvGrpSpPr/>
          <p:nvPr/>
        </p:nvGrpSpPr>
        <p:grpSpPr>
          <a:xfrm>
            <a:off x="3491880" y="1700808"/>
            <a:ext cx="1368152" cy="1368152"/>
            <a:chOff x="3851920" y="1268760"/>
            <a:chExt cx="2160240" cy="2160240"/>
          </a:xfrm>
        </p:grpSpPr>
        <p:grpSp>
          <p:nvGrpSpPr>
            <p:cNvPr id="22" name="グループ化 21">
              <a:extLst>
                <a:ext uri="{FF2B5EF4-FFF2-40B4-BE49-F238E27FC236}">
                  <a16:creationId xmlns:a16="http://schemas.microsoft.com/office/drawing/2014/main" id="{2DEDF410-FB27-49B8-9C0E-2D3B35CC105F}"/>
                </a:ext>
              </a:extLst>
            </p:cNvPr>
            <p:cNvGrpSpPr/>
            <p:nvPr/>
          </p:nvGrpSpPr>
          <p:grpSpPr>
            <a:xfrm rot="10800000">
              <a:off x="3851920" y="1268760"/>
              <a:ext cx="720080" cy="720080"/>
              <a:chOff x="792000" y="2529000"/>
              <a:chExt cx="360000" cy="360000"/>
            </a:xfrm>
          </p:grpSpPr>
          <p:sp>
            <p:nvSpPr>
              <p:cNvPr id="36" name="楕円 35">
                <a:extLst>
                  <a:ext uri="{FF2B5EF4-FFF2-40B4-BE49-F238E27FC236}">
                    <a16:creationId xmlns:a16="http://schemas.microsoft.com/office/drawing/2014/main" id="{AF10E5F7-B6EA-447D-ADC8-AE6D95C8FB1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A96B2F06-8109-48EA-A420-214E15EE2BAC}"/>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1C8A430C-A6ED-418E-A001-135758BE573D}"/>
                </a:ext>
              </a:extLst>
            </p:cNvPr>
            <p:cNvGrpSpPr/>
            <p:nvPr/>
          </p:nvGrpSpPr>
          <p:grpSpPr>
            <a:xfrm rot="10800000">
              <a:off x="5292080" y="1268760"/>
              <a:ext cx="720080" cy="720080"/>
              <a:chOff x="792000" y="2529000"/>
              <a:chExt cx="360000" cy="360000"/>
            </a:xfrm>
          </p:grpSpPr>
          <p:sp>
            <p:nvSpPr>
              <p:cNvPr id="34" name="楕円 33">
                <a:extLst>
                  <a:ext uri="{FF2B5EF4-FFF2-40B4-BE49-F238E27FC236}">
                    <a16:creationId xmlns:a16="http://schemas.microsoft.com/office/drawing/2014/main" id="{2E5B1C00-51FE-4662-9345-F149803E1C5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61BBAA54-4911-4A5E-8347-2403E399ED4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F4AB5DB6-C80E-4514-9CAE-66E7B3F4BAE7}"/>
                </a:ext>
              </a:extLst>
            </p:cNvPr>
            <p:cNvGrpSpPr/>
            <p:nvPr/>
          </p:nvGrpSpPr>
          <p:grpSpPr>
            <a:xfrm rot="10800000">
              <a:off x="5292080" y="2708920"/>
              <a:ext cx="720080" cy="720080"/>
              <a:chOff x="792000" y="2529000"/>
              <a:chExt cx="360000" cy="360000"/>
            </a:xfrm>
          </p:grpSpPr>
          <p:sp>
            <p:nvSpPr>
              <p:cNvPr id="32" name="楕円 31">
                <a:extLst>
                  <a:ext uri="{FF2B5EF4-FFF2-40B4-BE49-F238E27FC236}">
                    <a16:creationId xmlns:a16="http://schemas.microsoft.com/office/drawing/2014/main" id="{CAACA343-51E2-4A54-BABD-DA449743352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 name="矢印: 下 32">
                <a:extLst>
                  <a:ext uri="{FF2B5EF4-FFF2-40B4-BE49-F238E27FC236}">
                    <a16:creationId xmlns:a16="http://schemas.microsoft.com/office/drawing/2014/main" id="{691201AC-B285-4C66-8A0D-5231C5B09F59}"/>
                  </a:ext>
                </a:extLst>
              </p:cNvPr>
              <p:cNvSpPr/>
              <p:nvPr/>
            </p:nvSpPr>
            <p:spPr>
              <a:xfrm rot="10800000">
                <a:off x="881999"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5" name="グループ化 24">
              <a:extLst>
                <a:ext uri="{FF2B5EF4-FFF2-40B4-BE49-F238E27FC236}">
                  <a16:creationId xmlns:a16="http://schemas.microsoft.com/office/drawing/2014/main" id="{89C533A2-3818-424F-840D-0BA55AFB870B}"/>
                </a:ext>
              </a:extLst>
            </p:cNvPr>
            <p:cNvGrpSpPr/>
            <p:nvPr/>
          </p:nvGrpSpPr>
          <p:grpSpPr>
            <a:xfrm rot="10800000">
              <a:off x="3851920" y="2708920"/>
              <a:ext cx="720080" cy="720080"/>
              <a:chOff x="792000" y="2529000"/>
              <a:chExt cx="360000" cy="360000"/>
            </a:xfrm>
          </p:grpSpPr>
          <p:sp>
            <p:nvSpPr>
              <p:cNvPr id="30" name="楕円 29">
                <a:extLst>
                  <a:ext uri="{FF2B5EF4-FFF2-40B4-BE49-F238E27FC236}">
                    <a16:creationId xmlns:a16="http://schemas.microsoft.com/office/drawing/2014/main" id="{48E173CC-8CBF-4601-ABD9-09FE7D1113F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 name="矢印: 下 30">
                <a:extLst>
                  <a:ext uri="{FF2B5EF4-FFF2-40B4-BE49-F238E27FC236}">
                    <a16:creationId xmlns:a16="http://schemas.microsoft.com/office/drawing/2014/main" id="{278432E4-B973-4914-A5C3-FB6BB8ED1F3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 name="直線コネクタ 25">
              <a:extLst>
                <a:ext uri="{FF2B5EF4-FFF2-40B4-BE49-F238E27FC236}">
                  <a16:creationId xmlns:a16="http://schemas.microsoft.com/office/drawing/2014/main" id="{786BEB1B-5973-4146-9C31-226EE0903C1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E89E0EA7-D794-4595-9B09-FAD14855ACE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025CC94-566E-40C8-991B-8DFE1479D70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05873213-5082-4A84-BC6A-2DBB9A19A4F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8" name="矢印: 右 37">
            <a:extLst>
              <a:ext uri="{FF2B5EF4-FFF2-40B4-BE49-F238E27FC236}">
                <a16:creationId xmlns:a16="http://schemas.microsoft.com/office/drawing/2014/main" id="{E59F71E6-9401-4B35-BC62-E398ABD8AD5B}"/>
              </a:ext>
            </a:extLst>
          </p:cNvPr>
          <p:cNvSpPr/>
          <p:nvPr/>
        </p:nvSpPr>
        <p:spPr>
          <a:xfrm>
            <a:off x="2627784" y="2204864"/>
            <a:ext cx="600067"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テキスト ボックス 38">
            <a:extLst>
              <a:ext uri="{FF2B5EF4-FFF2-40B4-BE49-F238E27FC236}">
                <a16:creationId xmlns:a16="http://schemas.microsoft.com/office/drawing/2014/main" id="{E6C6EA15-0BAD-4C21-B468-DFF15615D811}"/>
              </a:ext>
            </a:extLst>
          </p:cNvPr>
          <p:cNvSpPr txBox="1"/>
          <p:nvPr/>
        </p:nvSpPr>
        <p:spPr>
          <a:xfrm>
            <a:off x="5155272" y="2060848"/>
            <a:ext cx="2492990" cy="646331"/>
          </a:xfrm>
          <a:prstGeom prst="rect">
            <a:avLst/>
          </a:prstGeom>
          <a:noFill/>
        </p:spPr>
        <p:txBody>
          <a:bodyPr wrap="none" rtlCol="0">
            <a:spAutoFit/>
          </a:bodyPr>
          <a:lstStyle/>
          <a:p>
            <a:r>
              <a:rPr kumimoji="1" lang="ja-JP" altLang="en-US"/>
              <a:t>一つスピンをひっくり</a:t>
            </a:r>
            <a:endParaRPr kumimoji="1" lang="en-US" altLang="ja-JP"/>
          </a:p>
          <a:p>
            <a:r>
              <a:rPr kumimoji="1" lang="ja-JP" altLang="en-US"/>
              <a:t>返しただけ</a:t>
            </a:r>
          </a:p>
        </p:txBody>
      </p:sp>
      <p:sp>
        <p:nvSpPr>
          <p:cNvPr id="40" name="テキスト ボックス 39">
            <a:extLst>
              <a:ext uri="{FF2B5EF4-FFF2-40B4-BE49-F238E27FC236}">
                <a16:creationId xmlns:a16="http://schemas.microsoft.com/office/drawing/2014/main" id="{3EB3CFE8-29B0-46F2-9A31-18D777E1984A}"/>
              </a:ext>
            </a:extLst>
          </p:cNvPr>
          <p:cNvSpPr txBox="1"/>
          <p:nvPr/>
        </p:nvSpPr>
        <p:spPr>
          <a:xfrm>
            <a:off x="251520" y="3212976"/>
            <a:ext cx="5416868" cy="461665"/>
          </a:xfrm>
          <a:prstGeom prst="rect">
            <a:avLst/>
          </a:prstGeom>
          <a:noFill/>
        </p:spPr>
        <p:txBody>
          <a:bodyPr wrap="none" rtlCol="0">
            <a:spAutoFit/>
          </a:bodyPr>
          <a:lstStyle/>
          <a:p>
            <a:r>
              <a:rPr kumimoji="1" lang="ja-JP" altLang="en-US" sz="2400"/>
              <a:t>もしスピンがひっくり返っていたら？</a:t>
            </a:r>
          </a:p>
        </p:txBody>
      </p:sp>
      <p:grpSp>
        <p:nvGrpSpPr>
          <p:cNvPr id="41" name="グループ化 40">
            <a:extLst>
              <a:ext uri="{FF2B5EF4-FFF2-40B4-BE49-F238E27FC236}">
                <a16:creationId xmlns:a16="http://schemas.microsoft.com/office/drawing/2014/main" id="{3254FF51-B202-411F-8AF6-4D0E44F89A97}"/>
              </a:ext>
            </a:extLst>
          </p:cNvPr>
          <p:cNvGrpSpPr/>
          <p:nvPr/>
        </p:nvGrpSpPr>
        <p:grpSpPr>
          <a:xfrm>
            <a:off x="467544" y="3933056"/>
            <a:ext cx="1368152" cy="1368152"/>
            <a:chOff x="3851920" y="1268760"/>
            <a:chExt cx="2160240" cy="2160240"/>
          </a:xfrm>
        </p:grpSpPr>
        <p:grpSp>
          <p:nvGrpSpPr>
            <p:cNvPr id="42" name="グループ化 41">
              <a:extLst>
                <a:ext uri="{FF2B5EF4-FFF2-40B4-BE49-F238E27FC236}">
                  <a16:creationId xmlns:a16="http://schemas.microsoft.com/office/drawing/2014/main" id="{FC7F54EF-0404-4AD7-B1A0-A3334A6884CA}"/>
                </a:ext>
              </a:extLst>
            </p:cNvPr>
            <p:cNvGrpSpPr/>
            <p:nvPr/>
          </p:nvGrpSpPr>
          <p:grpSpPr>
            <a:xfrm rot="10800000">
              <a:off x="3851920" y="1268760"/>
              <a:ext cx="720080" cy="720080"/>
              <a:chOff x="792000" y="2529000"/>
              <a:chExt cx="360000" cy="360000"/>
            </a:xfrm>
          </p:grpSpPr>
          <p:sp>
            <p:nvSpPr>
              <p:cNvPr id="56" name="楕円 55">
                <a:extLst>
                  <a:ext uri="{FF2B5EF4-FFF2-40B4-BE49-F238E27FC236}">
                    <a16:creationId xmlns:a16="http://schemas.microsoft.com/office/drawing/2014/main" id="{698AB544-3A1A-4F04-A7D9-227B3B9F78F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7" name="矢印: 下 56">
                <a:extLst>
                  <a:ext uri="{FF2B5EF4-FFF2-40B4-BE49-F238E27FC236}">
                    <a16:creationId xmlns:a16="http://schemas.microsoft.com/office/drawing/2014/main" id="{66B98135-97F3-489A-A432-4F74E5581FF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54031AD6-3511-4208-8FA2-EBC89938893A}"/>
                </a:ext>
              </a:extLst>
            </p:cNvPr>
            <p:cNvGrpSpPr/>
            <p:nvPr/>
          </p:nvGrpSpPr>
          <p:grpSpPr>
            <a:xfrm rot="10800000">
              <a:off x="5292080" y="1268760"/>
              <a:ext cx="720080" cy="720080"/>
              <a:chOff x="792000" y="2529000"/>
              <a:chExt cx="360000" cy="360000"/>
            </a:xfrm>
          </p:grpSpPr>
          <p:sp>
            <p:nvSpPr>
              <p:cNvPr id="54" name="楕円 53">
                <a:extLst>
                  <a:ext uri="{FF2B5EF4-FFF2-40B4-BE49-F238E27FC236}">
                    <a16:creationId xmlns:a16="http://schemas.microsoft.com/office/drawing/2014/main" id="{7541ED50-F7B0-4115-B4BE-22AC484CBDE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矢印: 下 54">
                <a:extLst>
                  <a:ext uri="{FF2B5EF4-FFF2-40B4-BE49-F238E27FC236}">
                    <a16:creationId xmlns:a16="http://schemas.microsoft.com/office/drawing/2014/main" id="{A3F4F5BF-10D5-4813-9309-A2B83A3E3BD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4" name="グループ化 43">
              <a:extLst>
                <a:ext uri="{FF2B5EF4-FFF2-40B4-BE49-F238E27FC236}">
                  <a16:creationId xmlns:a16="http://schemas.microsoft.com/office/drawing/2014/main" id="{8290EE93-1520-48E0-B055-A9E997036BEA}"/>
                </a:ext>
              </a:extLst>
            </p:cNvPr>
            <p:cNvGrpSpPr/>
            <p:nvPr/>
          </p:nvGrpSpPr>
          <p:grpSpPr>
            <a:xfrm rot="10800000">
              <a:off x="5292080" y="2708920"/>
              <a:ext cx="720080" cy="720080"/>
              <a:chOff x="792000" y="2529000"/>
              <a:chExt cx="360000" cy="360000"/>
            </a:xfrm>
          </p:grpSpPr>
          <p:sp>
            <p:nvSpPr>
              <p:cNvPr id="52" name="楕円 51">
                <a:extLst>
                  <a:ext uri="{FF2B5EF4-FFF2-40B4-BE49-F238E27FC236}">
                    <a16:creationId xmlns:a16="http://schemas.microsoft.com/office/drawing/2014/main" id="{A59F9963-3397-49E5-9880-142E5040FC2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029CB9EF-C7A6-4342-BE78-0C1644BD9F6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0249D038-5960-418A-AE08-79B539369268}"/>
                </a:ext>
              </a:extLst>
            </p:cNvPr>
            <p:cNvGrpSpPr/>
            <p:nvPr/>
          </p:nvGrpSpPr>
          <p:grpSpPr>
            <a:xfrm rot="10800000">
              <a:off x="3851920" y="2708920"/>
              <a:ext cx="720080" cy="720080"/>
              <a:chOff x="792000" y="2529000"/>
              <a:chExt cx="360000" cy="360000"/>
            </a:xfrm>
          </p:grpSpPr>
          <p:sp>
            <p:nvSpPr>
              <p:cNvPr id="50" name="楕円 49">
                <a:extLst>
                  <a:ext uri="{FF2B5EF4-FFF2-40B4-BE49-F238E27FC236}">
                    <a16:creationId xmlns:a16="http://schemas.microsoft.com/office/drawing/2014/main" id="{6D4AEE26-3F14-4069-B80F-49A2328AACA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3172C9C1-471A-4A8C-8D6A-844C29085C8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6" name="直線コネクタ 45">
              <a:extLst>
                <a:ext uri="{FF2B5EF4-FFF2-40B4-BE49-F238E27FC236}">
                  <a16:creationId xmlns:a16="http://schemas.microsoft.com/office/drawing/2014/main" id="{54D78FE7-DE8E-4C21-B4C9-8978F3DA7D8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84F0BD01-C5FA-4AD8-86B6-436D051A624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BFC16CA1-BEED-460D-9A29-BA7B0E789F5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9" name="直線コネクタ 48">
              <a:extLst>
                <a:ext uri="{FF2B5EF4-FFF2-40B4-BE49-F238E27FC236}">
                  <a16:creationId xmlns:a16="http://schemas.microsoft.com/office/drawing/2014/main" id="{35983A84-867D-469B-B697-725196C7893D}"/>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8" name="グループ化 57">
            <a:extLst>
              <a:ext uri="{FF2B5EF4-FFF2-40B4-BE49-F238E27FC236}">
                <a16:creationId xmlns:a16="http://schemas.microsoft.com/office/drawing/2014/main" id="{F583E53D-82DF-41B5-A98F-BB39B9F43949}"/>
              </a:ext>
            </a:extLst>
          </p:cNvPr>
          <p:cNvGrpSpPr/>
          <p:nvPr/>
        </p:nvGrpSpPr>
        <p:grpSpPr>
          <a:xfrm>
            <a:off x="2699792" y="3933056"/>
            <a:ext cx="1368152" cy="1368152"/>
            <a:chOff x="3851920" y="1268760"/>
            <a:chExt cx="2160240" cy="2160240"/>
          </a:xfrm>
        </p:grpSpPr>
        <p:grpSp>
          <p:nvGrpSpPr>
            <p:cNvPr id="59" name="グループ化 58">
              <a:extLst>
                <a:ext uri="{FF2B5EF4-FFF2-40B4-BE49-F238E27FC236}">
                  <a16:creationId xmlns:a16="http://schemas.microsoft.com/office/drawing/2014/main" id="{35F4C208-374E-4E0F-BE6B-A8665F4DDF91}"/>
                </a:ext>
              </a:extLst>
            </p:cNvPr>
            <p:cNvGrpSpPr/>
            <p:nvPr/>
          </p:nvGrpSpPr>
          <p:grpSpPr>
            <a:xfrm rot="10800000">
              <a:off x="3851920" y="1268760"/>
              <a:ext cx="720080" cy="720080"/>
              <a:chOff x="792000" y="2529000"/>
              <a:chExt cx="360000" cy="360000"/>
            </a:xfrm>
          </p:grpSpPr>
          <p:sp>
            <p:nvSpPr>
              <p:cNvPr id="73" name="楕円 72">
                <a:extLst>
                  <a:ext uri="{FF2B5EF4-FFF2-40B4-BE49-F238E27FC236}">
                    <a16:creationId xmlns:a16="http://schemas.microsoft.com/office/drawing/2014/main" id="{3BDD681A-B9EA-46C8-A1AF-A00A3AAAB29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矢印: 下 73">
                <a:extLst>
                  <a:ext uri="{FF2B5EF4-FFF2-40B4-BE49-F238E27FC236}">
                    <a16:creationId xmlns:a16="http://schemas.microsoft.com/office/drawing/2014/main" id="{93E28955-5F41-41B3-BBD7-683FBD20295D}"/>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a:extLst>
                <a:ext uri="{FF2B5EF4-FFF2-40B4-BE49-F238E27FC236}">
                  <a16:creationId xmlns:a16="http://schemas.microsoft.com/office/drawing/2014/main" id="{58D9141D-A942-4005-96FB-09790825CF5E}"/>
                </a:ext>
              </a:extLst>
            </p:cNvPr>
            <p:cNvGrpSpPr/>
            <p:nvPr/>
          </p:nvGrpSpPr>
          <p:grpSpPr>
            <a:xfrm rot="10800000">
              <a:off x="5292080" y="1268760"/>
              <a:ext cx="720080" cy="720080"/>
              <a:chOff x="792000" y="2529000"/>
              <a:chExt cx="360000" cy="360000"/>
            </a:xfrm>
          </p:grpSpPr>
          <p:sp>
            <p:nvSpPr>
              <p:cNvPr id="71" name="楕円 70">
                <a:extLst>
                  <a:ext uri="{FF2B5EF4-FFF2-40B4-BE49-F238E27FC236}">
                    <a16:creationId xmlns:a16="http://schemas.microsoft.com/office/drawing/2014/main" id="{2ECDA4BE-2091-42BF-9063-1F7B91B8627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矢印: 下 71">
                <a:extLst>
                  <a:ext uri="{FF2B5EF4-FFF2-40B4-BE49-F238E27FC236}">
                    <a16:creationId xmlns:a16="http://schemas.microsoft.com/office/drawing/2014/main" id="{89F597C6-02B0-429C-895A-E4ACDFD9B48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1" name="グループ化 60">
              <a:extLst>
                <a:ext uri="{FF2B5EF4-FFF2-40B4-BE49-F238E27FC236}">
                  <a16:creationId xmlns:a16="http://schemas.microsoft.com/office/drawing/2014/main" id="{F808E4B6-E877-4E06-9302-B191FEC00F3C}"/>
                </a:ext>
              </a:extLst>
            </p:cNvPr>
            <p:cNvGrpSpPr/>
            <p:nvPr/>
          </p:nvGrpSpPr>
          <p:grpSpPr>
            <a:xfrm rot="10800000">
              <a:off x="5292080" y="2708920"/>
              <a:ext cx="720080" cy="720080"/>
              <a:chOff x="792000" y="2529000"/>
              <a:chExt cx="360000" cy="360000"/>
            </a:xfrm>
          </p:grpSpPr>
          <p:sp>
            <p:nvSpPr>
              <p:cNvPr id="69" name="楕円 68">
                <a:extLst>
                  <a:ext uri="{FF2B5EF4-FFF2-40B4-BE49-F238E27FC236}">
                    <a16:creationId xmlns:a16="http://schemas.microsoft.com/office/drawing/2014/main" id="{C32BF357-F546-4B79-BFF2-35B32D62F0C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734EB318-5F97-4589-A6D2-EE6474ACF40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2" name="グループ化 61">
              <a:extLst>
                <a:ext uri="{FF2B5EF4-FFF2-40B4-BE49-F238E27FC236}">
                  <a16:creationId xmlns:a16="http://schemas.microsoft.com/office/drawing/2014/main" id="{5C41FF7E-E1C1-4E4A-A3AF-F6D1BF303F87}"/>
                </a:ext>
              </a:extLst>
            </p:cNvPr>
            <p:cNvGrpSpPr/>
            <p:nvPr/>
          </p:nvGrpSpPr>
          <p:grpSpPr>
            <a:xfrm rot="10800000">
              <a:off x="3851920" y="2708920"/>
              <a:ext cx="720080" cy="720080"/>
              <a:chOff x="792000" y="2529000"/>
              <a:chExt cx="360000" cy="360000"/>
            </a:xfrm>
          </p:grpSpPr>
          <p:sp>
            <p:nvSpPr>
              <p:cNvPr id="67" name="楕円 66">
                <a:extLst>
                  <a:ext uri="{FF2B5EF4-FFF2-40B4-BE49-F238E27FC236}">
                    <a16:creationId xmlns:a16="http://schemas.microsoft.com/office/drawing/2014/main" id="{17DE1B40-44B8-4E35-8085-259B4D28AF0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2F828AEC-ECC5-46A3-9B00-E745F17FB3E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3" name="直線コネクタ 62">
              <a:extLst>
                <a:ext uri="{FF2B5EF4-FFF2-40B4-BE49-F238E27FC236}">
                  <a16:creationId xmlns:a16="http://schemas.microsoft.com/office/drawing/2014/main" id="{794230BC-08F4-4521-9D84-FA6DA1B2B70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F357844C-12B4-4990-9851-9BCE01DB0BE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97CB9A75-B204-4486-9CF1-605B0DB3F4C5}"/>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35F92DC1-FC44-40AE-9572-2D5682BA737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75" name="矢印: 右 74">
            <a:extLst>
              <a:ext uri="{FF2B5EF4-FFF2-40B4-BE49-F238E27FC236}">
                <a16:creationId xmlns:a16="http://schemas.microsoft.com/office/drawing/2014/main" id="{DB31C0E6-37B8-4428-964A-E84F57060E5E}"/>
              </a:ext>
            </a:extLst>
          </p:cNvPr>
          <p:cNvSpPr/>
          <p:nvPr/>
        </p:nvSpPr>
        <p:spPr>
          <a:xfrm>
            <a:off x="1979712" y="4437112"/>
            <a:ext cx="600067"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76" name="グループ化 75">
            <a:extLst>
              <a:ext uri="{FF2B5EF4-FFF2-40B4-BE49-F238E27FC236}">
                <a16:creationId xmlns:a16="http://schemas.microsoft.com/office/drawing/2014/main" id="{DD81532E-54A1-4369-94EA-50B84E913348}"/>
              </a:ext>
            </a:extLst>
          </p:cNvPr>
          <p:cNvGrpSpPr/>
          <p:nvPr/>
        </p:nvGrpSpPr>
        <p:grpSpPr>
          <a:xfrm>
            <a:off x="4932040" y="3933056"/>
            <a:ext cx="1368152" cy="1368152"/>
            <a:chOff x="3851920" y="1268760"/>
            <a:chExt cx="2160240" cy="2160240"/>
          </a:xfrm>
        </p:grpSpPr>
        <p:grpSp>
          <p:nvGrpSpPr>
            <p:cNvPr id="77" name="グループ化 76">
              <a:extLst>
                <a:ext uri="{FF2B5EF4-FFF2-40B4-BE49-F238E27FC236}">
                  <a16:creationId xmlns:a16="http://schemas.microsoft.com/office/drawing/2014/main" id="{CD3A5697-9AC3-4C0E-8E7D-EEA0378AA52E}"/>
                </a:ext>
              </a:extLst>
            </p:cNvPr>
            <p:cNvGrpSpPr/>
            <p:nvPr/>
          </p:nvGrpSpPr>
          <p:grpSpPr>
            <a:xfrm rot="10800000">
              <a:off x="3851920" y="1268760"/>
              <a:ext cx="720080" cy="720080"/>
              <a:chOff x="792000" y="2529000"/>
              <a:chExt cx="360000" cy="360000"/>
            </a:xfrm>
          </p:grpSpPr>
          <p:sp>
            <p:nvSpPr>
              <p:cNvPr id="91" name="楕円 90">
                <a:extLst>
                  <a:ext uri="{FF2B5EF4-FFF2-40B4-BE49-F238E27FC236}">
                    <a16:creationId xmlns:a16="http://schemas.microsoft.com/office/drawing/2014/main" id="{7F54BAC8-50F7-462E-B5F3-07B1F27399F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2" name="矢印: 下 91">
                <a:extLst>
                  <a:ext uri="{FF2B5EF4-FFF2-40B4-BE49-F238E27FC236}">
                    <a16:creationId xmlns:a16="http://schemas.microsoft.com/office/drawing/2014/main" id="{B07C0687-6649-4144-B0BE-D23CD60F83B2}"/>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a:extLst>
                <a:ext uri="{FF2B5EF4-FFF2-40B4-BE49-F238E27FC236}">
                  <a16:creationId xmlns:a16="http://schemas.microsoft.com/office/drawing/2014/main" id="{9535CDD2-2021-4F13-BD20-9CA611CD670B}"/>
                </a:ext>
              </a:extLst>
            </p:cNvPr>
            <p:cNvGrpSpPr/>
            <p:nvPr/>
          </p:nvGrpSpPr>
          <p:grpSpPr>
            <a:xfrm rot="10800000">
              <a:off x="5292080" y="1268760"/>
              <a:ext cx="720080" cy="720080"/>
              <a:chOff x="792000" y="2529000"/>
              <a:chExt cx="360000" cy="360000"/>
            </a:xfrm>
          </p:grpSpPr>
          <p:sp>
            <p:nvSpPr>
              <p:cNvPr id="89" name="楕円 88">
                <a:extLst>
                  <a:ext uri="{FF2B5EF4-FFF2-40B4-BE49-F238E27FC236}">
                    <a16:creationId xmlns:a16="http://schemas.microsoft.com/office/drawing/2014/main" id="{16AAAB39-95ED-44CA-9558-52E05BA96EB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51D69A6A-4021-428B-BD5C-0569CDA195D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9" name="グループ化 78">
              <a:extLst>
                <a:ext uri="{FF2B5EF4-FFF2-40B4-BE49-F238E27FC236}">
                  <a16:creationId xmlns:a16="http://schemas.microsoft.com/office/drawing/2014/main" id="{93F0DC82-196A-4854-A292-94DBD55D47CC}"/>
                </a:ext>
              </a:extLst>
            </p:cNvPr>
            <p:cNvGrpSpPr/>
            <p:nvPr/>
          </p:nvGrpSpPr>
          <p:grpSpPr>
            <a:xfrm rot="10800000">
              <a:off x="5292080" y="2708920"/>
              <a:ext cx="720080" cy="720080"/>
              <a:chOff x="792000" y="2529000"/>
              <a:chExt cx="360000" cy="360000"/>
            </a:xfrm>
          </p:grpSpPr>
          <p:sp>
            <p:nvSpPr>
              <p:cNvPr id="87" name="楕円 86">
                <a:extLst>
                  <a:ext uri="{FF2B5EF4-FFF2-40B4-BE49-F238E27FC236}">
                    <a16:creationId xmlns:a16="http://schemas.microsoft.com/office/drawing/2014/main" id="{3107DC72-228F-49C1-AFE6-D83655F8E2E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467111C1-F7C1-4381-B740-F9AEBAB2906C}"/>
                  </a:ext>
                </a:extLst>
              </p:cNvPr>
              <p:cNvSpPr/>
              <p:nvPr/>
            </p:nvSpPr>
            <p:spPr>
              <a:xfrm rot="10800000">
                <a:off x="881999"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0" name="グループ化 79">
              <a:extLst>
                <a:ext uri="{FF2B5EF4-FFF2-40B4-BE49-F238E27FC236}">
                  <a16:creationId xmlns:a16="http://schemas.microsoft.com/office/drawing/2014/main" id="{D7147B9A-9EA5-4550-B2EC-1E2723837189}"/>
                </a:ext>
              </a:extLst>
            </p:cNvPr>
            <p:cNvGrpSpPr/>
            <p:nvPr/>
          </p:nvGrpSpPr>
          <p:grpSpPr>
            <a:xfrm rot="10800000">
              <a:off x="3851920" y="2708920"/>
              <a:ext cx="720080" cy="720080"/>
              <a:chOff x="792000" y="2529000"/>
              <a:chExt cx="360000" cy="360000"/>
            </a:xfrm>
          </p:grpSpPr>
          <p:sp>
            <p:nvSpPr>
              <p:cNvPr id="85" name="楕円 84">
                <a:extLst>
                  <a:ext uri="{FF2B5EF4-FFF2-40B4-BE49-F238E27FC236}">
                    <a16:creationId xmlns:a16="http://schemas.microsoft.com/office/drawing/2014/main" id="{8E3B5DFC-AC3C-4719-8259-6AAD87C24E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EB674699-A504-4F92-A2EA-29BF8366877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1" name="直線コネクタ 80">
              <a:extLst>
                <a:ext uri="{FF2B5EF4-FFF2-40B4-BE49-F238E27FC236}">
                  <a16:creationId xmlns:a16="http://schemas.microsoft.com/office/drawing/2014/main" id="{97A42BA6-0F15-4230-9BB8-CA2BF0A8145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1CB3BF10-D990-44BE-BCB2-D2022B9C517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3" name="直線コネクタ 82">
              <a:extLst>
                <a:ext uri="{FF2B5EF4-FFF2-40B4-BE49-F238E27FC236}">
                  <a16:creationId xmlns:a16="http://schemas.microsoft.com/office/drawing/2014/main" id="{9FEA6225-0B3C-417C-8A0B-123F79A9FBB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4" name="直線コネクタ 83">
              <a:extLst>
                <a:ext uri="{FF2B5EF4-FFF2-40B4-BE49-F238E27FC236}">
                  <a16:creationId xmlns:a16="http://schemas.microsoft.com/office/drawing/2014/main" id="{3449329D-73C9-4886-80F2-5778EFC43A5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93" name="矢印: 右 92">
            <a:extLst>
              <a:ext uri="{FF2B5EF4-FFF2-40B4-BE49-F238E27FC236}">
                <a16:creationId xmlns:a16="http://schemas.microsoft.com/office/drawing/2014/main" id="{17BFCC12-547C-4486-A2AE-9CC25A59ED6D}"/>
              </a:ext>
            </a:extLst>
          </p:cNvPr>
          <p:cNvSpPr/>
          <p:nvPr/>
        </p:nvSpPr>
        <p:spPr>
          <a:xfrm>
            <a:off x="4211960" y="4437112"/>
            <a:ext cx="600067"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4" name="テキスト ボックス 93">
            <a:extLst>
              <a:ext uri="{FF2B5EF4-FFF2-40B4-BE49-F238E27FC236}">
                <a16:creationId xmlns:a16="http://schemas.microsoft.com/office/drawing/2014/main" id="{16B51391-29A5-4E29-AD52-C70B38F0A1DF}"/>
              </a:ext>
            </a:extLst>
          </p:cNvPr>
          <p:cNvSpPr txBox="1"/>
          <p:nvPr/>
        </p:nvSpPr>
        <p:spPr>
          <a:xfrm>
            <a:off x="6420177" y="4221088"/>
            <a:ext cx="2723823" cy="646331"/>
          </a:xfrm>
          <a:prstGeom prst="rect">
            <a:avLst/>
          </a:prstGeom>
          <a:noFill/>
        </p:spPr>
        <p:txBody>
          <a:bodyPr wrap="none" rtlCol="0">
            <a:spAutoFit/>
          </a:bodyPr>
          <a:lstStyle/>
          <a:p>
            <a:r>
              <a:rPr lang="ja-JP" altLang="en-US"/>
              <a:t>二つのステップを</a:t>
            </a:r>
            <a:endParaRPr lang="en-US" altLang="ja-JP"/>
          </a:p>
          <a:p>
            <a:r>
              <a:rPr lang="ja-JP" altLang="en-US"/>
              <a:t>逐次的に行ったのと等価</a:t>
            </a:r>
            <a:endParaRPr kumimoji="1" lang="ja-JP" altLang="en-US"/>
          </a:p>
        </p:txBody>
      </p:sp>
      <p:sp>
        <p:nvSpPr>
          <p:cNvPr id="100" name="フリーフォーム: 図形 99">
            <a:extLst>
              <a:ext uri="{FF2B5EF4-FFF2-40B4-BE49-F238E27FC236}">
                <a16:creationId xmlns:a16="http://schemas.microsoft.com/office/drawing/2014/main" id="{F0A34FAA-77A2-4866-BBB4-5E81EA54B7D2}"/>
              </a:ext>
            </a:extLst>
          </p:cNvPr>
          <p:cNvSpPr/>
          <p:nvPr/>
        </p:nvSpPr>
        <p:spPr>
          <a:xfrm>
            <a:off x="1331640" y="5373216"/>
            <a:ext cx="1872208" cy="442799"/>
          </a:xfrm>
          <a:custGeom>
            <a:avLst/>
            <a:gdLst>
              <a:gd name="connsiteX0" fmla="*/ 0 w 1642188"/>
              <a:gd name="connsiteY0" fmla="*/ 0 h 639641"/>
              <a:gd name="connsiteX1" fmla="*/ 261257 w 1642188"/>
              <a:gd name="connsiteY1" fmla="*/ 550506 h 639641"/>
              <a:gd name="connsiteX2" fmla="*/ 1324947 w 1642188"/>
              <a:gd name="connsiteY2" fmla="*/ 597159 h 639641"/>
              <a:gd name="connsiteX3" fmla="*/ 1642188 w 1642188"/>
              <a:gd name="connsiteY3" fmla="*/ 130629 h 639641"/>
            </a:gdLst>
            <a:ahLst/>
            <a:cxnLst>
              <a:cxn ang="0">
                <a:pos x="connsiteX0" y="connsiteY0"/>
              </a:cxn>
              <a:cxn ang="0">
                <a:pos x="connsiteX1" y="connsiteY1"/>
              </a:cxn>
              <a:cxn ang="0">
                <a:pos x="connsiteX2" y="connsiteY2"/>
              </a:cxn>
              <a:cxn ang="0">
                <a:pos x="connsiteX3" y="connsiteY3"/>
              </a:cxn>
            </a:cxnLst>
            <a:rect l="l" t="t" r="r" b="b"/>
            <a:pathLst>
              <a:path w="1642188" h="639641">
                <a:moveTo>
                  <a:pt x="0" y="0"/>
                </a:moveTo>
                <a:cubicBezTo>
                  <a:pt x="20216" y="225490"/>
                  <a:pt x="40433" y="450980"/>
                  <a:pt x="261257" y="550506"/>
                </a:cubicBezTo>
                <a:cubicBezTo>
                  <a:pt x="482081" y="650032"/>
                  <a:pt x="1094792" y="667139"/>
                  <a:pt x="1324947" y="597159"/>
                </a:cubicBezTo>
                <a:cubicBezTo>
                  <a:pt x="1555102" y="527179"/>
                  <a:pt x="1598645" y="328904"/>
                  <a:pt x="1642188" y="130629"/>
                </a:cubicBezTo>
              </a:path>
            </a:pathLst>
          </a:custGeom>
          <a:noFill/>
          <a:ln>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1" name="フリーフォーム: 図形 100">
            <a:extLst>
              <a:ext uri="{FF2B5EF4-FFF2-40B4-BE49-F238E27FC236}">
                <a16:creationId xmlns:a16="http://schemas.microsoft.com/office/drawing/2014/main" id="{E479AC21-428C-4995-9570-C75A98C4F08E}"/>
              </a:ext>
            </a:extLst>
          </p:cNvPr>
          <p:cNvSpPr/>
          <p:nvPr/>
        </p:nvSpPr>
        <p:spPr>
          <a:xfrm>
            <a:off x="3779912" y="5373216"/>
            <a:ext cx="1872208" cy="442799"/>
          </a:xfrm>
          <a:custGeom>
            <a:avLst/>
            <a:gdLst>
              <a:gd name="connsiteX0" fmla="*/ 0 w 1642188"/>
              <a:gd name="connsiteY0" fmla="*/ 0 h 639641"/>
              <a:gd name="connsiteX1" fmla="*/ 261257 w 1642188"/>
              <a:gd name="connsiteY1" fmla="*/ 550506 h 639641"/>
              <a:gd name="connsiteX2" fmla="*/ 1324947 w 1642188"/>
              <a:gd name="connsiteY2" fmla="*/ 597159 h 639641"/>
              <a:gd name="connsiteX3" fmla="*/ 1642188 w 1642188"/>
              <a:gd name="connsiteY3" fmla="*/ 130629 h 639641"/>
            </a:gdLst>
            <a:ahLst/>
            <a:cxnLst>
              <a:cxn ang="0">
                <a:pos x="connsiteX0" y="connsiteY0"/>
              </a:cxn>
              <a:cxn ang="0">
                <a:pos x="connsiteX1" y="connsiteY1"/>
              </a:cxn>
              <a:cxn ang="0">
                <a:pos x="connsiteX2" y="connsiteY2"/>
              </a:cxn>
              <a:cxn ang="0">
                <a:pos x="connsiteX3" y="connsiteY3"/>
              </a:cxn>
            </a:cxnLst>
            <a:rect l="l" t="t" r="r" b="b"/>
            <a:pathLst>
              <a:path w="1642188" h="639641">
                <a:moveTo>
                  <a:pt x="0" y="0"/>
                </a:moveTo>
                <a:cubicBezTo>
                  <a:pt x="20216" y="225490"/>
                  <a:pt x="40433" y="450980"/>
                  <a:pt x="261257" y="550506"/>
                </a:cubicBezTo>
                <a:cubicBezTo>
                  <a:pt x="482081" y="650032"/>
                  <a:pt x="1094792" y="667139"/>
                  <a:pt x="1324947" y="597159"/>
                </a:cubicBezTo>
                <a:cubicBezTo>
                  <a:pt x="1555102" y="527179"/>
                  <a:pt x="1598645" y="328904"/>
                  <a:pt x="1642188" y="130629"/>
                </a:cubicBezTo>
              </a:path>
            </a:pathLst>
          </a:custGeom>
          <a:noFill/>
          <a:ln>
            <a:solidFill>
              <a:schemeClr val="tx1"/>
            </a:solidFill>
            <a:headEnd type="arrow" w="med" len="med"/>
            <a:tailEnd type="arrow"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2" name="テキスト ボックス 101">
            <a:extLst>
              <a:ext uri="{FF2B5EF4-FFF2-40B4-BE49-F238E27FC236}">
                <a16:creationId xmlns:a16="http://schemas.microsoft.com/office/drawing/2014/main" id="{CCF0FA6A-B199-4AF0-9824-6B8628085E46}"/>
              </a:ext>
            </a:extLst>
          </p:cNvPr>
          <p:cNvSpPr txBox="1"/>
          <p:nvPr/>
        </p:nvSpPr>
        <p:spPr>
          <a:xfrm>
            <a:off x="1043608" y="6021288"/>
            <a:ext cx="6186309" cy="646331"/>
          </a:xfrm>
          <a:prstGeom prst="rect">
            <a:avLst/>
          </a:prstGeom>
          <a:noFill/>
        </p:spPr>
        <p:txBody>
          <a:bodyPr wrap="none" rtlCol="0">
            <a:spAutoFit/>
          </a:bodyPr>
          <a:lstStyle/>
          <a:p>
            <a:r>
              <a:rPr kumimoji="1" lang="ja-JP" altLang="en-US"/>
              <a:t>これらの状態間で詳細釣り合い条件が成り立っているので</a:t>
            </a:r>
            <a:endParaRPr kumimoji="1" lang="en-US" altLang="ja-JP"/>
          </a:p>
          <a:p>
            <a:r>
              <a:rPr lang="ja-JP" altLang="en-US"/>
              <a:t>正しいサンプリングができている</a:t>
            </a:r>
            <a:endParaRPr kumimoji="1" lang="ja-JP" altLang="en-US"/>
          </a:p>
        </p:txBody>
      </p:sp>
    </p:spTree>
    <p:extLst>
      <p:ext uri="{BB962C8B-B14F-4D97-AF65-F5344CB8AC3E}">
        <p14:creationId xmlns:p14="http://schemas.microsoft.com/office/powerpoint/2010/main" val="30200169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65ABAA5-B46D-46EC-9DD5-53195403E677}"/>
              </a:ext>
            </a:extLst>
          </p:cNvPr>
          <p:cNvSpPr>
            <a:spLocks noGrp="1"/>
          </p:cNvSpPr>
          <p:nvPr>
            <p:ph type="body" sz="quarter" idx="10"/>
          </p:nvPr>
        </p:nvSpPr>
        <p:spPr/>
        <p:txBody>
          <a:bodyPr/>
          <a:lstStyle/>
          <a:p>
            <a:r>
              <a:rPr kumimoji="1" lang="ja-JP" altLang="en-US"/>
              <a:t>独立なスピン</a:t>
            </a:r>
            <a:endParaRPr lang="en-US" altLang="ja-JP"/>
          </a:p>
        </p:txBody>
      </p:sp>
      <p:sp>
        <p:nvSpPr>
          <p:cNvPr id="35" name="テキスト ボックス 34">
            <a:extLst>
              <a:ext uri="{FF2B5EF4-FFF2-40B4-BE49-F238E27FC236}">
                <a16:creationId xmlns:a16="http://schemas.microsoft.com/office/drawing/2014/main" id="{583A3CD7-A644-4111-921B-E32342CB483E}"/>
              </a:ext>
            </a:extLst>
          </p:cNvPr>
          <p:cNvSpPr txBox="1"/>
          <p:nvPr/>
        </p:nvSpPr>
        <p:spPr>
          <a:xfrm>
            <a:off x="2339752" y="1268760"/>
            <a:ext cx="5827236" cy="707886"/>
          </a:xfrm>
          <a:prstGeom prst="rect">
            <a:avLst/>
          </a:prstGeom>
          <a:noFill/>
        </p:spPr>
        <p:txBody>
          <a:bodyPr wrap="none" rtlCol="0">
            <a:spAutoFit/>
          </a:bodyPr>
          <a:lstStyle/>
          <a:p>
            <a:r>
              <a:rPr kumimoji="1" lang="ja-JP" altLang="en-US" sz="2000"/>
              <a:t>ボンドで繋がっていない二つのグループに分け、</a:t>
            </a:r>
            <a:endParaRPr kumimoji="1" lang="en-US" altLang="ja-JP" sz="2000"/>
          </a:p>
          <a:p>
            <a:r>
              <a:rPr lang="en-US" altLang="ja-JP" sz="2000"/>
              <a:t>A</a:t>
            </a:r>
            <a:r>
              <a:rPr lang="ja-JP" altLang="en-US" sz="2000"/>
              <a:t>サイト、</a:t>
            </a:r>
            <a:r>
              <a:rPr lang="en-US" altLang="ja-JP" sz="2000"/>
              <a:t>B</a:t>
            </a:r>
            <a:r>
              <a:rPr lang="ja-JP" altLang="en-US" sz="2000"/>
              <a:t>サイトと名前をつける</a:t>
            </a:r>
            <a:endParaRPr kumimoji="1" lang="ja-JP" altLang="en-US" sz="2000"/>
          </a:p>
        </p:txBody>
      </p:sp>
      <p:grpSp>
        <p:nvGrpSpPr>
          <p:cNvPr id="125" name="グループ化 124">
            <a:extLst>
              <a:ext uri="{FF2B5EF4-FFF2-40B4-BE49-F238E27FC236}">
                <a16:creationId xmlns:a16="http://schemas.microsoft.com/office/drawing/2014/main" id="{9562917A-7898-4D75-A067-DA9DCDFB0FB7}"/>
              </a:ext>
            </a:extLst>
          </p:cNvPr>
          <p:cNvGrpSpPr/>
          <p:nvPr/>
        </p:nvGrpSpPr>
        <p:grpSpPr>
          <a:xfrm>
            <a:off x="395536" y="1052736"/>
            <a:ext cx="1512168" cy="1512168"/>
            <a:chOff x="395536" y="1052736"/>
            <a:chExt cx="1656184" cy="1656184"/>
          </a:xfrm>
        </p:grpSpPr>
        <p:grpSp>
          <p:nvGrpSpPr>
            <p:cNvPr id="34" name="グループ化 33">
              <a:extLst>
                <a:ext uri="{FF2B5EF4-FFF2-40B4-BE49-F238E27FC236}">
                  <a16:creationId xmlns:a16="http://schemas.microsoft.com/office/drawing/2014/main" id="{526C8537-9E80-4924-8C48-763A5AEF69A6}"/>
                </a:ext>
              </a:extLst>
            </p:cNvPr>
            <p:cNvGrpSpPr/>
            <p:nvPr/>
          </p:nvGrpSpPr>
          <p:grpSpPr>
            <a:xfrm>
              <a:off x="395536" y="1052736"/>
              <a:ext cx="1656184" cy="1656184"/>
              <a:chOff x="971600" y="1268760"/>
              <a:chExt cx="2160240" cy="2160240"/>
            </a:xfrm>
          </p:grpSpPr>
          <p:sp>
            <p:nvSpPr>
              <p:cNvPr id="20" name="楕円 19">
                <a:extLst>
                  <a:ext uri="{FF2B5EF4-FFF2-40B4-BE49-F238E27FC236}">
                    <a16:creationId xmlns:a16="http://schemas.microsoft.com/office/drawing/2014/main" id="{5C009FF9-9B6A-40EE-9E85-7A525718FAF6}"/>
                  </a:ext>
                </a:extLst>
              </p:cNvPr>
              <p:cNvSpPr/>
              <p:nvPr/>
            </p:nvSpPr>
            <p:spPr>
              <a:xfrm>
                <a:off x="971600" y="1268760"/>
                <a:ext cx="720080" cy="72008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楕円 20">
                <a:extLst>
                  <a:ext uri="{FF2B5EF4-FFF2-40B4-BE49-F238E27FC236}">
                    <a16:creationId xmlns:a16="http://schemas.microsoft.com/office/drawing/2014/main" id="{634B9E14-48A7-4F9E-AFD0-F78EB31DB73F}"/>
                  </a:ext>
                </a:extLst>
              </p:cNvPr>
              <p:cNvSpPr/>
              <p:nvPr/>
            </p:nvSpPr>
            <p:spPr>
              <a:xfrm>
                <a:off x="971600" y="2708920"/>
                <a:ext cx="720080" cy="72008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コネクタ 22">
                <a:extLst>
                  <a:ext uri="{FF2B5EF4-FFF2-40B4-BE49-F238E27FC236}">
                    <a16:creationId xmlns:a16="http://schemas.microsoft.com/office/drawing/2014/main" id="{33A27C9A-8E32-437B-8182-2CFB6C27E930}"/>
                  </a:ext>
                </a:extLst>
              </p:cNvPr>
              <p:cNvCxnSpPr>
                <a:stCxn id="20" idx="4"/>
                <a:endCxn id="21" idx="0"/>
              </p:cNvCxnSpPr>
              <p:nvPr/>
            </p:nvCxnSpPr>
            <p:spPr>
              <a:xfrm>
                <a:off x="133164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 name="楕円 7">
                <a:extLst>
                  <a:ext uri="{FF2B5EF4-FFF2-40B4-BE49-F238E27FC236}">
                    <a16:creationId xmlns:a16="http://schemas.microsoft.com/office/drawing/2014/main" id="{0FC480A4-CFD6-4497-B43A-F1796CBC14DD}"/>
                  </a:ext>
                </a:extLst>
              </p:cNvPr>
              <p:cNvSpPr/>
              <p:nvPr/>
            </p:nvSpPr>
            <p:spPr>
              <a:xfrm>
                <a:off x="2411760" y="1268760"/>
                <a:ext cx="720080" cy="720080"/>
              </a:xfrm>
              <a:prstGeom prst="ellipse">
                <a:avLst/>
              </a:prstGeom>
              <a:solidFill>
                <a:srgbClr val="92D05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楕円 8">
                <a:extLst>
                  <a:ext uri="{FF2B5EF4-FFF2-40B4-BE49-F238E27FC236}">
                    <a16:creationId xmlns:a16="http://schemas.microsoft.com/office/drawing/2014/main" id="{1AC5A5A0-13D6-4BA2-8F06-464F56C36B0C}"/>
                  </a:ext>
                </a:extLst>
              </p:cNvPr>
              <p:cNvSpPr/>
              <p:nvPr/>
            </p:nvSpPr>
            <p:spPr>
              <a:xfrm>
                <a:off x="2411760" y="2708920"/>
                <a:ext cx="720080" cy="720080"/>
              </a:xfrm>
              <a:prstGeom prst="ellipse">
                <a:avLst/>
              </a:prstGeom>
              <a:solidFill>
                <a:srgbClr val="FFC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 name="直線コネクタ 9">
                <a:extLst>
                  <a:ext uri="{FF2B5EF4-FFF2-40B4-BE49-F238E27FC236}">
                    <a16:creationId xmlns:a16="http://schemas.microsoft.com/office/drawing/2014/main" id="{13744EAB-CD20-47A3-BFFA-AA70EC2548CC}"/>
                  </a:ext>
                </a:extLst>
              </p:cNvPr>
              <p:cNvCxnSpPr>
                <a:stCxn id="8" idx="4"/>
                <a:endCxn id="9" idx="0"/>
              </p:cNvCxnSpPr>
              <p:nvPr/>
            </p:nvCxnSpPr>
            <p:spPr>
              <a:xfrm>
                <a:off x="2771800" y="1988840"/>
                <a:ext cx="0" cy="72008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 name="直線コネクタ 3">
                <a:extLst>
                  <a:ext uri="{FF2B5EF4-FFF2-40B4-BE49-F238E27FC236}">
                    <a16:creationId xmlns:a16="http://schemas.microsoft.com/office/drawing/2014/main" id="{8233097C-EDE0-4CDB-ABDB-CE9A19646380}"/>
                  </a:ext>
                </a:extLst>
              </p:cNvPr>
              <p:cNvCxnSpPr>
                <a:stCxn id="20" idx="6"/>
                <a:endCxn id="8" idx="2"/>
              </p:cNvCxnSpPr>
              <p:nvPr/>
            </p:nvCxnSpPr>
            <p:spPr>
              <a:xfrm>
                <a:off x="1691680" y="162880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564ACDD9-6632-4EFF-8AC8-3BC6B9E791B9}"/>
                  </a:ext>
                </a:extLst>
              </p:cNvPr>
              <p:cNvCxnSpPr>
                <a:stCxn id="9" idx="2"/>
                <a:endCxn id="21" idx="6"/>
              </p:cNvCxnSpPr>
              <p:nvPr/>
            </p:nvCxnSpPr>
            <p:spPr>
              <a:xfrm flipH="1">
                <a:off x="1691680" y="3068960"/>
                <a:ext cx="72008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36" name="テキスト ボックス 35">
              <a:extLst>
                <a:ext uri="{FF2B5EF4-FFF2-40B4-BE49-F238E27FC236}">
                  <a16:creationId xmlns:a16="http://schemas.microsoft.com/office/drawing/2014/main" id="{EF7C686F-3047-413F-B262-C2098B865A10}"/>
                </a:ext>
              </a:extLst>
            </p:cNvPr>
            <p:cNvSpPr txBox="1"/>
            <p:nvPr/>
          </p:nvSpPr>
          <p:spPr>
            <a:xfrm>
              <a:off x="476875" y="1087421"/>
              <a:ext cx="389850" cy="461665"/>
            </a:xfrm>
            <a:prstGeom prst="rect">
              <a:avLst/>
            </a:prstGeom>
            <a:noFill/>
          </p:spPr>
          <p:txBody>
            <a:bodyPr wrap="none" rtlCol="0">
              <a:spAutoFit/>
            </a:bodyPr>
            <a:lstStyle/>
            <a:p>
              <a:r>
                <a:rPr kumimoji="1" lang="en-US" altLang="ja-JP" sz="2400"/>
                <a:t>A</a:t>
              </a:r>
              <a:endParaRPr kumimoji="1" lang="ja-JP" altLang="en-US" sz="2400"/>
            </a:p>
          </p:txBody>
        </p:sp>
        <p:sp>
          <p:nvSpPr>
            <p:cNvPr id="37" name="テキスト ボックス 36">
              <a:extLst>
                <a:ext uri="{FF2B5EF4-FFF2-40B4-BE49-F238E27FC236}">
                  <a16:creationId xmlns:a16="http://schemas.microsoft.com/office/drawing/2014/main" id="{E95559C4-6181-4A98-B014-9ACAF72B1F66}"/>
                </a:ext>
              </a:extLst>
            </p:cNvPr>
            <p:cNvSpPr txBox="1"/>
            <p:nvPr/>
          </p:nvSpPr>
          <p:spPr>
            <a:xfrm>
              <a:off x="1589862" y="2200600"/>
              <a:ext cx="389850" cy="461665"/>
            </a:xfrm>
            <a:prstGeom prst="rect">
              <a:avLst/>
            </a:prstGeom>
            <a:noFill/>
          </p:spPr>
          <p:txBody>
            <a:bodyPr wrap="none" rtlCol="0">
              <a:spAutoFit/>
            </a:bodyPr>
            <a:lstStyle/>
            <a:p>
              <a:r>
                <a:rPr kumimoji="1" lang="en-US" altLang="ja-JP" sz="2400"/>
                <a:t>A</a:t>
              </a:r>
              <a:endParaRPr kumimoji="1" lang="ja-JP" altLang="en-US" sz="2400"/>
            </a:p>
          </p:txBody>
        </p:sp>
        <p:sp>
          <p:nvSpPr>
            <p:cNvPr id="38" name="テキスト ボックス 37">
              <a:extLst>
                <a:ext uri="{FF2B5EF4-FFF2-40B4-BE49-F238E27FC236}">
                  <a16:creationId xmlns:a16="http://schemas.microsoft.com/office/drawing/2014/main" id="{D84E6704-BEFD-4E84-921B-507F18B74D79}"/>
                </a:ext>
              </a:extLst>
            </p:cNvPr>
            <p:cNvSpPr txBox="1"/>
            <p:nvPr/>
          </p:nvSpPr>
          <p:spPr>
            <a:xfrm>
              <a:off x="486206" y="2207504"/>
              <a:ext cx="389850" cy="461665"/>
            </a:xfrm>
            <a:prstGeom prst="rect">
              <a:avLst/>
            </a:prstGeom>
            <a:noFill/>
          </p:spPr>
          <p:txBody>
            <a:bodyPr wrap="none" rtlCol="0">
              <a:spAutoFit/>
            </a:bodyPr>
            <a:lstStyle/>
            <a:p>
              <a:r>
                <a:rPr kumimoji="1" lang="en-US" altLang="ja-JP" sz="2400"/>
                <a:t>B</a:t>
              </a:r>
              <a:endParaRPr kumimoji="1" lang="ja-JP" altLang="en-US" sz="2400"/>
            </a:p>
          </p:txBody>
        </p:sp>
        <p:sp>
          <p:nvSpPr>
            <p:cNvPr id="39" name="テキスト ボックス 38">
              <a:extLst>
                <a:ext uri="{FF2B5EF4-FFF2-40B4-BE49-F238E27FC236}">
                  <a16:creationId xmlns:a16="http://schemas.microsoft.com/office/drawing/2014/main" id="{CFE8804E-42C9-4DCD-B401-E91DC320FD39}"/>
                </a:ext>
              </a:extLst>
            </p:cNvPr>
            <p:cNvSpPr txBox="1"/>
            <p:nvPr/>
          </p:nvSpPr>
          <p:spPr>
            <a:xfrm>
              <a:off x="1589862" y="1115413"/>
              <a:ext cx="389850" cy="461665"/>
            </a:xfrm>
            <a:prstGeom prst="rect">
              <a:avLst/>
            </a:prstGeom>
            <a:noFill/>
          </p:spPr>
          <p:txBody>
            <a:bodyPr wrap="none" rtlCol="0">
              <a:spAutoFit/>
            </a:bodyPr>
            <a:lstStyle/>
            <a:p>
              <a:r>
                <a:rPr kumimoji="1" lang="en-US" altLang="ja-JP" sz="2400"/>
                <a:t>B</a:t>
              </a:r>
              <a:endParaRPr kumimoji="1" lang="ja-JP" altLang="en-US" sz="2400"/>
            </a:p>
          </p:txBody>
        </p:sp>
      </p:grpSp>
      <p:grpSp>
        <p:nvGrpSpPr>
          <p:cNvPr id="71" name="グループ化 70">
            <a:extLst>
              <a:ext uri="{FF2B5EF4-FFF2-40B4-BE49-F238E27FC236}">
                <a16:creationId xmlns:a16="http://schemas.microsoft.com/office/drawing/2014/main" id="{1823C9D0-1705-4826-8C60-6A6AC0ECF161}"/>
              </a:ext>
            </a:extLst>
          </p:cNvPr>
          <p:cNvGrpSpPr/>
          <p:nvPr/>
        </p:nvGrpSpPr>
        <p:grpSpPr>
          <a:xfrm>
            <a:off x="395536" y="2780928"/>
            <a:ext cx="1512168" cy="1512168"/>
            <a:chOff x="3851920" y="1268760"/>
            <a:chExt cx="2160240" cy="2160240"/>
          </a:xfrm>
        </p:grpSpPr>
        <p:grpSp>
          <p:nvGrpSpPr>
            <p:cNvPr id="72" name="グループ化 71">
              <a:extLst>
                <a:ext uri="{FF2B5EF4-FFF2-40B4-BE49-F238E27FC236}">
                  <a16:creationId xmlns:a16="http://schemas.microsoft.com/office/drawing/2014/main" id="{F929AB5F-C462-4E4E-87F3-1AD0F10C1BB9}"/>
                </a:ext>
              </a:extLst>
            </p:cNvPr>
            <p:cNvGrpSpPr/>
            <p:nvPr/>
          </p:nvGrpSpPr>
          <p:grpSpPr>
            <a:xfrm rot="10800000">
              <a:off x="3851920" y="1268760"/>
              <a:ext cx="720080" cy="720080"/>
              <a:chOff x="792000" y="2529000"/>
              <a:chExt cx="360000" cy="360000"/>
            </a:xfrm>
          </p:grpSpPr>
          <p:sp>
            <p:nvSpPr>
              <p:cNvPr id="86" name="楕円 85">
                <a:extLst>
                  <a:ext uri="{FF2B5EF4-FFF2-40B4-BE49-F238E27FC236}">
                    <a16:creationId xmlns:a16="http://schemas.microsoft.com/office/drawing/2014/main" id="{F34166BB-EAAF-45C5-98F2-115BD5159F12}"/>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B4B65527-6E04-4B7A-B0D8-2A35EC8C4EFD}"/>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a:extLst>
                <a:ext uri="{FF2B5EF4-FFF2-40B4-BE49-F238E27FC236}">
                  <a16:creationId xmlns:a16="http://schemas.microsoft.com/office/drawing/2014/main" id="{1EB6A1D5-486E-4FF9-8DAB-BBB5A28ABBDF}"/>
                </a:ext>
              </a:extLst>
            </p:cNvPr>
            <p:cNvGrpSpPr/>
            <p:nvPr/>
          </p:nvGrpSpPr>
          <p:grpSpPr>
            <a:xfrm rot="10800000">
              <a:off x="5292080" y="1268760"/>
              <a:ext cx="720080" cy="720080"/>
              <a:chOff x="792000" y="2529000"/>
              <a:chExt cx="360000" cy="360000"/>
            </a:xfrm>
          </p:grpSpPr>
          <p:sp>
            <p:nvSpPr>
              <p:cNvPr id="84" name="楕円 83">
                <a:extLst>
                  <a:ext uri="{FF2B5EF4-FFF2-40B4-BE49-F238E27FC236}">
                    <a16:creationId xmlns:a16="http://schemas.microsoft.com/office/drawing/2014/main" id="{55E81DC3-A6D9-4318-A29B-F52BE7A4CCF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DBB09305-E0D8-4D9B-B3AE-F03545959E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01B4CD88-245D-4189-BF64-9251E4D143BD}"/>
                </a:ext>
              </a:extLst>
            </p:cNvPr>
            <p:cNvGrpSpPr/>
            <p:nvPr/>
          </p:nvGrpSpPr>
          <p:grpSpPr>
            <a:xfrm rot="10800000">
              <a:off x="5292080" y="2708920"/>
              <a:ext cx="720080" cy="720080"/>
              <a:chOff x="792000" y="2529000"/>
              <a:chExt cx="360000" cy="360000"/>
            </a:xfrm>
          </p:grpSpPr>
          <p:sp>
            <p:nvSpPr>
              <p:cNvPr id="82" name="楕円 81">
                <a:extLst>
                  <a:ext uri="{FF2B5EF4-FFF2-40B4-BE49-F238E27FC236}">
                    <a16:creationId xmlns:a16="http://schemas.microsoft.com/office/drawing/2014/main" id="{3D92673F-9DB8-4C94-8001-12062BF842A1}"/>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C2095366-CD89-4F74-A6DF-A3B739830F5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8AC5F9A0-F5B2-487D-B041-0191EDF27C2D}"/>
                </a:ext>
              </a:extLst>
            </p:cNvPr>
            <p:cNvGrpSpPr/>
            <p:nvPr/>
          </p:nvGrpSpPr>
          <p:grpSpPr>
            <a:xfrm rot="10800000">
              <a:off x="3851920" y="2708920"/>
              <a:ext cx="720080" cy="720080"/>
              <a:chOff x="792000" y="2529000"/>
              <a:chExt cx="360000" cy="360000"/>
            </a:xfrm>
          </p:grpSpPr>
          <p:sp>
            <p:nvSpPr>
              <p:cNvPr id="80" name="楕円 79">
                <a:extLst>
                  <a:ext uri="{FF2B5EF4-FFF2-40B4-BE49-F238E27FC236}">
                    <a16:creationId xmlns:a16="http://schemas.microsoft.com/office/drawing/2014/main" id="{B3AFACB9-36E5-43F9-A298-25A7ABF3A97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1DE09D89-6D32-42AE-B42C-96468A29961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E5282549-E6CF-447E-BE18-1041F9215F0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DC9F41B4-8C5C-4392-AEA2-68620AC92D1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8E798DF2-50D2-4C6C-8B76-25D860F8D74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98CA6D31-495B-45FB-B4D8-A27DBB36358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8" name="テキスト ボックス 87">
            <a:extLst>
              <a:ext uri="{FF2B5EF4-FFF2-40B4-BE49-F238E27FC236}">
                <a16:creationId xmlns:a16="http://schemas.microsoft.com/office/drawing/2014/main" id="{9609D35B-6083-4F5A-8E47-4BCBF81575FC}"/>
              </a:ext>
            </a:extLst>
          </p:cNvPr>
          <p:cNvSpPr txBox="1"/>
          <p:nvPr/>
        </p:nvSpPr>
        <p:spPr>
          <a:xfrm>
            <a:off x="4860032" y="2996952"/>
            <a:ext cx="3528392" cy="1008112"/>
          </a:xfrm>
          <a:prstGeom prst="rect">
            <a:avLst/>
          </a:prstGeom>
          <a:noFill/>
        </p:spPr>
        <p:txBody>
          <a:bodyPr wrap="square" rtlCol="0">
            <a:spAutoFit/>
          </a:bodyPr>
          <a:lstStyle/>
          <a:p>
            <a:r>
              <a:rPr kumimoji="1" lang="en-US" altLang="ja-JP" sz="2000"/>
              <a:t>B</a:t>
            </a:r>
            <a:r>
              <a:rPr kumimoji="1" lang="ja-JP" altLang="en-US" sz="2000"/>
              <a:t>サイトのスピンを固定し、</a:t>
            </a:r>
            <a:r>
              <a:rPr kumimoji="1" lang="en-US" altLang="ja-JP" sz="2000"/>
              <a:t>A</a:t>
            </a:r>
            <a:r>
              <a:rPr kumimoji="1" lang="ja-JP" altLang="en-US" sz="2000"/>
              <a:t>サイトのスピンを</a:t>
            </a:r>
            <a:r>
              <a:rPr lang="ja-JP" altLang="en-US" sz="2000"/>
              <a:t>全て独立にひっくり返す試行を行う</a:t>
            </a:r>
            <a:endParaRPr kumimoji="1" lang="en-US" altLang="ja-JP" sz="2000"/>
          </a:p>
        </p:txBody>
      </p:sp>
      <p:grpSp>
        <p:nvGrpSpPr>
          <p:cNvPr id="89" name="グループ化 88">
            <a:extLst>
              <a:ext uri="{FF2B5EF4-FFF2-40B4-BE49-F238E27FC236}">
                <a16:creationId xmlns:a16="http://schemas.microsoft.com/office/drawing/2014/main" id="{FF57AE5E-61E8-469B-8EC5-3278AA4A910B}"/>
              </a:ext>
            </a:extLst>
          </p:cNvPr>
          <p:cNvGrpSpPr/>
          <p:nvPr/>
        </p:nvGrpSpPr>
        <p:grpSpPr>
          <a:xfrm>
            <a:off x="2699792" y="2780928"/>
            <a:ext cx="1512168" cy="1512168"/>
            <a:chOff x="3851920" y="1268760"/>
            <a:chExt cx="2160240" cy="2160240"/>
          </a:xfrm>
        </p:grpSpPr>
        <p:grpSp>
          <p:nvGrpSpPr>
            <p:cNvPr id="90" name="グループ化 89">
              <a:extLst>
                <a:ext uri="{FF2B5EF4-FFF2-40B4-BE49-F238E27FC236}">
                  <a16:creationId xmlns:a16="http://schemas.microsoft.com/office/drawing/2014/main" id="{D652BA45-786A-4B29-8BD3-F9330685FAE2}"/>
                </a:ext>
              </a:extLst>
            </p:cNvPr>
            <p:cNvGrpSpPr/>
            <p:nvPr/>
          </p:nvGrpSpPr>
          <p:grpSpPr>
            <a:xfrm rot="10800000">
              <a:off x="3851920" y="1268760"/>
              <a:ext cx="720080" cy="720080"/>
              <a:chOff x="792000" y="2529000"/>
              <a:chExt cx="360000" cy="360000"/>
            </a:xfrm>
          </p:grpSpPr>
          <p:sp>
            <p:nvSpPr>
              <p:cNvPr id="104" name="楕円 103">
                <a:extLst>
                  <a:ext uri="{FF2B5EF4-FFF2-40B4-BE49-F238E27FC236}">
                    <a16:creationId xmlns:a16="http://schemas.microsoft.com/office/drawing/2014/main" id="{AC9FDC75-6090-4395-9AA2-6F4982124895}"/>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5" name="矢印: 下 104">
                <a:extLst>
                  <a:ext uri="{FF2B5EF4-FFF2-40B4-BE49-F238E27FC236}">
                    <a16:creationId xmlns:a16="http://schemas.microsoft.com/office/drawing/2014/main" id="{41B2B709-0016-4E1D-9BE4-A93CF61A9180}"/>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89E0FEE1-969B-47E9-AF3C-1786D00C1D7E}"/>
                </a:ext>
              </a:extLst>
            </p:cNvPr>
            <p:cNvGrpSpPr/>
            <p:nvPr/>
          </p:nvGrpSpPr>
          <p:grpSpPr>
            <a:xfrm rot="10800000">
              <a:off x="5292080" y="1268760"/>
              <a:ext cx="720080" cy="720080"/>
              <a:chOff x="792000" y="2529000"/>
              <a:chExt cx="360000" cy="360000"/>
            </a:xfrm>
          </p:grpSpPr>
          <p:sp>
            <p:nvSpPr>
              <p:cNvPr id="102" name="楕円 101">
                <a:extLst>
                  <a:ext uri="{FF2B5EF4-FFF2-40B4-BE49-F238E27FC236}">
                    <a16:creationId xmlns:a16="http://schemas.microsoft.com/office/drawing/2014/main" id="{1BCF880D-CAD8-4D58-83D9-13A44FE2E5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矢印: 下 102">
                <a:extLst>
                  <a:ext uri="{FF2B5EF4-FFF2-40B4-BE49-F238E27FC236}">
                    <a16:creationId xmlns:a16="http://schemas.microsoft.com/office/drawing/2014/main" id="{D0850F4D-0FB5-43B3-A59C-9CE85EC2F59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2" name="グループ化 91">
              <a:extLst>
                <a:ext uri="{FF2B5EF4-FFF2-40B4-BE49-F238E27FC236}">
                  <a16:creationId xmlns:a16="http://schemas.microsoft.com/office/drawing/2014/main" id="{23116726-B2BD-44DD-8FC2-700E03937A6E}"/>
                </a:ext>
              </a:extLst>
            </p:cNvPr>
            <p:cNvGrpSpPr/>
            <p:nvPr/>
          </p:nvGrpSpPr>
          <p:grpSpPr>
            <a:xfrm rot="10800000">
              <a:off x="5292080" y="2708920"/>
              <a:ext cx="720080" cy="720080"/>
              <a:chOff x="792000" y="2529000"/>
              <a:chExt cx="360000" cy="360000"/>
            </a:xfrm>
          </p:grpSpPr>
          <p:sp>
            <p:nvSpPr>
              <p:cNvPr id="100" name="楕円 99">
                <a:extLst>
                  <a:ext uri="{FF2B5EF4-FFF2-40B4-BE49-F238E27FC236}">
                    <a16:creationId xmlns:a16="http://schemas.microsoft.com/office/drawing/2014/main" id="{1BB9D450-BF62-4295-B711-65A5AF63F7EC}"/>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矢印: 下 100">
                <a:extLst>
                  <a:ext uri="{FF2B5EF4-FFF2-40B4-BE49-F238E27FC236}">
                    <a16:creationId xmlns:a16="http://schemas.microsoft.com/office/drawing/2014/main" id="{BEBB9B51-124A-4501-BCB0-9C5BA349EB2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3" name="グループ化 92">
              <a:extLst>
                <a:ext uri="{FF2B5EF4-FFF2-40B4-BE49-F238E27FC236}">
                  <a16:creationId xmlns:a16="http://schemas.microsoft.com/office/drawing/2014/main" id="{4477000A-0E3C-45FA-85E9-212D2805FC7D}"/>
                </a:ext>
              </a:extLst>
            </p:cNvPr>
            <p:cNvGrpSpPr/>
            <p:nvPr/>
          </p:nvGrpSpPr>
          <p:grpSpPr>
            <a:xfrm rot="10800000">
              <a:off x="3851920" y="2708920"/>
              <a:ext cx="720080" cy="720080"/>
              <a:chOff x="792000" y="2529000"/>
              <a:chExt cx="360000" cy="360000"/>
            </a:xfrm>
          </p:grpSpPr>
          <p:sp>
            <p:nvSpPr>
              <p:cNvPr id="98" name="楕円 97">
                <a:extLst>
                  <a:ext uri="{FF2B5EF4-FFF2-40B4-BE49-F238E27FC236}">
                    <a16:creationId xmlns:a16="http://schemas.microsoft.com/office/drawing/2014/main" id="{2DEDC6E2-9958-43D6-9553-F3742797B99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矢印: 下 98">
                <a:extLst>
                  <a:ext uri="{FF2B5EF4-FFF2-40B4-BE49-F238E27FC236}">
                    <a16:creationId xmlns:a16="http://schemas.microsoft.com/office/drawing/2014/main" id="{DC519321-6CA9-473B-A2E3-F7076180840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4" name="直線コネクタ 93">
              <a:extLst>
                <a:ext uri="{FF2B5EF4-FFF2-40B4-BE49-F238E27FC236}">
                  <a16:creationId xmlns:a16="http://schemas.microsoft.com/office/drawing/2014/main" id="{4FC2F4B0-8304-418A-A7D3-DFFB5855261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CFFA027A-3D8E-405D-BC2C-BB52375705A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42292AC3-0145-49E4-B9F2-4005217CF1D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7" name="直線コネクタ 96">
              <a:extLst>
                <a:ext uri="{FF2B5EF4-FFF2-40B4-BE49-F238E27FC236}">
                  <a16:creationId xmlns:a16="http://schemas.microsoft.com/office/drawing/2014/main" id="{E66213F5-CB67-42B3-9848-FCD1BD700AF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06" name="矢印: 右 105">
            <a:extLst>
              <a:ext uri="{FF2B5EF4-FFF2-40B4-BE49-F238E27FC236}">
                <a16:creationId xmlns:a16="http://schemas.microsoft.com/office/drawing/2014/main" id="{3DC88B33-3BBC-41C7-88DD-1B3C1F62C8CA}"/>
              </a:ext>
            </a:extLst>
          </p:cNvPr>
          <p:cNvSpPr/>
          <p:nvPr/>
        </p:nvSpPr>
        <p:spPr>
          <a:xfrm>
            <a:off x="2123728" y="3429000"/>
            <a:ext cx="528059"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7" name="テキスト ボックス 106">
            <a:extLst>
              <a:ext uri="{FF2B5EF4-FFF2-40B4-BE49-F238E27FC236}">
                <a16:creationId xmlns:a16="http://schemas.microsoft.com/office/drawing/2014/main" id="{BD62A96B-AD13-42B0-AF31-8C2797EF7A40}"/>
              </a:ext>
            </a:extLst>
          </p:cNvPr>
          <p:cNvSpPr txBox="1"/>
          <p:nvPr/>
        </p:nvSpPr>
        <p:spPr>
          <a:xfrm>
            <a:off x="4860032" y="4797152"/>
            <a:ext cx="3528392" cy="1008112"/>
          </a:xfrm>
          <a:prstGeom prst="rect">
            <a:avLst/>
          </a:prstGeom>
          <a:noFill/>
        </p:spPr>
        <p:txBody>
          <a:bodyPr wrap="square" rtlCol="0">
            <a:spAutoFit/>
          </a:bodyPr>
          <a:lstStyle/>
          <a:p>
            <a:r>
              <a:rPr lang="en-US" altLang="ja-JP" sz="2000"/>
              <a:t>A</a:t>
            </a:r>
            <a:r>
              <a:rPr kumimoji="1" lang="ja-JP" altLang="en-US" sz="2000"/>
              <a:t>サイトのスピンを固定し、</a:t>
            </a:r>
            <a:r>
              <a:rPr lang="en-US" altLang="ja-JP" sz="2000"/>
              <a:t>B</a:t>
            </a:r>
            <a:r>
              <a:rPr kumimoji="1" lang="ja-JP" altLang="en-US" sz="2000"/>
              <a:t>サイトのスピンを</a:t>
            </a:r>
            <a:r>
              <a:rPr lang="ja-JP" altLang="en-US" sz="2000"/>
              <a:t>全て独立にひっくり返す試行を行う</a:t>
            </a:r>
            <a:endParaRPr kumimoji="1" lang="en-US" altLang="ja-JP" sz="2000"/>
          </a:p>
        </p:txBody>
      </p:sp>
      <p:grpSp>
        <p:nvGrpSpPr>
          <p:cNvPr id="108" name="グループ化 107">
            <a:extLst>
              <a:ext uri="{FF2B5EF4-FFF2-40B4-BE49-F238E27FC236}">
                <a16:creationId xmlns:a16="http://schemas.microsoft.com/office/drawing/2014/main" id="{E74A6FCE-D396-4052-B90F-9CED1619C441}"/>
              </a:ext>
            </a:extLst>
          </p:cNvPr>
          <p:cNvGrpSpPr/>
          <p:nvPr/>
        </p:nvGrpSpPr>
        <p:grpSpPr>
          <a:xfrm>
            <a:off x="395536" y="4725144"/>
            <a:ext cx="1512168" cy="1512168"/>
            <a:chOff x="3851920" y="1268760"/>
            <a:chExt cx="2160240" cy="2160240"/>
          </a:xfrm>
        </p:grpSpPr>
        <p:grpSp>
          <p:nvGrpSpPr>
            <p:cNvPr id="109" name="グループ化 108">
              <a:extLst>
                <a:ext uri="{FF2B5EF4-FFF2-40B4-BE49-F238E27FC236}">
                  <a16:creationId xmlns:a16="http://schemas.microsoft.com/office/drawing/2014/main" id="{DF76634D-3DD3-4FBB-9D4D-123C24FB4033}"/>
                </a:ext>
              </a:extLst>
            </p:cNvPr>
            <p:cNvGrpSpPr/>
            <p:nvPr/>
          </p:nvGrpSpPr>
          <p:grpSpPr>
            <a:xfrm rot="10800000">
              <a:off x="3851920" y="1268760"/>
              <a:ext cx="720080" cy="720080"/>
              <a:chOff x="792000" y="2529000"/>
              <a:chExt cx="360000" cy="360000"/>
            </a:xfrm>
          </p:grpSpPr>
          <p:sp>
            <p:nvSpPr>
              <p:cNvPr id="123" name="楕円 122">
                <a:extLst>
                  <a:ext uri="{FF2B5EF4-FFF2-40B4-BE49-F238E27FC236}">
                    <a16:creationId xmlns:a16="http://schemas.microsoft.com/office/drawing/2014/main" id="{ADE336B4-7E8A-4C07-A124-C62753F3C8D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矢印: 下 123">
                <a:extLst>
                  <a:ext uri="{FF2B5EF4-FFF2-40B4-BE49-F238E27FC236}">
                    <a16:creationId xmlns:a16="http://schemas.microsoft.com/office/drawing/2014/main" id="{4BB4F215-0901-4108-BC9C-C1522C3C1750}"/>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a:extLst>
                <a:ext uri="{FF2B5EF4-FFF2-40B4-BE49-F238E27FC236}">
                  <a16:creationId xmlns:a16="http://schemas.microsoft.com/office/drawing/2014/main" id="{A2D53A13-5461-4BC3-B654-A064DA592D4E}"/>
                </a:ext>
              </a:extLst>
            </p:cNvPr>
            <p:cNvGrpSpPr/>
            <p:nvPr/>
          </p:nvGrpSpPr>
          <p:grpSpPr>
            <a:xfrm rot="10800000">
              <a:off x="5292080" y="1268760"/>
              <a:ext cx="720080" cy="720080"/>
              <a:chOff x="792000" y="2529000"/>
              <a:chExt cx="360000" cy="360000"/>
            </a:xfrm>
          </p:grpSpPr>
          <p:sp>
            <p:nvSpPr>
              <p:cNvPr id="121" name="楕円 120">
                <a:extLst>
                  <a:ext uri="{FF2B5EF4-FFF2-40B4-BE49-F238E27FC236}">
                    <a16:creationId xmlns:a16="http://schemas.microsoft.com/office/drawing/2014/main" id="{A4C1DABF-9632-4E76-83D8-E76F1ADED68E}"/>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矢印: 下 121">
                <a:extLst>
                  <a:ext uri="{FF2B5EF4-FFF2-40B4-BE49-F238E27FC236}">
                    <a16:creationId xmlns:a16="http://schemas.microsoft.com/office/drawing/2014/main" id="{0AEBE26A-C9D6-49DF-87C4-ABA16D3D071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1" name="グループ化 110">
              <a:extLst>
                <a:ext uri="{FF2B5EF4-FFF2-40B4-BE49-F238E27FC236}">
                  <a16:creationId xmlns:a16="http://schemas.microsoft.com/office/drawing/2014/main" id="{423DCF5B-90E9-4101-9324-B947258B8A4B}"/>
                </a:ext>
              </a:extLst>
            </p:cNvPr>
            <p:cNvGrpSpPr/>
            <p:nvPr/>
          </p:nvGrpSpPr>
          <p:grpSpPr>
            <a:xfrm rot="10800000">
              <a:off x="5292080" y="2708920"/>
              <a:ext cx="720080" cy="720080"/>
              <a:chOff x="792000" y="2529000"/>
              <a:chExt cx="360000" cy="360000"/>
            </a:xfrm>
          </p:grpSpPr>
          <p:sp>
            <p:nvSpPr>
              <p:cNvPr id="119" name="楕円 118">
                <a:extLst>
                  <a:ext uri="{FF2B5EF4-FFF2-40B4-BE49-F238E27FC236}">
                    <a16:creationId xmlns:a16="http://schemas.microsoft.com/office/drawing/2014/main" id="{F608A9DF-EC41-4296-8D2B-AAC99E24801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矢印: 下 119">
                <a:extLst>
                  <a:ext uri="{FF2B5EF4-FFF2-40B4-BE49-F238E27FC236}">
                    <a16:creationId xmlns:a16="http://schemas.microsoft.com/office/drawing/2014/main" id="{65D725BF-8342-4E92-9338-64A415C587E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2" name="グループ化 111">
              <a:extLst>
                <a:ext uri="{FF2B5EF4-FFF2-40B4-BE49-F238E27FC236}">
                  <a16:creationId xmlns:a16="http://schemas.microsoft.com/office/drawing/2014/main" id="{B0298CFE-FC2C-4B75-B27F-2019C50EB2EB}"/>
                </a:ext>
              </a:extLst>
            </p:cNvPr>
            <p:cNvGrpSpPr/>
            <p:nvPr/>
          </p:nvGrpSpPr>
          <p:grpSpPr>
            <a:xfrm rot="10800000">
              <a:off x="3851920" y="2708920"/>
              <a:ext cx="720080" cy="720080"/>
              <a:chOff x="792000" y="2529000"/>
              <a:chExt cx="360000" cy="360000"/>
            </a:xfrm>
          </p:grpSpPr>
          <p:sp>
            <p:nvSpPr>
              <p:cNvPr id="117" name="楕円 116">
                <a:extLst>
                  <a:ext uri="{FF2B5EF4-FFF2-40B4-BE49-F238E27FC236}">
                    <a16:creationId xmlns:a16="http://schemas.microsoft.com/office/drawing/2014/main" id="{8D58DC4E-6A34-40E2-9AEA-7FF8CA3FD5F4}"/>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矢印: 下 117">
                <a:extLst>
                  <a:ext uri="{FF2B5EF4-FFF2-40B4-BE49-F238E27FC236}">
                    <a16:creationId xmlns:a16="http://schemas.microsoft.com/office/drawing/2014/main" id="{79A5E3BE-109E-4F75-987D-59F5B4B835A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3" name="直線コネクタ 112">
              <a:extLst>
                <a:ext uri="{FF2B5EF4-FFF2-40B4-BE49-F238E27FC236}">
                  <a16:creationId xmlns:a16="http://schemas.microsoft.com/office/drawing/2014/main" id="{24A1138E-7FF9-4F04-8837-374D51A0D16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5ED13810-9779-4AC7-A5CC-C55B55101D8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5" name="直線コネクタ 114">
              <a:extLst>
                <a:ext uri="{FF2B5EF4-FFF2-40B4-BE49-F238E27FC236}">
                  <a16:creationId xmlns:a16="http://schemas.microsoft.com/office/drawing/2014/main" id="{1CF31718-FBD7-4937-9CDF-0DB15ECF4BFC}"/>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72C0E357-8226-42BC-BD20-CCD03DEADA0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143" name="矢印: 右 142">
            <a:extLst>
              <a:ext uri="{FF2B5EF4-FFF2-40B4-BE49-F238E27FC236}">
                <a16:creationId xmlns:a16="http://schemas.microsoft.com/office/drawing/2014/main" id="{0C1D10D1-7384-4D80-BA7B-E985B844607B}"/>
              </a:ext>
            </a:extLst>
          </p:cNvPr>
          <p:cNvSpPr/>
          <p:nvPr/>
        </p:nvSpPr>
        <p:spPr>
          <a:xfrm>
            <a:off x="2123728" y="5229200"/>
            <a:ext cx="528059" cy="36004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44" name="グループ化 143">
            <a:extLst>
              <a:ext uri="{FF2B5EF4-FFF2-40B4-BE49-F238E27FC236}">
                <a16:creationId xmlns:a16="http://schemas.microsoft.com/office/drawing/2014/main" id="{38033660-AFD9-491F-9936-8D664E77FC9D}"/>
              </a:ext>
            </a:extLst>
          </p:cNvPr>
          <p:cNvGrpSpPr/>
          <p:nvPr/>
        </p:nvGrpSpPr>
        <p:grpSpPr>
          <a:xfrm>
            <a:off x="2771800" y="4725144"/>
            <a:ext cx="1512168" cy="1512168"/>
            <a:chOff x="3851920" y="1268760"/>
            <a:chExt cx="2160240" cy="2160240"/>
          </a:xfrm>
        </p:grpSpPr>
        <p:grpSp>
          <p:nvGrpSpPr>
            <p:cNvPr id="145" name="グループ化 144">
              <a:extLst>
                <a:ext uri="{FF2B5EF4-FFF2-40B4-BE49-F238E27FC236}">
                  <a16:creationId xmlns:a16="http://schemas.microsoft.com/office/drawing/2014/main" id="{EB18F3F3-342C-4066-8CD1-113A7C1E80F5}"/>
                </a:ext>
              </a:extLst>
            </p:cNvPr>
            <p:cNvGrpSpPr/>
            <p:nvPr/>
          </p:nvGrpSpPr>
          <p:grpSpPr>
            <a:xfrm rot="10800000">
              <a:off x="3851920" y="1268760"/>
              <a:ext cx="720080" cy="720080"/>
              <a:chOff x="792000" y="2529000"/>
              <a:chExt cx="360000" cy="360000"/>
            </a:xfrm>
          </p:grpSpPr>
          <p:sp>
            <p:nvSpPr>
              <p:cNvPr id="159" name="楕円 158">
                <a:extLst>
                  <a:ext uri="{FF2B5EF4-FFF2-40B4-BE49-F238E27FC236}">
                    <a16:creationId xmlns:a16="http://schemas.microsoft.com/office/drawing/2014/main" id="{6563503C-94B5-488D-B7FF-251B187BE0D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0" name="矢印: 下 159">
                <a:extLst>
                  <a:ext uri="{FF2B5EF4-FFF2-40B4-BE49-F238E27FC236}">
                    <a16:creationId xmlns:a16="http://schemas.microsoft.com/office/drawing/2014/main" id="{F67437B0-323E-4BBE-A2AA-E258C2D7CFE7}"/>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6" name="グループ化 145">
              <a:extLst>
                <a:ext uri="{FF2B5EF4-FFF2-40B4-BE49-F238E27FC236}">
                  <a16:creationId xmlns:a16="http://schemas.microsoft.com/office/drawing/2014/main" id="{997A1587-2B42-4405-BC1C-C842609D60B7}"/>
                </a:ext>
              </a:extLst>
            </p:cNvPr>
            <p:cNvGrpSpPr/>
            <p:nvPr/>
          </p:nvGrpSpPr>
          <p:grpSpPr>
            <a:xfrm rot="10800000">
              <a:off x="5292080" y="1268760"/>
              <a:ext cx="720080" cy="720080"/>
              <a:chOff x="792000" y="2529000"/>
              <a:chExt cx="360000" cy="360000"/>
            </a:xfrm>
          </p:grpSpPr>
          <p:sp>
            <p:nvSpPr>
              <p:cNvPr id="157" name="楕円 156">
                <a:extLst>
                  <a:ext uri="{FF2B5EF4-FFF2-40B4-BE49-F238E27FC236}">
                    <a16:creationId xmlns:a16="http://schemas.microsoft.com/office/drawing/2014/main" id="{12DCF00B-0D45-4016-AAE4-3A6D08B5EFBA}"/>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矢印: 下 157">
                <a:extLst>
                  <a:ext uri="{FF2B5EF4-FFF2-40B4-BE49-F238E27FC236}">
                    <a16:creationId xmlns:a16="http://schemas.microsoft.com/office/drawing/2014/main" id="{1DC72869-79FC-4D93-B516-8D97938EBF27}"/>
                  </a:ext>
                </a:extLst>
              </p:cNvPr>
              <p:cNvSpPr/>
              <p:nvPr/>
            </p:nvSpPr>
            <p:spPr>
              <a:xfrm rot="10800000">
                <a:off x="882000"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7" name="グループ化 146">
              <a:extLst>
                <a:ext uri="{FF2B5EF4-FFF2-40B4-BE49-F238E27FC236}">
                  <a16:creationId xmlns:a16="http://schemas.microsoft.com/office/drawing/2014/main" id="{F6D17D52-98B9-4563-8214-28B24EAD4BFE}"/>
                </a:ext>
              </a:extLst>
            </p:cNvPr>
            <p:cNvGrpSpPr/>
            <p:nvPr/>
          </p:nvGrpSpPr>
          <p:grpSpPr>
            <a:xfrm rot="10800000">
              <a:off x="5292080" y="2708920"/>
              <a:ext cx="720080" cy="720080"/>
              <a:chOff x="792000" y="2529000"/>
              <a:chExt cx="360000" cy="360000"/>
            </a:xfrm>
          </p:grpSpPr>
          <p:sp>
            <p:nvSpPr>
              <p:cNvPr id="155" name="楕円 154">
                <a:extLst>
                  <a:ext uri="{FF2B5EF4-FFF2-40B4-BE49-F238E27FC236}">
                    <a16:creationId xmlns:a16="http://schemas.microsoft.com/office/drawing/2014/main" id="{4F230502-89B5-4883-B632-3BBC7A2BA00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6" name="矢印: 下 155">
                <a:extLst>
                  <a:ext uri="{FF2B5EF4-FFF2-40B4-BE49-F238E27FC236}">
                    <a16:creationId xmlns:a16="http://schemas.microsoft.com/office/drawing/2014/main" id="{42265CC8-6BFC-4461-928E-DF778EEDF6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8" name="グループ化 147">
              <a:extLst>
                <a:ext uri="{FF2B5EF4-FFF2-40B4-BE49-F238E27FC236}">
                  <a16:creationId xmlns:a16="http://schemas.microsoft.com/office/drawing/2014/main" id="{B8465713-F05C-4FB9-8D59-0E9C8A21E482}"/>
                </a:ext>
              </a:extLst>
            </p:cNvPr>
            <p:cNvGrpSpPr/>
            <p:nvPr/>
          </p:nvGrpSpPr>
          <p:grpSpPr>
            <a:xfrm rot="10800000">
              <a:off x="3851920" y="2708920"/>
              <a:ext cx="720080" cy="720080"/>
              <a:chOff x="792000" y="2529000"/>
              <a:chExt cx="360000" cy="360000"/>
            </a:xfrm>
          </p:grpSpPr>
          <p:sp>
            <p:nvSpPr>
              <p:cNvPr id="153" name="楕円 152">
                <a:extLst>
                  <a:ext uri="{FF2B5EF4-FFF2-40B4-BE49-F238E27FC236}">
                    <a16:creationId xmlns:a16="http://schemas.microsoft.com/office/drawing/2014/main" id="{0BB87128-D142-4EFA-B633-93C24BB99C4E}"/>
                  </a:ext>
                </a:extLst>
              </p:cNvPr>
              <p:cNvSpPr/>
              <p:nvPr/>
            </p:nvSpPr>
            <p:spPr>
              <a:xfrm>
                <a:off x="792000" y="2529000"/>
                <a:ext cx="360000" cy="360000"/>
              </a:xfrm>
              <a:prstGeom prst="ellipse">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矢印: 下 153">
                <a:extLst>
                  <a:ext uri="{FF2B5EF4-FFF2-40B4-BE49-F238E27FC236}">
                    <a16:creationId xmlns:a16="http://schemas.microsoft.com/office/drawing/2014/main" id="{B41775AE-5936-431B-8040-1DE1B8028F84}"/>
                  </a:ext>
                </a:extLst>
              </p:cNvPr>
              <p:cNvSpPr/>
              <p:nvPr/>
            </p:nvSpPr>
            <p:spPr>
              <a:xfrm rot="10800000">
                <a:off x="882000" y="2574000"/>
                <a:ext cx="180000"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9" name="直線コネクタ 148">
              <a:extLst>
                <a:ext uri="{FF2B5EF4-FFF2-40B4-BE49-F238E27FC236}">
                  <a16:creationId xmlns:a16="http://schemas.microsoft.com/office/drawing/2014/main" id="{C6031131-1D24-4F0F-975A-F02F0B72977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1D5DEAB1-128B-440B-941B-0F7FB0BC6BE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29C71508-0A03-485D-BED0-49B5ABFB6C9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直線コネクタ 151">
              <a:extLst>
                <a:ext uri="{FF2B5EF4-FFF2-40B4-BE49-F238E27FC236}">
                  <a16:creationId xmlns:a16="http://schemas.microsoft.com/office/drawing/2014/main" id="{249F8687-96AE-4C89-95E2-3FCA383E677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151338055"/>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F9F2C36-22A9-48B6-AAB8-A866FCD89A1F}"/>
              </a:ext>
            </a:extLst>
          </p:cNvPr>
          <p:cNvSpPr>
            <a:spLocks noGrp="1"/>
          </p:cNvSpPr>
          <p:nvPr>
            <p:ph type="body" sz="quarter" idx="10"/>
          </p:nvPr>
        </p:nvSpPr>
        <p:spPr/>
        <p:txBody>
          <a:bodyPr/>
          <a:lstStyle/>
          <a:p>
            <a:r>
              <a:rPr kumimoji="1" lang="ja-JP" altLang="en-US"/>
              <a:t>独立なスピン</a:t>
            </a:r>
            <a:endParaRPr lang="en-US" altLang="ja-JP"/>
          </a:p>
        </p:txBody>
      </p:sp>
      <p:sp>
        <p:nvSpPr>
          <p:cNvPr id="3" name="テキスト ボックス 2">
            <a:extLst>
              <a:ext uri="{FF2B5EF4-FFF2-40B4-BE49-F238E27FC236}">
                <a16:creationId xmlns:a16="http://schemas.microsoft.com/office/drawing/2014/main" id="{4C59780C-25EE-4B72-B246-FD10CFEE60D6}"/>
              </a:ext>
            </a:extLst>
          </p:cNvPr>
          <p:cNvSpPr txBox="1"/>
          <p:nvPr/>
        </p:nvSpPr>
        <p:spPr>
          <a:xfrm>
            <a:off x="539552" y="1196752"/>
            <a:ext cx="7303602" cy="523220"/>
          </a:xfrm>
          <a:prstGeom prst="rect">
            <a:avLst/>
          </a:prstGeom>
          <a:noFill/>
        </p:spPr>
        <p:txBody>
          <a:bodyPr wrap="none" rtlCol="0">
            <a:spAutoFit/>
          </a:bodyPr>
          <a:lstStyle/>
          <a:p>
            <a:r>
              <a:rPr kumimoji="1" lang="en-US" altLang="ja-JP" sz="2800"/>
              <a:t>Q. </a:t>
            </a:r>
            <a:r>
              <a:rPr kumimoji="1" lang="ja-JP" altLang="en-US" sz="2800"/>
              <a:t>何がうれしいの？　→　</a:t>
            </a:r>
            <a:r>
              <a:rPr kumimoji="1" lang="en-US" altLang="ja-JP" sz="2800"/>
              <a:t>A.  </a:t>
            </a:r>
            <a:r>
              <a:rPr kumimoji="1" lang="ja-JP" altLang="en-US" sz="2800"/>
              <a:t>並列化できる</a:t>
            </a:r>
          </a:p>
        </p:txBody>
      </p:sp>
      <p:grpSp>
        <p:nvGrpSpPr>
          <p:cNvPr id="4" name="グループ化 3">
            <a:extLst>
              <a:ext uri="{FF2B5EF4-FFF2-40B4-BE49-F238E27FC236}">
                <a16:creationId xmlns:a16="http://schemas.microsoft.com/office/drawing/2014/main" id="{F1EB4CC8-7930-4FF2-A0FA-9F2F1831C370}"/>
              </a:ext>
            </a:extLst>
          </p:cNvPr>
          <p:cNvGrpSpPr/>
          <p:nvPr/>
        </p:nvGrpSpPr>
        <p:grpSpPr>
          <a:xfrm>
            <a:off x="3131840" y="3933056"/>
            <a:ext cx="1512168" cy="1512168"/>
            <a:chOff x="3851920" y="1268760"/>
            <a:chExt cx="2160240" cy="2160240"/>
          </a:xfrm>
        </p:grpSpPr>
        <p:grpSp>
          <p:nvGrpSpPr>
            <p:cNvPr id="5" name="グループ化 4">
              <a:extLst>
                <a:ext uri="{FF2B5EF4-FFF2-40B4-BE49-F238E27FC236}">
                  <a16:creationId xmlns:a16="http://schemas.microsoft.com/office/drawing/2014/main" id="{797283D6-72A9-4606-B0C5-0E6F4CF65663}"/>
                </a:ext>
              </a:extLst>
            </p:cNvPr>
            <p:cNvGrpSpPr/>
            <p:nvPr/>
          </p:nvGrpSpPr>
          <p:grpSpPr>
            <a:xfrm rot="10800000">
              <a:off x="3851920" y="1268760"/>
              <a:ext cx="720080" cy="720080"/>
              <a:chOff x="792000" y="2529000"/>
              <a:chExt cx="360000" cy="360000"/>
            </a:xfrm>
          </p:grpSpPr>
          <p:sp>
            <p:nvSpPr>
              <p:cNvPr id="19" name="楕円 18">
                <a:extLst>
                  <a:ext uri="{FF2B5EF4-FFF2-40B4-BE49-F238E27FC236}">
                    <a16:creationId xmlns:a16="http://schemas.microsoft.com/office/drawing/2014/main" id="{757DF414-28C5-4F3D-B701-DA92219DBF44}"/>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DF23F92C-CA95-4D1E-A438-E54BFE018AD6}"/>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F7464AC1-6E3E-4339-B915-2701A313B8F7}"/>
                </a:ext>
              </a:extLst>
            </p:cNvPr>
            <p:cNvGrpSpPr/>
            <p:nvPr/>
          </p:nvGrpSpPr>
          <p:grpSpPr>
            <a:xfrm rot="10800000">
              <a:off x="5292080" y="1268760"/>
              <a:ext cx="720080" cy="720080"/>
              <a:chOff x="792000" y="2529000"/>
              <a:chExt cx="360000" cy="360000"/>
            </a:xfrm>
          </p:grpSpPr>
          <p:sp>
            <p:nvSpPr>
              <p:cNvPr id="17" name="楕円 16">
                <a:extLst>
                  <a:ext uri="{FF2B5EF4-FFF2-40B4-BE49-F238E27FC236}">
                    <a16:creationId xmlns:a16="http://schemas.microsoft.com/office/drawing/2014/main" id="{2AC3E9A1-08F6-4F8E-97B1-5282A5ECE55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81EC4529-00E0-453F-ABBB-C0E514D6CD3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3044992A-F414-4624-9C2B-66FDD89A16A5}"/>
                </a:ext>
              </a:extLst>
            </p:cNvPr>
            <p:cNvGrpSpPr/>
            <p:nvPr/>
          </p:nvGrpSpPr>
          <p:grpSpPr>
            <a:xfrm rot="10800000">
              <a:off x="5292080" y="2708920"/>
              <a:ext cx="720080" cy="720080"/>
              <a:chOff x="792000" y="2529000"/>
              <a:chExt cx="360000" cy="360000"/>
            </a:xfrm>
          </p:grpSpPr>
          <p:sp>
            <p:nvSpPr>
              <p:cNvPr id="15" name="楕円 14">
                <a:extLst>
                  <a:ext uri="{FF2B5EF4-FFF2-40B4-BE49-F238E27FC236}">
                    <a16:creationId xmlns:a16="http://schemas.microsoft.com/office/drawing/2014/main" id="{04C9712B-05B8-4F64-9A4B-973923C95C1B}"/>
                  </a:ext>
                </a:extLst>
              </p:cNvPr>
              <p:cNvSpPr/>
              <p:nvPr/>
            </p:nvSpPr>
            <p:spPr>
              <a:xfrm>
                <a:off x="792000" y="2529000"/>
                <a:ext cx="360000" cy="360000"/>
              </a:xfrm>
              <a:prstGeom prst="ellipse">
                <a:avLst/>
              </a:prstGeom>
              <a:solidFill>
                <a:srgbClr val="FF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66E56C40-0D3D-43C9-BADE-1B418B9E0D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223C0B80-C231-461A-BCB7-1693A9ECAA41}"/>
                </a:ext>
              </a:extLst>
            </p:cNvPr>
            <p:cNvGrpSpPr/>
            <p:nvPr/>
          </p:nvGrpSpPr>
          <p:grpSpPr>
            <a:xfrm rot="10800000">
              <a:off x="3851920" y="2708920"/>
              <a:ext cx="720080" cy="720080"/>
              <a:chOff x="792000" y="2529000"/>
              <a:chExt cx="360000" cy="360000"/>
            </a:xfrm>
          </p:grpSpPr>
          <p:sp>
            <p:nvSpPr>
              <p:cNvPr id="13" name="楕円 12">
                <a:extLst>
                  <a:ext uri="{FF2B5EF4-FFF2-40B4-BE49-F238E27FC236}">
                    <a16:creationId xmlns:a16="http://schemas.microsoft.com/office/drawing/2014/main" id="{FCBCCB04-D454-4055-BA88-6102BC68DC2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4EA1EEF2-706B-4513-82C9-738390382A6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 name="直線コネクタ 8">
              <a:extLst>
                <a:ext uri="{FF2B5EF4-FFF2-40B4-BE49-F238E27FC236}">
                  <a16:creationId xmlns:a16="http://schemas.microsoft.com/office/drawing/2014/main" id="{146CD1D7-ED96-4B21-B8DE-94003F20AB1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C06B9D8B-DC94-450E-8BDA-661250EA5DFA}"/>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C05234CA-55CC-4914-88AA-76F71683FB9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 name="直線コネクタ 11">
              <a:extLst>
                <a:ext uri="{FF2B5EF4-FFF2-40B4-BE49-F238E27FC236}">
                  <a16:creationId xmlns:a16="http://schemas.microsoft.com/office/drawing/2014/main" id="{7C0AB6E5-CE7A-4147-B17C-A9B25B84F31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2" name="テキスト ボックス 21">
            <a:extLst>
              <a:ext uri="{FF2B5EF4-FFF2-40B4-BE49-F238E27FC236}">
                <a16:creationId xmlns:a16="http://schemas.microsoft.com/office/drawing/2014/main" id="{6541E493-7976-40BA-B109-BC6DDAB9E47F}"/>
              </a:ext>
            </a:extLst>
          </p:cNvPr>
          <p:cNvSpPr txBox="1"/>
          <p:nvPr/>
        </p:nvSpPr>
        <p:spPr>
          <a:xfrm>
            <a:off x="5076056" y="2348880"/>
            <a:ext cx="3528392" cy="1077218"/>
          </a:xfrm>
          <a:prstGeom prst="rect">
            <a:avLst/>
          </a:prstGeom>
          <a:noFill/>
          <a:ln>
            <a:solidFill>
              <a:schemeClr val="tx1"/>
            </a:solidFill>
          </a:ln>
        </p:spPr>
        <p:txBody>
          <a:bodyPr wrap="square">
            <a:spAutoFit/>
          </a:bodyPr>
          <a:lstStyle/>
          <a:p>
            <a:r>
              <a:rPr lang="en-US" altLang="ja-JP" sz="1600" b="0">
                <a:solidFill>
                  <a:srgbClr val="0991B6"/>
                </a:solidFill>
                <a:effectLst/>
                <a:latin typeface="Consolas" panose="020B0609020204030204" pitchFamily="49" charset="0"/>
              </a:rPr>
              <a:t>def</a:t>
            </a:r>
            <a:r>
              <a:rPr lang="en-US" altLang="ja-JP" sz="1600" b="0">
                <a:solidFill>
                  <a:srgbClr val="236EBF"/>
                </a:solidFill>
                <a:effectLst/>
                <a:latin typeface="Consolas" panose="020B0609020204030204" pitchFamily="49" charset="0"/>
              </a:rPr>
              <a:t> </a:t>
            </a:r>
            <a:r>
              <a:rPr lang="en-US" altLang="ja-JP" sz="1600" b="0">
                <a:solidFill>
                  <a:srgbClr val="B1108E"/>
                </a:solidFill>
                <a:effectLst/>
                <a:latin typeface="Consolas" panose="020B0609020204030204" pitchFamily="49" charset="0"/>
              </a:rPr>
              <a:t>flip</a:t>
            </a:r>
            <a:r>
              <a:rPr lang="en-US" altLang="ja-JP" sz="1600" b="0">
                <a:solidFill>
                  <a:srgbClr val="236EBF"/>
                </a:solidFill>
                <a:effectLst/>
                <a:latin typeface="Consolas" panose="020B0609020204030204" pitchFamily="49" charset="0"/>
              </a:rPr>
              <a:t>(</a:t>
            </a:r>
            <a:r>
              <a:rPr lang="en-US" altLang="ja-JP" sz="1600" b="0">
                <a:solidFill>
                  <a:srgbClr val="B1108E"/>
                </a:solidFill>
                <a:effectLst/>
                <a:latin typeface="Consolas" panose="020B0609020204030204" pitchFamily="49" charset="0"/>
              </a:rPr>
              <a:t>i</a:t>
            </a:r>
            <a:r>
              <a:rPr lang="en-US" altLang="ja-JP" sz="1600" b="0">
                <a:solidFill>
                  <a:srgbClr val="236EBF"/>
                </a:solidFill>
                <a:effectLst/>
                <a:latin typeface="Consolas" panose="020B0609020204030204" pitchFamily="49" charset="0"/>
              </a:rPr>
              <a:t>, </a:t>
            </a:r>
            <a:r>
              <a:rPr lang="en-US" altLang="ja-JP" sz="1600" b="0">
                <a:solidFill>
                  <a:srgbClr val="B1108E"/>
                </a:solidFill>
                <a:effectLst/>
                <a:latin typeface="Consolas" panose="020B0609020204030204" pitchFamily="49" charset="0"/>
              </a:rPr>
              <a:t>spin</a:t>
            </a:r>
            <a:r>
              <a:rPr lang="en-US" altLang="ja-JP" sz="1600" b="0">
                <a:solidFill>
                  <a:srgbClr val="236EBF"/>
                </a:solidFill>
                <a:effectLst/>
                <a:latin typeface="Consolas" panose="020B0609020204030204" pitchFamily="49" charset="0"/>
              </a:rPr>
              <a:t>, </a:t>
            </a:r>
            <a:r>
              <a:rPr lang="en-US" altLang="ja-JP" sz="1600" b="0">
                <a:solidFill>
                  <a:srgbClr val="B1108E"/>
                </a:solidFill>
                <a:effectLst/>
                <a:latin typeface="Consolas" panose="020B0609020204030204" pitchFamily="49" charset="0"/>
              </a:rPr>
              <a:t>beta</a:t>
            </a:r>
            <a:r>
              <a:rPr lang="en-US" altLang="ja-JP" sz="1600" b="0">
                <a:solidFill>
                  <a:srgbClr val="236EBF"/>
                </a:solidFill>
                <a:effectLst/>
                <a:latin typeface="Consolas" panose="020B0609020204030204" pitchFamily="49" charset="0"/>
              </a:rPr>
              <a:t>):</a:t>
            </a:r>
          </a:p>
          <a:p>
            <a:r>
              <a:rPr lang="en-US" altLang="ja-JP" sz="1600" b="0">
                <a:solidFill>
                  <a:srgbClr val="236EBF"/>
                </a:solidFill>
                <a:effectLst/>
                <a:latin typeface="Consolas" panose="020B0609020204030204" pitchFamily="49" charset="0"/>
              </a:rPr>
              <a:t>    dE </a:t>
            </a:r>
            <a:r>
              <a:rPr lang="en-US" altLang="ja-JP" sz="1600" b="0">
                <a:solidFill>
                  <a:srgbClr val="7B30D0"/>
                </a:solidFill>
                <a:effectLst/>
                <a:latin typeface="Consolas" panose="020B0609020204030204" pitchFamily="49" charset="0"/>
              </a:rPr>
              <a:t>=</a:t>
            </a:r>
            <a:r>
              <a:rPr lang="en-US" altLang="ja-JP" sz="1600" b="0">
                <a:solidFill>
                  <a:srgbClr val="236EBF"/>
                </a:solidFill>
                <a:effectLst/>
                <a:latin typeface="Consolas" panose="020B0609020204030204" pitchFamily="49" charset="0"/>
              </a:rPr>
              <a:t> calc_energy_diff(i)</a:t>
            </a:r>
          </a:p>
          <a:p>
            <a:r>
              <a:rPr lang="en-US" altLang="ja-JP" sz="1600" b="0">
                <a:solidFill>
                  <a:srgbClr val="236EBF"/>
                </a:solidFill>
                <a:effectLst/>
                <a:latin typeface="Consolas" panose="020B0609020204030204" pitchFamily="49" charset="0"/>
              </a:rPr>
              <a:t>    </a:t>
            </a:r>
            <a:r>
              <a:rPr lang="en-US" altLang="ja-JP" sz="1600" b="0">
                <a:solidFill>
                  <a:srgbClr val="0991B6"/>
                </a:solidFill>
                <a:effectLst/>
                <a:latin typeface="Consolas" panose="020B0609020204030204" pitchFamily="49" charset="0"/>
              </a:rPr>
              <a:t>if</a:t>
            </a:r>
            <a:r>
              <a:rPr lang="en-US" altLang="ja-JP" sz="1600" b="0">
                <a:solidFill>
                  <a:srgbClr val="236EBF"/>
                </a:solidFill>
                <a:effectLst/>
                <a:latin typeface="Consolas" panose="020B0609020204030204" pitchFamily="49" charset="0"/>
              </a:rPr>
              <a:t> check_flip(dE):</a:t>
            </a:r>
          </a:p>
          <a:p>
            <a:r>
              <a:rPr lang="en-US" altLang="ja-JP" sz="1600" b="0">
                <a:solidFill>
                  <a:srgbClr val="236EBF"/>
                </a:solidFill>
                <a:effectLst/>
                <a:latin typeface="Consolas" panose="020B0609020204030204" pitchFamily="49" charset="0"/>
              </a:rPr>
              <a:t>        spin[i] </a:t>
            </a:r>
            <a:r>
              <a:rPr lang="en-US" altLang="ja-JP" sz="1600" b="0">
                <a:solidFill>
                  <a:srgbClr val="7B30D0"/>
                </a:solidFill>
                <a:effectLst/>
                <a:latin typeface="Consolas" panose="020B0609020204030204" pitchFamily="49" charset="0"/>
              </a:rPr>
              <a:t>=</a:t>
            </a:r>
            <a:r>
              <a:rPr lang="en-US" altLang="ja-JP" sz="1600" b="0">
                <a:solidFill>
                  <a:srgbClr val="236EBF"/>
                </a:solidFill>
                <a:effectLst/>
                <a:latin typeface="Consolas" panose="020B0609020204030204" pitchFamily="49" charset="0"/>
              </a:rPr>
              <a:t> </a:t>
            </a:r>
            <a:r>
              <a:rPr lang="en-US" altLang="ja-JP" sz="1600" b="0">
                <a:solidFill>
                  <a:srgbClr val="7B30D0"/>
                </a:solidFill>
                <a:effectLst/>
                <a:latin typeface="Consolas" panose="020B0609020204030204" pitchFamily="49" charset="0"/>
              </a:rPr>
              <a:t>-</a:t>
            </a:r>
            <a:r>
              <a:rPr lang="en-US" altLang="ja-JP" sz="1600" b="0">
                <a:solidFill>
                  <a:srgbClr val="236EBF"/>
                </a:solidFill>
                <a:effectLst/>
                <a:latin typeface="Consolas" panose="020B0609020204030204" pitchFamily="49" charset="0"/>
              </a:rPr>
              <a:t>spin[i]</a:t>
            </a:r>
          </a:p>
        </p:txBody>
      </p:sp>
      <p:sp>
        <p:nvSpPr>
          <p:cNvPr id="25" name="テキスト ボックス 24">
            <a:extLst>
              <a:ext uri="{FF2B5EF4-FFF2-40B4-BE49-F238E27FC236}">
                <a16:creationId xmlns:a16="http://schemas.microsoft.com/office/drawing/2014/main" id="{01D4DE58-BA33-46A0-8BE8-F4F5C2681F02}"/>
              </a:ext>
            </a:extLst>
          </p:cNvPr>
          <p:cNvSpPr txBox="1"/>
          <p:nvPr/>
        </p:nvSpPr>
        <p:spPr>
          <a:xfrm>
            <a:off x="899592" y="3429000"/>
            <a:ext cx="1152128" cy="369332"/>
          </a:xfrm>
          <a:prstGeom prst="rect">
            <a:avLst/>
          </a:prstGeom>
          <a:noFill/>
          <a:ln>
            <a:solidFill>
              <a:schemeClr val="tx1"/>
            </a:solidFill>
          </a:ln>
        </p:spPr>
        <p:txBody>
          <a:bodyPr wrap="square">
            <a:spAutoFit/>
          </a:bodyPr>
          <a:lstStyle/>
          <a:p>
            <a:r>
              <a:rPr lang="en-US" altLang="ja-JP" b="0">
                <a:solidFill>
                  <a:srgbClr val="236EBF"/>
                </a:solidFill>
                <a:effectLst/>
                <a:latin typeface="Consolas" panose="020B0609020204030204" pitchFamily="49" charset="0"/>
              </a:rPr>
              <a:t>flip(i)</a:t>
            </a:r>
          </a:p>
        </p:txBody>
      </p:sp>
      <p:cxnSp>
        <p:nvCxnSpPr>
          <p:cNvPr id="27" name="コネクタ: カギ線 26">
            <a:extLst>
              <a:ext uri="{FF2B5EF4-FFF2-40B4-BE49-F238E27FC236}">
                <a16:creationId xmlns:a16="http://schemas.microsoft.com/office/drawing/2014/main" id="{5CA53548-3576-4C89-BD25-4C6C88035A59}"/>
              </a:ext>
            </a:extLst>
          </p:cNvPr>
          <p:cNvCxnSpPr>
            <a:stCxn id="25" idx="3"/>
            <a:endCxn id="19" idx="4"/>
          </p:cNvCxnSpPr>
          <p:nvPr/>
        </p:nvCxnSpPr>
        <p:spPr>
          <a:xfrm>
            <a:off x="2051720" y="3613666"/>
            <a:ext cx="1332148" cy="31939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9" name="テキスト ボックス 28">
            <a:extLst>
              <a:ext uri="{FF2B5EF4-FFF2-40B4-BE49-F238E27FC236}">
                <a16:creationId xmlns:a16="http://schemas.microsoft.com/office/drawing/2014/main" id="{340906D9-B712-46A5-9A05-814D09D59ECB}"/>
              </a:ext>
            </a:extLst>
          </p:cNvPr>
          <p:cNvSpPr txBox="1"/>
          <p:nvPr/>
        </p:nvSpPr>
        <p:spPr>
          <a:xfrm>
            <a:off x="755576" y="2996952"/>
            <a:ext cx="1236236" cy="369332"/>
          </a:xfrm>
          <a:prstGeom prst="rect">
            <a:avLst/>
          </a:prstGeom>
          <a:noFill/>
        </p:spPr>
        <p:txBody>
          <a:bodyPr wrap="none" rtlCol="0">
            <a:spAutoFit/>
          </a:bodyPr>
          <a:lstStyle/>
          <a:p>
            <a:r>
              <a:rPr kumimoji="1" lang="ja-JP" altLang="en-US"/>
              <a:t>スレッド</a:t>
            </a:r>
            <a:r>
              <a:rPr kumimoji="1" lang="en-US" altLang="ja-JP"/>
              <a:t>1</a:t>
            </a:r>
            <a:endParaRPr kumimoji="1" lang="ja-JP" altLang="en-US"/>
          </a:p>
        </p:txBody>
      </p:sp>
      <p:sp>
        <p:nvSpPr>
          <p:cNvPr id="31" name="テキスト ボックス 30">
            <a:extLst>
              <a:ext uri="{FF2B5EF4-FFF2-40B4-BE49-F238E27FC236}">
                <a16:creationId xmlns:a16="http://schemas.microsoft.com/office/drawing/2014/main" id="{43EC0A32-3E7F-4992-90CC-09469FD4B482}"/>
              </a:ext>
            </a:extLst>
          </p:cNvPr>
          <p:cNvSpPr txBox="1"/>
          <p:nvPr/>
        </p:nvSpPr>
        <p:spPr>
          <a:xfrm>
            <a:off x="6300192" y="4293096"/>
            <a:ext cx="1152128" cy="369332"/>
          </a:xfrm>
          <a:prstGeom prst="rect">
            <a:avLst/>
          </a:prstGeom>
          <a:noFill/>
          <a:ln>
            <a:solidFill>
              <a:schemeClr val="tx1"/>
            </a:solidFill>
          </a:ln>
        </p:spPr>
        <p:txBody>
          <a:bodyPr wrap="square">
            <a:spAutoFit/>
          </a:bodyPr>
          <a:lstStyle/>
          <a:p>
            <a:r>
              <a:rPr lang="en-US" altLang="ja-JP" b="0">
                <a:solidFill>
                  <a:srgbClr val="236EBF"/>
                </a:solidFill>
                <a:effectLst/>
                <a:latin typeface="Consolas" panose="020B0609020204030204" pitchFamily="49" charset="0"/>
              </a:rPr>
              <a:t>flip(j)</a:t>
            </a:r>
          </a:p>
        </p:txBody>
      </p:sp>
      <p:sp>
        <p:nvSpPr>
          <p:cNvPr id="32" name="テキスト ボックス 31">
            <a:extLst>
              <a:ext uri="{FF2B5EF4-FFF2-40B4-BE49-F238E27FC236}">
                <a16:creationId xmlns:a16="http://schemas.microsoft.com/office/drawing/2014/main" id="{C3D80CFC-A3B2-45AE-8CBE-9AB7139B1DDC}"/>
              </a:ext>
            </a:extLst>
          </p:cNvPr>
          <p:cNvSpPr txBox="1"/>
          <p:nvPr/>
        </p:nvSpPr>
        <p:spPr>
          <a:xfrm>
            <a:off x="6228184" y="3861048"/>
            <a:ext cx="1236236" cy="369332"/>
          </a:xfrm>
          <a:prstGeom prst="rect">
            <a:avLst/>
          </a:prstGeom>
          <a:noFill/>
        </p:spPr>
        <p:txBody>
          <a:bodyPr wrap="none" rtlCol="0">
            <a:spAutoFit/>
          </a:bodyPr>
          <a:lstStyle/>
          <a:p>
            <a:r>
              <a:rPr kumimoji="1" lang="ja-JP" altLang="en-US"/>
              <a:t>スレッド</a:t>
            </a:r>
            <a:r>
              <a:rPr kumimoji="1" lang="en-US" altLang="ja-JP"/>
              <a:t>2</a:t>
            </a:r>
            <a:endParaRPr kumimoji="1" lang="ja-JP" altLang="en-US"/>
          </a:p>
        </p:txBody>
      </p:sp>
      <p:cxnSp>
        <p:nvCxnSpPr>
          <p:cNvPr id="34" name="コネクタ: カギ線 33">
            <a:extLst>
              <a:ext uri="{FF2B5EF4-FFF2-40B4-BE49-F238E27FC236}">
                <a16:creationId xmlns:a16="http://schemas.microsoft.com/office/drawing/2014/main" id="{8B1AA93B-5217-4946-A48B-12F5B7C47AEB}"/>
              </a:ext>
            </a:extLst>
          </p:cNvPr>
          <p:cNvCxnSpPr>
            <a:stCxn id="31" idx="1"/>
            <a:endCxn id="15" idx="2"/>
          </p:cNvCxnSpPr>
          <p:nvPr/>
        </p:nvCxnSpPr>
        <p:spPr>
          <a:xfrm rot="10800000" flipV="1">
            <a:off x="4644008" y="4477762"/>
            <a:ext cx="1656184" cy="715434"/>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7" name="テキスト ボックス 36">
            <a:extLst>
              <a:ext uri="{FF2B5EF4-FFF2-40B4-BE49-F238E27FC236}">
                <a16:creationId xmlns:a16="http://schemas.microsoft.com/office/drawing/2014/main" id="{82B3EDAD-5F17-4690-8AE0-5A8C8EA55E1A}"/>
              </a:ext>
            </a:extLst>
          </p:cNvPr>
          <p:cNvSpPr txBox="1"/>
          <p:nvPr/>
        </p:nvSpPr>
        <p:spPr>
          <a:xfrm>
            <a:off x="251520" y="5805264"/>
            <a:ext cx="8648521" cy="400110"/>
          </a:xfrm>
          <a:prstGeom prst="rect">
            <a:avLst/>
          </a:prstGeom>
          <a:noFill/>
        </p:spPr>
        <p:txBody>
          <a:bodyPr wrap="none" rtlCol="0">
            <a:spAutoFit/>
          </a:bodyPr>
          <a:lstStyle/>
          <a:p>
            <a:r>
              <a:rPr kumimoji="1" lang="ja-JP" altLang="en-US" sz="2000"/>
              <a:t>他のスレッドの結果を待たずに自分の担当のスピンをひっくり返してよい</a:t>
            </a:r>
          </a:p>
        </p:txBody>
      </p:sp>
    </p:spTree>
    <p:extLst>
      <p:ext uri="{BB962C8B-B14F-4D97-AF65-F5344CB8AC3E}">
        <p14:creationId xmlns:p14="http://schemas.microsoft.com/office/powerpoint/2010/main" val="407631566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34D13D4-9676-4F07-810C-0DCEAD39F380}"/>
              </a:ext>
            </a:extLst>
          </p:cNvPr>
          <p:cNvSpPr>
            <a:spLocks noGrp="1"/>
          </p:cNvSpPr>
          <p:nvPr>
            <p:ph type="body" sz="quarter" idx="10"/>
          </p:nvPr>
        </p:nvSpPr>
        <p:spPr/>
        <p:txBody>
          <a:bodyPr/>
          <a:lstStyle/>
          <a:p>
            <a:r>
              <a:rPr kumimoji="1" lang="ja-JP" altLang="en-US"/>
              <a:t>分配関数による表現</a:t>
            </a:r>
          </a:p>
        </p:txBody>
      </p:sp>
      <p:grpSp>
        <p:nvGrpSpPr>
          <p:cNvPr id="3" name="グループ化 2">
            <a:extLst>
              <a:ext uri="{FF2B5EF4-FFF2-40B4-BE49-F238E27FC236}">
                <a16:creationId xmlns:a16="http://schemas.microsoft.com/office/drawing/2014/main" id="{203E0BE9-0F18-4151-BAC1-C6D36DC4920F}"/>
              </a:ext>
            </a:extLst>
          </p:cNvPr>
          <p:cNvGrpSpPr/>
          <p:nvPr/>
        </p:nvGrpSpPr>
        <p:grpSpPr>
          <a:xfrm rot="10800000">
            <a:off x="1187624" y="1988840"/>
            <a:ext cx="720080" cy="720080"/>
            <a:chOff x="3851920" y="1268760"/>
            <a:chExt cx="2160240" cy="2160240"/>
          </a:xfrm>
        </p:grpSpPr>
        <p:grpSp>
          <p:nvGrpSpPr>
            <p:cNvPr id="4" name="グループ化 3">
              <a:extLst>
                <a:ext uri="{FF2B5EF4-FFF2-40B4-BE49-F238E27FC236}">
                  <a16:creationId xmlns:a16="http://schemas.microsoft.com/office/drawing/2014/main" id="{2782CC43-921E-42A8-A33A-66B477772AB6}"/>
                </a:ext>
              </a:extLst>
            </p:cNvPr>
            <p:cNvGrpSpPr/>
            <p:nvPr/>
          </p:nvGrpSpPr>
          <p:grpSpPr>
            <a:xfrm rot="10800000">
              <a:off x="3851920" y="1268760"/>
              <a:ext cx="720080" cy="720080"/>
              <a:chOff x="792000" y="2529000"/>
              <a:chExt cx="360000" cy="360000"/>
            </a:xfrm>
          </p:grpSpPr>
          <p:sp>
            <p:nvSpPr>
              <p:cNvPr id="18" name="楕円 17">
                <a:extLst>
                  <a:ext uri="{FF2B5EF4-FFF2-40B4-BE49-F238E27FC236}">
                    <a16:creationId xmlns:a16="http://schemas.microsoft.com/office/drawing/2014/main" id="{53E5B8BF-8750-45C7-A27B-3D764CC701A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7786E019-CF8C-4081-8297-220E6B2277F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2C66284B-6126-4B20-848F-B7263A0BAD4B}"/>
                </a:ext>
              </a:extLst>
            </p:cNvPr>
            <p:cNvGrpSpPr/>
            <p:nvPr/>
          </p:nvGrpSpPr>
          <p:grpSpPr>
            <a:xfrm rot="10800000">
              <a:off x="5292080" y="1268760"/>
              <a:ext cx="720080" cy="720080"/>
              <a:chOff x="792000" y="2529000"/>
              <a:chExt cx="360000" cy="360000"/>
            </a:xfrm>
          </p:grpSpPr>
          <p:sp>
            <p:nvSpPr>
              <p:cNvPr id="16" name="楕円 15">
                <a:extLst>
                  <a:ext uri="{FF2B5EF4-FFF2-40B4-BE49-F238E27FC236}">
                    <a16:creationId xmlns:a16="http://schemas.microsoft.com/office/drawing/2014/main" id="{ED56003A-223E-4D6A-B24F-EAEA50E8498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68A2227C-6F4F-486E-AC58-DC5B391652B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94059E89-5DCD-4E9C-9247-ED78393F163C}"/>
                </a:ext>
              </a:extLst>
            </p:cNvPr>
            <p:cNvGrpSpPr/>
            <p:nvPr/>
          </p:nvGrpSpPr>
          <p:grpSpPr>
            <a:xfrm rot="10800000">
              <a:off x="5292080" y="2708920"/>
              <a:ext cx="720080" cy="720080"/>
              <a:chOff x="792000" y="2529000"/>
              <a:chExt cx="360000" cy="360000"/>
            </a:xfrm>
          </p:grpSpPr>
          <p:sp>
            <p:nvSpPr>
              <p:cNvPr id="14" name="楕円 13">
                <a:extLst>
                  <a:ext uri="{FF2B5EF4-FFF2-40B4-BE49-F238E27FC236}">
                    <a16:creationId xmlns:a16="http://schemas.microsoft.com/office/drawing/2014/main" id="{17F363BF-69CC-45B6-810B-255439AB58A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6F31FDAD-83E7-4511-813D-F0D3BAFA043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B27420DE-081D-417C-8FC0-202B94368D17}"/>
                </a:ext>
              </a:extLst>
            </p:cNvPr>
            <p:cNvGrpSpPr/>
            <p:nvPr/>
          </p:nvGrpSpPr>
          <p:grpSpPr>
            <a:xfrm rot="10800000">
              <a:off x="3851920" y="2708920"/>
              <a:ext cx="720080" cy="720080"/>
              <a:chOff x="792000" y="2529000"/>
              <a:chExt cx="360000" cy="360000"/>
            </a:xfrm>
          </p:grpSpPr>
          <p:sp>
            <p:nvSpPr>
              <p:cNvPr id="12" name="楕円 11">
                <a:extLst>
                  <a:ext uri="{FF2B5EF4-FFF2-40B4-BE49-F238E27FC236}">
                    <a16:creationId xmlns:a16="http://schemas.microsoft.com/office/drawing/2014/main" id="{BA212C73-F7AF-4991-B5FF-B05349011F6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488DA493-6CF4-487A-B0DF-C17E3DC5491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C1CD79B0-379E-4A77-BE24-22E75F0C01E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直線コネクタ 8">
              <a:extLst>
                <a:ext uri="{FF2B5EF4-FFF2-40B4-BE49-F238E27FC236}">
                  <a16:creationId xmlns:a16="http://schemas.microsoft.com/office/drawing/2014/main" id="{B2CF2829-5691-45D4-AA48-B927808BA5B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 name="直線コネクタ 9">
              <a:extLst>
                <a:ext uri="{FF2B5EF4-FFF2-40B4-BE49-F238E27FC236}">
                  <a16:creationId xmlns:a16="http://schemas.microsoft.com/office/drawing/2014/main" id="{3B7AA40C-9F83-4CD0-8B74-CBA933D16E3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 name="直線コネクタ 10">
              <a:extLst>
                <a:ext uri="{FF2B5EF4-FFF2-40B4-BE49-F238E27FC236}">
                  <a16:creationId xmlns:a16="http://schemas.microsoft.com/office/drawing/2014/main" id="{4E1810CC-5E64-4015-A1A0-1C1348709D0E}"/>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 name="グループ化 19">
            <a:extLst>
              <a:ext uri="{FF2B5EF4-FFF2-40B4-BE49-F238E27FC236}">
                <a16:creationId xmlns:a16="http://schemas.microsoft.com/office/drawing/2014/main" id="{514A23C2-78CD-4D19-96B2-F148F79E1A1A}"/>
              </a:ext>
            </a:extLst>
          </p:cNvPr>
          <p:cNvGrpSpPr/>
          <p:nvPr/>
        </p:nvGrpSpPr>
        <p:grpSpPr>
          <a:xfrm>
            <a:off x="323528" y="1988840"/>
            <a:ext cx="720080" cy="720080"/>
            <a:chOff x="3851920" y="1268760"/>
            <a:chExt cx="2160240" cy="2160240"/>
          </a:xfrm>
        </p:grpSpPr>
        <p:grpSp>
          <p:nvGrpSpPr>
            <p:cNvPr id="21" name="グループ化 20">
              <a:extLst>
                <a:ext uri="{FF2B5EF4-FFF2-40B4-BE49-F238E27FC236}">
                  <a16:creationId xmlns:a16="http://schemas.microsoft.com/office/drawing/2014/main" id="{9F8D63C8-0673-4A3A-87AB-3E75ACAE7F7B}"/>
                </a:ext>
              </a:extLst>
            </p:cNvPr>
            <p:cNvGrpSpPr/>
            <p:nvPr/>
          </p:nvGrpSpPr>
          <p:grpSpPr>
            <a:xfrm rot="10800000">
              <a:off x="3851920" y="1268760"/>
              <a:ext cx="720080" cy="720080"/>
              <a:chOff x="792000" y="2529000"/>
              <a:chExt cx="360000" cy="360000"/>
            </a:xfrm>
          </p:grpSpPr>
          <p:sp>
            <p:nvSpPr>
              <p:cNvPr id="35" name="楕円 34">
                <a:extLst>
                  <a:ext uri="{FF2B5EF4-FFF2-40B4-BE49-F238E27FC236}">
                    <a16:creationId xmlns:a16="http://schemas.microsoft.com/office/drawing/2014/main" id="{7A35A5E6-5C48-483E-9CF2-CC08EC52BC7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51C66719-E0C8-4A3E-B44C-1234B9F121C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ABE496CD-3877-4A5F-8D3B-9BC71EEFE4AA}"/>
                </a:ext>
              </a:extLst>
            </p:cNvPr>
            <p:cNvGrpSpPr/>
            <p:nvPr/>
          </p:nvGrpSpPr>
          <p:grpSpPr>
            <a:xfrm rot="10800000">
              <a:off x="5292080" y="1268760"/>
              <a:ext cx="720080" cy="720080"/>
              <a:chOff x="792000" y="2529000"/>
              <a:chExt cx="360000" cy="360000"/>
            </a:xfrm>
          </p:grpSpPr>
          <p:sp>
            <p:nvSpPr>
              <p:cNvPr id="33" name="楕円 32">
                <a:extLst>
                  <a:ext uri="{FF2B5EF4-FFF2-40B4-BE49-F238E27FC236}">
                    <a16:creationId xmlns:a16="http://schemas.microsoft.com/office/drawing/2014/main" id="{D243CDF2-4F3C-4996-BA70-A6760C89497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AFA05627-AC45-47A9-9D1A-85AC9F6E6BA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31E06704-1D94-4845-9155-030075CF3E72}"/>
                </a:ext>
              </a:extLst>
            </p:cNvPr>
            <p:cNvGrpSpPr/>
            <p:nvPr/>
          </p:nvGrpSpPr>
          <p:grpSpPr>
            <a:xfrm rot="10800000">
              <a:off x="5292080" y="2708920"/>
              <a:ext cx="720080" cy="720080"/>
              <a:chOff x="792000" y="2529000"/>
              <a:chExt cx="360000" cy="360000"/>
            </a:xfrm>
          </p:grpSpPr>
          <p:sp>
            <p:nvSpPr>
              <p:cNvPr id="31" name="楕円 30">
                <a:extLst>
                  <a:ext uri="{FF2B5EF4-FFF2-40B4-BE49-F238E27FC236}">
                    <a16:creationId xmlns:a16="http://schemas.microsoft.com/office/drawing/2014/main" id="{3487BD86-ED88-4808-9EF8-F1A82605EF9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8929B7CB-6FC6-4204-ADE1-50C697B5E60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735D3C48-877E-4D11-932B-5B25D1D3C745}"/>
                </a:ext>
              </a:extLst>
            </p:cNvPr>
            <p:cNvGrpSpPr/>
            <p:nvPr/>
          </p:nvGrpSpPr>
          <p:grpSpPr>
            <a:xfrm rot="10800000">
              <a:off x="3851920" y="2708920"/>
              <a:ext cx="720080" cy="720080"/>
              <a:chOff x="792000" y="2529000"/>
              <a:chExt cx="360000" cy="360000"/>
            </a:xfrm>
          </p:grpSpPr>
          <p:sp>
            <p:nvSpPr>
              <p:cNvPr id="29" name="楕円 28">
                <a:extLst>
                  <a:ext uri="{FF2B5EF4-FFF2-40B4-BE49-F238E27FC236}">
                    <a16:creationId xmlns:a16="http://schemas.microsoft.com/office/drawing/2014/main" id="{4C38FEDB-D576-4D65-BB84-60EF0AC811D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747EEAB3-2B34-4D7C-95EE-06D51AB4E8D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727D2D2A-7D7C-4082-A0D6-2114C70D443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3765164B-8600-4299-819D-0FF75BECAB7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589ADF3E-8134-478A-A216-483E49D6802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FEC78FE4-E9CD-443B-9EEA-E6813A539E6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9A8756A8-6F73-4F4A-A8C0-4E77689C3AAF}"/>
              </a:ext>
            </a:extLst>
          </p:cNvPr>
          <p:cNvGrpSpPr/>
          <p:nvPr/>
        </p:nvGrpSpPr>
        <p:grpSpPr>
          <a:xfrm>
            <a:off x="323528" y="2924944"/>
            <a:ext cx="720080" cy="720080"/>
            <a:chOff x="3851920" y="1268760"/>
            <a:chExt cx="2160240" cy="2160240"/>
          </a:xfrm>
        </p:grpSpPr>
        <p:grpSp>
          <p:nvGrpSpPr>
            <p:cNvPr id="38" name="グループ化 37">
              <a:extLst>
                <a:ext uri="{FF2B5EF4-FFF2-40B4-BE49-F238E27FC236}">
                  <a16:creationId xmlns:a16="http://schemas.microsoft.com/office/drawing/2014/main" id="{78C1E2E1-0B41-4D7B-9DCC-C8293E20AA26}"/>
                </a:ext>
              </a:extLst>
            </p:cNvPr>
            <p:cNvGrpSpPr/>
            <p:nvPr/>
          </p:nvGrpSpPr>
          <p:grpSpPr>
            <a:xfrm rot="10800000">
              <a:off x="3851920" y="1268760"/>
              <a:ext cx="720080" cy="720080"/>
              <a:chOff x="792000" y="2529000"/>
              <a:chExt cx="360000" cy="360000"/>
            </a:xfrm>
          </p:grpSpPr>
          <p:sp>
            <p:nvSpPr>
              <p:cNvPr id="52" name="楕円 51">
                <a:extLst>
                  <a:ext uri="{FF2B5EF4-FFF2-40B4-BE49-F238E27FC236}">
                    <a16:creationId xmlns:a16="http://schemas.microsoft.com/office/drawing/2014/main" id="{7F8153AD-02A9-4CEA-A1AD-1040DC6830B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818C1D3B-E476-42B9-94B3-144B52E2E425}"/>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9" name="グループ化 38">
              <a:extLst>
                <a:ext uri="{FF2B5EF4-FFF2-40B4-BE49-F238E27FC236}">
                  <a16:creationId xmlns:a16="http://schemas.microsoft.com/office/drawing/2014/main" id="{FD5E1B60-76CF-43FD-BE50-727118D5B9F3}"/>
                </a:ext>
              </a:extLst>
            </p:cNvPr>
            <p:cNvGrpSpPr/>
            <p:nvPr/>
          </p:nvGrpSpPr>
          <p:grpSpPr>
            <a:xfrm rot="10800000">
              <a:off x="5292080" y="1268760"/>
              <a:ext cx="720080" cy="720080"/>
              <a:chOff x="792000" y="2529000"/>
              <a:chExt cx="360000" cy="360000"/>
            </a:xfrm>
          </p:grpSpPr>
          <p:sp>
            <p:nvSpPr>
              <p:cNvPr id="50" name="楕円 49">
                <a:extLst>
                  <a:ext uri="{FF2B5EF4-FFF2-40B4-BE49-F238E27FC236}">
                    <a16:creationId xmlns:a16="http://schemas.microsoft.com/office/drawing/2014/main" id="{25D3165F-A739-4DA6-B766-1C705D622F9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A00C5604-49A5-401B-AB44-B462B80F06A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0" name="グループ化 39">
              <a:extLst>
                <a:ext uri="{FF2B5EF4-FFF2-40B4-BE49-F238E27FC236}">
                  <a16:creationId xmlns:a16="http://schemas.microsoft.com/office/drawing/2014/main" id="{6318593B-EA11-498A-876F-6799ABAA6B87}"/>
                </a:ext>
              </a:extLst>
            </p:cNvPr>
            <p:cNvGrpSpPr/>
            <p:nvPr/>
          </p:nvGrpSpPr>
          <p:grpSpPr>
            <a:xfrm rot="10800000">
              <a:off x="5292080" y="2708920"/>
              <a:ext cx="720080" cy="720080"/>
              <a:chOff x="792000" y="2529000"/>
              <a:chExt cx="360000" cy="360000"/>
            </a:xfrm>
          </p:grpSpPr>
          <p:sp>
            <p:nvSpPr>
              <p:cNvPr id="48" name="楕円 47">
                <a:extLst>
                  <a:ext uri="{FF2B5EF4-FFF2-40B4-BE49-F238E27FC236}">
                    <a16:creationId xmlns:a16="http://schemas.microsoft.com/office/drawing/2014/main" id="{C86463C5-3855-459A-8AC4-E03DA91AC7E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矢印: 下 48">
                <a:extLst>
                  <a:ext uri="{FF2B5EF4-FFF2-40B4-BE49-F238E27FC236}">
                    <a16:creationId xmlns:a16="http://schemas.microsoft.com/office/drawing/2014/main" id="{7413CCCC-58B6-41CA-874A-EEE53A58A0F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1" name="グループ化 40">
              <a:extLst>
                <a:ext uri="{FF2B5EF4-FFF2-40B4-BE49-F238E27FC236}">
                  <a16:creationId xmlns:a16="http://schemas.microsoft.com/office/drawing/2014/main" id="{E112B520-456E-44A2-8965-67A07A9B551B}"/>
                </a:ext>
              </a:extLst>
            </p:cNvPr>
            <p:cNvGrpSpPr/>
            <p:nvPr/>
          </p:nvGrpSpPr>
          <p:grpSpPr>
            <a:xfrm rot="10800000">
              <a:off x="3851920" y="2708920"/>
              <a:ext cx="720080" cy="720080"/>
              <a:chOff x="792000" y="2529000"/>
              <a:chExt cx="360000" cy="360000"/>
            </a:xfrm>
          </p:grpSpPr>
          <p:sp>
            <p:nvSpPr>
              <p:cNvPr id="46" name="楕円 45">
                <a:extLst>
                  <a:ext uri="{FF2B5EF4-FFF2-40B4-BE49-F238E27FC236}">
                    <a16:creationId xmlns:a16="http://schemas.microsoft.com/office/drawing/2014/main" id="{2663314C-1770-4D12-A08A-3F37A162C5C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7" name="矢印: 下 46">
                <a:extLst>
                  <a:ext uri="{FF2B5EF4-FFF2-40B4-BE49-F238E27FC236}">
                    <a16:creationId xmlns:a16="http://schemas.microsoft.com/office/drawing/2014/main" id="{5041EF4F-AAC4-4EAE-A724-28C0B514A893}"/>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2" name="直線コネクタ 41">
              <a:extLst>
                <a:ext uri="{FF2B5EF4-FFF2-40B4-BE49-F238E27FC236}">
                  <a16:creationId xmlns:a16="http://schemas.microsoft.com/office/drawing/2014/main" id="{51E949A0-48CB-4AED-B053-968FBC24617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6619B2DA-2C93-428A-99F4-E7C75367761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AD59A6A4-7433-4E8E-B881-22E03DA12BB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AD5EA8F9-6E1B-4DCC-953A-6EE752B5CDB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4" name="グループ化 53">
            <a:extLst>
              <a:ext uri="{FF2B5EF4-FFF2-40B4-BE49-F238E27FC236}">
                <a16:creationId xmlns:a16="http://schemas.microsoft.com/office/drawing/2014/main" id="{38F02A7A-B47B-48BF-865E-D8C5543EF564}"/>
              </a:ext>
            </a:extLst>
          </p:cNvPr>
          <p:cNvGrpSpPr/>
          <p:nvPr/>
        </p:nvGrpSpPr>
        <p:grpSpPr>
          <a:xfrm>
            <a:off x="1187624" y="2924944"/>
            <a:ext cx="720080" cy="720080"/>
            <a:chOff x="3851920" y="1268760"/>
            <a:chExt cx="2160240" cy="2160240"/>
          </a:xfrm>
        </p:grpSpPr>
        <p:grpSp>
          <p:nvGrpSpPr>
            <p:cNvPr id="55" name="グループ化 54">
              <a:extLst>
                <a:ext uri="{FF2B5EF4-FFF2-40B4-BE49-F238E27FC236}">
                  <a16:creationId xmlns:a16="http://schemas.microsoft.com/office/drawing/2014/main" id="{AFBFA70B-BC42-49AE-B8CB-E2648CB5E17B}"/>
                </a:ext>
              </a:extLst>
            </p:cNvPr>
            <p:cNvGrpSpPr/>
            <p:nvPr/>
          </p:nvGrpSpPr>
          <p:grpSpPr>
            <a:xfrm rot="10800000">
              <a:off x="3851920" y="1268760"/>
              <a:ext cx="720080" cy="720080"/>
              <a:chOff x="792000" y="2529000"/>
              <a:chExt cx="360000" cy="360000"/>
            </a:xfrm>
          </p:grpSpPr>
          <p:sp>
            <p:nvSpPr>
              <p:cNvPr id="69" name="楕円 68">
                <a:extLst>
                  <a:ext uri="{FF2B5EF4-FFF2-40B4-BE49-F238E27FC236}">
                    <a16:creationId xmlns:a16="http://schemas.microsoft.com/office/drawing/2014/main" id="{9360C37A-5923-471F-92AB-72C72ED96F7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45F2D769-B8C5-4582-8A60-EC15F1FD194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6" name="グループ化 55">
              <a:extLst>
                <a:ext uri="{FF2B5EF4-FFF2-40B4-BE49-F238E27FC236}">
                  <a16:creationId xmlns:a16="http://schemas.microsoft.com/office/drawing/2014/main" id="{A1C188DF-7E1E-4BA2-9EF6-EDFF7EAAEEA6}"/>
                </a:ext>
              </a:extLst>
            </p:cNvPr>
            <p:cNvGrpSpPr/>
            <p:nvPr/>
          </p:nvGrpSpPr>
          <p:grpSpPr>
            <a:xfrm rot="10800000">
              <a:off x="5292080" y="1268760"/>
              <a:ext cx="720080" cy="720080"/>
              <a:chOff x="792000" y="2529000"/>
              <a:chExt cx="360000" cy="360000"/>
            </a:xfrm>
          </p:grpSpPr>
          <p:sp>
            <p:nvSpPr>
              <p:cNvPr id="67" name="楕円 66">
                <a:extLst>
                  <a:ext uri="{FF2B5EF4-FFF2-40B4-BE49-F238E27FC236}">
                    <a16:creationId xmlns:a16="http://schemas.microsoft.com/office/drawing/2014/main" id="{DE2FD39D-74E9-467A-8B23-2F55A547133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36DB33D5-A5CF-4BD8-8F21-018795461ED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7" name="グループ化 56">
              <a:extLst>
                <a:ext uri="{FF2B5EF4-FFF2-40B4-BE49-F238E27FC236}">
                  <a16:creationId xmlns:a16="http://schemas.microsoft.com/office/drawing/2014/main" id="{F3F8A233-75E6-4534-9293-7C847A1EDF5E}"/>
                </a:ext>
              </a:extLst>
            </p:cNvPr>
            <p:cNvGrpSpPr/>
            <p:nvPr/>
          </p:nvGrpSpPr>
          <p:grpSpPr>
            <a:xfrm rot="10800000">
              <a:off x="5292080" y="2708920"/>
              <a:ext cx="720080" cy="720080"/>
              <a:chOff x="792000" y="2529000"/>
              <a:chExt cx="360000" cy="360000"/>
            </a:xfrm>
          </p:grpSpPr>
          <p:sp>
            <p:nvSpPr>
              <p:cNvPr id="65" name="楕円 64">
                <a:extLst>
                  <a:ext uri="{FF2B5EF4-FFF2-40B4-BE49-F238E27FC236}">
                    <a16:creationId xmlns:a16="http://schemas.microsoft.com/office/drawing/2014/main" id="{B020CD66-1011-43C3-9B06-E0A16E4B05B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矢印: 下 65">
                <a:extLst>
                  <a:ext uri="{FF2B5EF4-FFF2-40B4-BE49-F238E27FC236}">
                    <a16:creationId xmlns:a16="http://schemas.microsoft.com/office/drawing/2014/main" id="{6F10D154-85F9-412D-9A39-1D18F3AB53C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20E99F9A-1EC6-4CA2-B8A6-C92CD259F8AB}"/>
                </a:ext>
              </a:extLst>
            </p:cNvPr>
            <p:cNvGrpSpPr/>
            <p:nvPr/>
          </p:nvGrpSpPr>
          <p:grpSpPr>
            <a:xfrm rot="10800000">
              <a:off x="3851920" y="2708920"/>
              <a:ext cx="720080" cy="720080"/>
              <a:chOff x="792000" y="2529000"/>
              <a:chExt cx="360000" cy="360000"/>
            </a:xfrm>
          </p:grpSpPr>
          <p:sp>
            <p:nvSpPr>
              <p:cNvPr id="63" name="楕円 62">
                <a:extLst>
                  <a:ext uri="{FF2B5EF4-FFF2-40B4-BE49-F238E27FC236}">
                    <a16:creationId xmlns:a16="http://schemas.microsoft.com/office/drawing/2014/main" id="{37EBE0BD-E71F-4D6E-8F9C-34102BE9E3D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4" name="矢印: 下 63">
                <a:extLst>
                  <a:ext uri="{FF2B5EF4-FFF2-40B4-BE49-F238E27FC236}">
                    <a16:creationId xmlns:a16="http://schemas.microsoft.com/office/drawing/2014/main" id="{9A8E25AD-F75F-40E0-86F9-A2B66C0FBEFA}"/>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9" name="直線コネクタ 58">
              <a:extLst>
                <a:ext uri="{FF2B5EF4-FFF2-40B4-BE49-F238E27FC236}">
                  <a16:creationId xmlns:a16="http://schemas.microsoft.com/office/drawing/2014/main" id="{A6E365CF-DE34-47B5-9C72-C313F056FA8D}"/>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EEBB0DD7-117E-4F6C-BFD6-CD54A9742105}"/>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2CE4B0F6-7386-4804-B41D-B76724BFE18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366B38B5-C85C-4C62-8DE4-EC188019EF7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71" name="グループ化 70">
            <a:extLst>
              <a:ext uri="{FF2B5EF4-FFF2-40B4-BE49-F238E27FC236}">
                <a16:creationId xmlns:a16="http://schemas.microsoft.com/office/drawing/2014/main" id="{1644DB5A-466C-440B-BE8C-F9A59887313C}"/>
              </a:ext>
            </a:extLst>
          </p:cNvPr>
          <p:cNvGrpSpPr/>
          <p:nvPr/>
        </p:nvGrpSpPr>
        <p:grpSpPr>
          <a:xfrm>
            <a:off x="2051720" y="2924944"/>
            <a:ext cx="720080" cy="720080"/>
            <a:chOff x="3851920" y="1268760"/>
            <a:chExt cx="2160240" cy="2160240"/>
          </a:xfrm>
        </p:grpSpPr>
        <p:grpSp>
          <p:nvGrpSpPr>
            <p:cNvPr id="72" name="グループ化 71">
              <a:extLst>
                <a:ext uri="{FF2B5EF4-FFF2-40B4-BE49-F238E27FC236}">
                  <a16:creationId xmlns:a16="http://schemas.microsoft.com/office/drawing/2014/main" id="{F9395F96-FFC4-4D43-8141-C3B481DA84B5}"/>
                </a:ext>
              </a:extLst>
            </p:cNvPr>
            <p:cNvGrpSpPr/>
            <p:nvPr/>
          </p:nvGrpSpPr>
          <p:grpSpPr>
            <a:xfrm rot="10800000">
              <a:off x="3851920" y="1268760"/>
              <a:ext cx="720080" cy="720080"/>
              <a:chOff x="792000" y="2529000"/>
              <a:chExt cx="360000" cy="360000"/>
            </a:xfrm>
          </p:grpSpPr>
          <p:sp>
            <p:nvSpPr>
              <p:cNvPr id="86" name="楕円 85">
                <a:extLst>
                  <a:ext uri="{FF2B5EF4-FFF2-40B4-BE49-F238E27FC236}">
                    <a16:creationId xmlns:a16="http://schemas.microsoft.com/office/drawing/2014/main" id="{61952C81-837B-4FD3-AEEE-C995A65E59FE}"/>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EB399E61-A54C-4560-A674-A5E412B2644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3" name="グループ化 72">
              <a:extLst>
                <a:ext uri="{FF2B5EF4-FFF2-40B4-BE49-F238E27FC236}">
                  <a16:creationId xmlns:a16="http://schemas.microsoft.com/office/drawing/2014/main" id="{3BABAFB7-B604-4A1F-B03E-2CCF0EAB0F26}"/>
                </a:ext>
              </a:extLst>
            </p:cNvPr>
            <p:cNvGrpSpPr/>
            <p:nvPr/>
          </p:nvGrpSpPr>
          <p:grpSpPr>
            <a:xfrm rot="10800000">
              <a:off x="5292080" y="1268760"/>
              <a:ext cx="720080" cy="720080"/>
              <a:chOff x="792000" y="2529000"/>
              <a:chExt cx="360000" cy="360000"/>
            </a:xfrm>
          </p:grpSpPr>
          <p:sp>
            <p:nvSpPr>
              <p:cNvPr id="84" name="楕円 83">
                <a:extLst>
                  <a:ext uri="{FF2B5EF4-FFF2-40B4-BE49-F238E27FC236}">
                    <a16:creationId xmlns:a16="http://schemas.microsoft.com/office/drawing/2014/main" id="{803CFACE-D1E0-4B92-99E2-F4B74BD7962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C59B935B-51B7-412D-8D12-B51AA1CFE5A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4" name="グループ化 73">
              <a:extLst>
                <a:ext uri="{FF2B5EF4-FFF2-40B4-BE49-F238E27FC236}">
                  <a16:creationId xmlns:a16="http://schemas.microsoft.com/office/drawing/2014/main" id="{5CE751CF-AC9F-4393-B0CA-72870795314E}"/>
                </a:ext>
              </a:extLst>
            </p:cNvPr>
            <p:cNvGrpSpPr/>
            <p:nvPr/>
          </p:nvGrpSpPr>
          <p:grpSpPr>
            <a:xfrm rot="10800000">
              <a:off x="5292080" y="2708920"/>
              <a:ext cx="720080" cy="720080"/>
              <a:chOff x="792000" y="2529000"/>
              <a:chExt cx="360000" cy="360000"/>
            </a:xfrm>
          </p:grpSpPr>
          <p:sp>
            <p:nvSpPr>
              <p:cNvPr id="82" name="楕円 81">
                <a:extLst>
                  <a:ext uri="{FF2B5EF4-FFF2-40B4-BE49-F238E27FC236}">
                    <a16:creationId xmlns:a16="http://schemas.microsoft.com/office/drawing/2014/main" id="{210DE0FC-AB95-49FF-983E-9FD80BEEC73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F044CA66-F33F-4D3A-93D9-CE36F93D160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B4AEB440-E6BF-42EF-A731-4C82668CC0BC}"/>
                </a:ext>
              </a:extLst>
            </p:cNvPr>
            <p:cNvGrpSpPr/>
            <p:nvPr/>
          </p:nvGrpSpPr>
          <p:grpSpPr>
            <a:xfrm rot="10800000">
              <a:off x="3851920" y="2708920"/>
              <a:ext cx="720080" cy="720080"/>
              <a:chOff x="792000" y="2529000"/>
              <a:chExt cx="360000" cy="360000"/>
            </a:xfrm>
          </p:grpSpPr>
          <p:sp>
            <p:nvSpPr>
              <p:cNvPr id="80" name="楕円 79">
                <a:extLst>
                  <a:ext uri="{FF2B5EF4-FFF2-40B4-BE49-F238E27FC236}">
                    <a16:creationId xmlns:a16="http://schemas.microsoft.com/office/drawing/2014/main" id="{0FFCA33F-EE12-474E-9E48-3D07455FA78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F7E6C29F-14F2-48D1-BB56-8B6C0DC6B8C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B955096A-71BC-49AD-B7E5-E9DA62337EDF}"/>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7" name="直線コネクタ 76">
              <a:extLst>
                <a:ext uri="{FF2B5EF4-FFF2-40B4-BE49-F238E27FC236}">
                  <a16:creationId xmlns:a16="http://schemas.microsoft.com/office/drawing/2014/main" id="{F6673313-6F81-4797-AB5E-6C3B42A5BDF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8" name="直線コネクタ 77">
              <a:extLst>
                <a:ext uri="{FF2B5EF4-FFF2-40B4-BE49-F238E27FC236}">
                  <a16:creationId xmlns:a16="http://schemas.microsoft.com/office/drawing/2014/main" id="{956A2752-7C7E-41A0-9644-2CFABAF189D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3CA25C11-B738-4503-B322-C267AB1F174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AE0A3982-D17D-4006-BA38-FD99C95FFC84}"/>
              </a:ext>
            </a:extLst>
          </p:cNvPr>
          <p:cNvGrpSpPr/>
          <p:nvPr/>
        </p:nvGrpSpPr>
        <p:grpSpPr>
          <a:xfrm>
            <a:off x="2915816" y="2924944"/>
            <a:ext cx="720080" cy="720080"/>
            <a:chOff x="3851920" y="1268760"/>
            <a:chExt cx="2160240" cy="2160240"/>
          </a:xfrm>
        </p:grpSpPr>
        <p:grpSp>
          <p:nvGrpSpPr>
            <p:cNvPr id="89" name="グループ化 88">
              <a:extLst>
                <a:ext uri="{FF2B5EF4-FFF2-40B4-BE49-F238E27FC236}">
                  <a16:creationId xmlns:a16="http://schemas.microsoft.com/office/drawing/2014/main" id="{E6D9A5FA-8F0A-4B3D-ADC6-B8A4008CE1FD}"/>
                </a:ext>
              </a:extLst>
            </p:cNvPr>
            <p:cNvGrpSpPr/>
            <p:nvPr/>
          </p:nvGrpSpPr>
          <p:grpSpPr>
            <a:xfrm rot="10800000">
              <a:off x="3851920" y="1268760"/>
              <a:ext cx="720080" cy="720080"/>
              <a:chOff x="792000" y="2529000"/>
              <a:chExt cx="360000" cy="360000"/>
            </a:xfrm>
          </p:grpSpPr>
          <p:sp>
            <p:nvSpPr>
              <p:cNvPr id="103" name="楕円 102">
                <a:extLst>
                  <a:ext uri="{FF2B5EF4-FFF2-40B4-BE49-F238E27FC236}">
                    <a16:creationId xmlns:a16="http://schemas.microsoft.com/office/drawing/2014/main" id="{B1DEE37B-4495-42FE-AFC7-1A256BAC94E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矢印: 下 103">
                <a:extLst>
                  <a:ext uri="{FF2B5EF4-FFF2-40B4-BE49-F238E27FC236}">
                    <a16:creationId xmlns:a16="http://schemas.microsoft.com/office/drawing/2014/main" id="{D5068B06-C7CC-4A64-971B-19CA6F21E1E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0" name="グループ化 89">
              <a:extLst>
                <a:ext uri="{FF2B5EF4-FFF2-40B4-BE49-F238E27FC236}">
                  <a16:creationId xmlns:a16="http://schemas.microsoft.com/office/drawing/2014/main" id="{B1AED05F-327D-4DC2-B238-1095CAA3F792}"/>
                </a:ext>
              </a:extLst>
            </p:cNvPr>
            <p:cNvGrpSpPr/>
            <p:nvPr/>
          </p:nvGrpSpPr>
          <p:grpSpPr>
            <a:xfrm rot="10800000">
              <a:off x="5292080" y="1268760"/>
              <a:ext cx="720080" cy="720080"/>
              <a:chOff x="792000" y="2529000"/>
              <a:chExt cx="360000" cy="360000"/>
            </a:xfrm>
          </p:grpSpPr>
          <p:sp>
            <p:nvSpPr>
              <p:cNvPr id="101" name="楕円 100">
                <a:extLst>
                  <a:ext uri="{FF2B5EF4-FFF2-40B4-BE49-F238E27FC236}">
                    <a16:creationId xmlns:a16="http://schemas.microsoft.com/office/drawing/2014/main" id="{68C3D025-EEAF-49D1-B624-136A4FEA0E9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矢印: 下 101">
                <a:extLst>
                  <a:ext uri="{FF2B5EF4-FFF2-40B4-BE49-F238E27FC236}">
                    <a16:creationId xmlns:a16="http://schemas.microsoft.com/office/drawing/2014/main" id="{50C3EE97-F227-4BFA-A4A2-C384B990635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749B6948-1098-4FFE-8F75-2DACA75EF800}"/>
                </a:ext>
              </a:extLst>
            </p:cNvPr>
            <p:cNvGrpSpPr/>
            <p:nvPr/>
          </p:nvGrpSpPr>
          <p:grpSpPr>
            <a:xfrm rot="10800000">
              <a:off x="5292080" y="2708920"/>
              <a:ext cx="720080" cy="720080"/>
              <a:chOff x="792000" y="2529000"/>
              <a:chExt cx="360000" cy="360000"/>
            </a:xfrm>
          </p:grpSpPr>
          <p:sp>
            <p:nvSpPr>
              <p:cNvPr id="99" name="楕円 98">
                <a:extLst>
                  <a:ext uri="{FF2B5EF4-FFF2-40B4-BE49-F238E27FC236}">
                    <a16:creationId xmlns:a16="http://schemas.microsoft.com/office/drawing/2014/main" id="{7CE734A3-6ECC-4BF0-8E6C-97BAD9071A0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矢印: 下 99">
                <a:extLst>
                  <a:ext uri="{FF2B5EF4-FFF2-40B4-BE49-F238E27FC236}">
                    <a16:creationId xmlns:a16="http://schemas.microsoft.com/office/drawing/2014/main" id="{9511ADD6-13DA-4AB3-A068-B275A353A7F4}"/>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2" name="グループ化 91">
              <a:extLst>
                <a:ext uri="{FF2B5EF4-FFF2-40B4-BE49-F238E27FC236}">
                  <a16:creationId xmlns:a16="http://schemas.microsoft.com/office/drawing/2014/main" id="{E142371F-6C4F-485C-BA83-9D87CAD8D336}"/>
                </a:ext>
              </a:extLst>
            </p:cNvPr>
            <p:cNvGrpSpPr/>
            <p:nvPr/>
          </p:nvGrpSpPr>
          <p:grpSpPr>
            <a:xfrm rot="10800000">
              <a:off x="3851920" y="2708920"/>
              <a:ext cx="720080" cy="720080"/>
              <a:chOff x="792000" y="2529000"/>
              <a:chExt cx="360000" cy="360000"/>
            </a:xfrm>
          </p:grpSpPr>
          <p:sp>
            <p:nvSpPr>
              <p:cNvPr id="97" name="楕円 96">
                <a:extLst>
                  <a:ext uri="{FF2B5EF4-FFF2-40B4-BE49-F238E27FC236}">
                    <a16:creationId xmlns:a16="http://schemas.microsoft.com/office/drawing/2014/main" id="{94707C8A-D8F9-4454-8852-B42A7A4D252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8" name="矢印: 下 97">
                <a:extLst>
                  <a:ext uri="{FF2B5EF4-FFF2-40B4-BE49-F238E27FC236}">
                    <a16:creationId xmlns:a16="http://schemas.microsoft.com/office/drawing/2014/main" id="{42DA7950-ED6E-4EF2-82E4-707EFAEA411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3" name="直線コネクタ 92">
              <a:extLst>
                <a:ext uri="{FF2B5EF4-FFF2-40B4-BE49-F238E27FC236}">
                  <a16:creationId xmlns:a16="http://schemas.microsoft.com/office/drawing/2014/main" id="{A585DC78-0069-415F-AD3D-8D09A6F8486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4" name="直線コネクタ 93">
              <a:extLst>
                <a:ext uri="{FF2B5EF4-FFF2-40B4-BE49-F238E27FC236}">
                  <a16:creationId xmlns:a16="http://schemas.microsoft.com/office/drawing/2014/main" id="{0A060586-4C50-4913-A0FA-817813679EE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8B50F1F3-D797-4A84-886C-2E662AC3FB0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72645949-FF81-4C76-AD23-B26F8D54670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05" name="グループ化 104">
            <a:extLst>
              <a:ext uri="{FF2B5EF4-FFF2-40B4-BE49-F238E27FC236}">
                <a16:creationId xmlns:a16="http://schemas.microsoft.com/office/drawing/2014/main" id="{D5403891-1EBB-42D8-AAE6-1DCE2229FEBC}"/>
              </a:ext>
            </a:extLst>
          </p:cNvPr>
          <p:cNvGrpSpPr/>
          <p:nvPr/>
        </p:nvGrpSpPr>
        <p:grpSpPr>
          <a:xfrm rot="10800000">
            <a:off x="323528" y="3861048"/>
            <a:ext cx="720080" cy="720080"/>
            <a:chOff x="3851920" y="1268760"/>
            <a:chExt cx="2160240" cy="2160240"/>
          </a:xfrm>
        </p:grpSpPr>
        <p:grpSp>
          <p:nvGrpSpPr>
            <p:cNvPr id="106" name="グループ化 105">
              <a:extLst>
                <a:ext uri="{FF2B5EF4-FFF2-40B4-BE49-F238E27FC236}">
                  <a16:creationId xmlns:a16="http://schemas.microsoft.com/office/drawing/2014/main" id="{C94730E7-7A41-40BD-A964-AFB0A7A90B90}"/>
                </a:ext>
              </a:extLst>
            </p:cNvPr>
            <p:cNvGrpSpPr/>
            <p:nvPr/>
          </p:nvGrpSpPr>
          <p:grpSpPr>
            <a:xfrm rot="10800000">
              <a:off x="3851920" y="1268760"/>
              <a:ext cx="720080" cy="720080"/>
              <a:chOff x="792000" y="2529000"/>
              <a:chExt cx="360000" cy="360000"/>
            </a:xfrm>
          </p:grpSpPr>
          <p:sp>
            <p:nvSpPr>
              <p:cNvPr id="120" name="楕円 119">
                <a:extLst>
                  <a:ext uri="{FF2B5EF4-FFF2-40B4-BE49-F238E27FC236}">
                    <a16:creationId xmlns:a16="http://schemas.microsoft.com/office/drawing/2014/main" id="{630A7557-6585-45C4-8CAA-D106E8D6BFA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1" name="矢印: 下 120">
                <a:extLst>
                  <a:ext uri="{FF2B5EF4-FFF2-40B4-BE49-F238E27FC236}">
                    <a16:creationId xmlns:a16="http://schemas.microsoft.com/office/drawing/2014/main" id="{5C11F3C9-646C-42AB-887B-EF27F80F84B0}"/>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a:extLst>
                <a:ext uri="{FF2B5EF4-FFF2-40B4-BE49-F238E27FC236}">
                  <a16:creationId xmlns:a16="http://schemas.microsoft.com/office/drawing/2014/main" id="{34E27719-6CB0-4838-9893-066EDE5C68D8}"/>
                </a:ext>
              </a:extLst>
            </p:cNvPr>
            <p:cNvGrpSpPr/>
            <p:nvPr/>
          </p:nvGrpSpPr>
          <p:grpSpPr>
            <a:xfrm rot="10800000">
              <a:off x="5292080" y="1268760"/>
              <a:ext cx="720080" cy="720080"/>
              <a:chOff x="792000" y="2529000"/>
              <a:chExt cx="360000" cy="360000"/>
            </a:xfrm>
          </p:grpSpPr>
          <p:sp>
            <p:nvSpPr>
              <p:cNvPr id="118" name="楕円 117">
                <a:extLst>
                  <a:ext uri="{FF2B5EF4-FFF2-40B4-BE49-F238E27FC236}">
                    <a16:creationId xmlns:a16="http://schemas.microsoft.com/office/drawing/2014/main" id="{D9E4784B-6644-498E-BC49-2AECBEA0CA3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矢印: 下 118">
                <a:extLst>
                  <a:ext uri="{FF2B5EF4-FFF2-40B4-BE49-F238E27FC236}">
                    <a16:creationId xmlns:a16="http://schemas.microsoft.com/office/drawing/2014/main" id="{6CAC47B0-193F-4AFF-ABE6-EAF19210F8E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8" name="グループ化 107">
              <a:extLst>
                <a:ext uri="{FF2B5EF4-FFF2-40B4-BE49-F238E27FC236}">
                  <a16:creationId xmlns:a16="http://schemas.microsoft.com/office/drawing/2014/main" id="{41B26B02-8CCE-4373-9E64-318032D99872}"/>
                </a:ext>
              </a:extLst>
            </p:cNvPr>
            <p:cNvGrpSpPr/>
            <p:nvPr/>
          </p:nvGrpSpPr>
          <p:grpSpPr>
            <a:xfrm rot="10800000">
              <a:off x="5292080" y="2708920"/>
              <a:ext cx="720080" cy="720080"/>
              <a:chOff x="792000" y="2529000"/>
              <a:chExt cx="360000" cy="360000"/>
            </a:xfrm>
          </p:grpSpPr>
          <p:sp>
            <p:nvSpPr>
              <p:cNvPr id="116" name="楕円 115">
                <a:extLst>
                  <a:ext uri="{FF2B5EF4-FFF2-40B4-BE49-F238E27FC236}">
                    <a16:creationId xmlns:a16="http://schemas.microsoft.com/office/drawing/2014/main" id="{269F3A9C-9FE4-4347-B26A-6A31DA65D98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矢印: 下 116">
                <a:extLst>
                  <a:ext uri="{FF2B5EF4-FFF2-40B4-BE49-F238E27FC236}">
                    <a16:creationId xmlns:a16="http://schemas.microsoft.com/office/drawing/2014/main" id="{D3454C62-F1BE-43A0-8008-9AD25CC52D5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9" name="グループ化 108">
              <a:extLst>
                <a:ext uri="{FF2B5EF4-FFF2-40B4-BE49-F238E27FC236}">
                  <a16:creationId xmlns:a16="http://schemas.microsoft.com/office/drawing/2014/main" id="{824AF6BD-64C9-4E43-9241-64A1C87F3A21}"/>
                </a:ext>
              </a:extLst>
            </p:cNvPr>
            <p:cNvGrpSpPr/>
            <p:nvPr/>
          </p:nvGrpSpPr>
          <p:grpSpPr>
            <a:xfrm rot="10800000">
              <a:off x="3851920" y="2708920"/>
              <a:ext cx="720080" cy="720080"/>
              <a:chOff x="792000" y="2529000"/>
              <a:chExt cx="360000" cy="360000"/>
            </a:xfrm>
          </p:grpSpPr>
          <p:sp>
            <p:nvSpPr>
              <p:cNvPr id="114" name="楕円 113">
                <a:extLst>
                  <a:ext uri="{FF2B5EF4-FFF2-40B4-BE49-F238E27FC236}">
                    <a16:creationId xmlns:a16="http://schemas.microsoft.com/office/drawing/2014/main" id="{59D627E5-74C8-440B-A0C8-D4EEF97DC9B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矢印: 下 114">
                <a:extLst>
                  <a:ext uri="{FF2B5EF4-FFF2-40B4-BE49-F238E27FC236}">
                    <a16:creationId xmlns:a16="http://schemas.microsoft.com/office/drawing/2014/main" id="{5DBBCFF0-B23A-481F-A9BB-682D01D81B08}"/>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124D0FC9-A999-473F-BF57-AED96F3D1045}"/>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18BF91D6-E2B6-4B41-B66B-3292F49FA68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2" name="直線コネクタ 111">
              <a:extLst>
                <a:ext uri="{FF2B5EF4-FFF2-40B4-BE49-F238E27FC236}">
                  <a16:creationId xmlns:a16="http://schemas.microsoft.com/office/drawing/2014/main" id="{2811E59E-A9D5-44EA-9420-A35810A23D75}"/>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3" name="直線コネクタ 112">
              <a:extLst>
                <a:ext uri="{FF2B5EF4-FFF2-40B4-BE49-F238E27FC236}">
                  <a16:creationId xmlns:a16="http://schemas.microsoft.com/office/drawing/2014/main" id="{822BC8F5-2485-4743-8788-8361FFE04970}"/>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22" name="グループ化 121">
            <a:extLst>
              <a:ext uri="{FF2B5EF4-FFF2-40B4-BE49-F238E27FC236}">
                <a16:creationId xmlns:a16="http://schemas.microsoft.com/office/drawing/2014/main" id="{FF2862CB-A420-4D9E-AACA-F6C03F6D361A}"/>
              </a:ext>
            </a:extLst>
          </p:cNvPr>
          <p:cNvGrpSpPr/>
          <p:nvPr/>
        </p:nvGrpSpPr>
        <p:grpSpPr>
          <a:xfrm rot="10800000">
            <a:off x="1187624" y="3861048"/>
            <a:ext cx="720080" cy="720080"/>
            <a:chOff x="3851920" y="1268760"/>
            <a:chExt cx="2160240" cy="2160240"/>
          </a:xfrm>
        </p:grpSpPr>
        <p:grpSp>
          <p:nvGrpSpPr>
            <p:cNvPr id="123" name="グループ化 122">
              <a:extLst>
                <a:ext uri="{FF2B5EF4-FFF2-40B4-BE49-F238E27FC236}">
                  <a16:creationId xmlns:a16="http://schemas.microsoft.com/office/drawing/2014/main" id="{3DE086A6-9B56-4171-B8C5-2DE97B4ADCDE}"/>
                </a:ext>
              </a:extLst>
            </p:cNvPr>
            <p:cNvGrpSpPr/>
            <p:nvPr/>
          </p:nvGrpSpPr>
          <p:grpSpPr>
            <a:xfrm rot="10800000">
              <a:off x="3851920" y="1268760"/>
              <a:ext cx="720080" cy="720080"/>
              <a:chOff x="792000" y="2529000"/>
              <a:chExt cx="360000" cy="360000"/>
            </a:xfrm>
          </p:grpSpPr>
          <p:sp>
            <p:nvSpPr>
              <p:cNvPr id="137" name="楕円 136">
                <a:extLst>
                  <a:ext uri="{FF2B5EF4-FFF2-40B4-BE49-F238E27FC236}">
                    <a16:creationId xmlns:a16="http://schemas.microsoft.com/office/drawing/2014/main" id="{44441176-32E0-4A8D-9EB0-834E55FC855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矢印: 下 137">
                <a:extLst>
                  <a:ext uri="{FF2B5EF4-FFF2-40B4-BE49-F238E27FC236}">
                    <a16:creationId xmlns:a16="http://schemas.microsoft.com/office/drawing/2014/main" id="{90BC0587-A135-48CF-B9A3-417E8726DF9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4" name="グループ化 123">
              <a:extLst>
                <a:ext uri="{FF2B5EF4-FFF2-40B4-BE49-F238E27FC236}">
                  <a16:creationId xmlns:a16="http://schemas.microsoft.com/office/drawing/2014/main" id="{C4E144C4-8798-479F-8BBA-E173C095F5B0}"/>
                </a:ext>
              </a:extLst>
            </p:cNvPr>
            <p:cNvGrpSpPr/>
            <p:nvPr/>
          </p:nvGrpSpPr>
          <p:grpSpPr>
            <a:xfrm rot="10800000">
              <a:off x="5292080" y="1268760"/>
              <a:ext cx="720080" cy="720080"/>
              <a:chOff x="792000" y="2529000"/>
              <a:chExt cx="360000" cy="360000"/>
            </a:xfrm>
          </p:grpSpPr>
          <p:sp>
            <p:nvSpPr>
              <p:cNvPr id="135" name="楕円 134">
                <a:extLst>
                  <a:ext uri="{FF2B5EF4-FFF2-40B4-BE49-F238E27FC236}">
                    <a16:creationId xmlns:a16="http://schemas.microsoft.com/office/drawing/2014/main" id="{E9B6E234-3877-4BDB-8C0E-4142B0C2F3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矢印: 下 135">
                <a:extLst>
                  <a:ext uri="{FF2B5EF4-FFF2-40B4-BE49-F238E27FC236}">
                    <a16:creationId xmlns:a16="http://schemas.microsoft.com/office/drawing/2014/main" id="{B3AFC6B1-F8AB-48DD-8896-A8A9DBC73C17}"/>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5" name="グループ化 124">
              <a:extLst>
                <a:ext uri="{FF2B5EF4-FFF2-40B4-BE49-F238E27FC236}">
                  <a16:creationId xmlns:a16="http://schemas.microsoft.com/office/drawing/2014/main" id="{2FC9B961-84B7-462A-B793-CB5DA0CED202}"/>
                </a:ext>
              </a:extLst>
            </p:cNvPr>
            <p:cNvGrpSpPr/>
            <p:nvPr/>
          </p:nvGrpSpPr>
          <p:grpSpPr>
            <a:xfrm rot="10800000">
              <a:off x="5292080" y="2708920"/>
              <a:ext cx="720080" cy="720080"/>
              <a:chOff x="792000" y="2529000"/>
              <a:chExt cx="360000" cy="360000"/>
            </a:xfrm>
          </p:grpSpPr>
          <p:sp>
            <p:nvSpPr>
              <p:cNvPr id="133" name="楕円 132">
                <a:extLst>
                  <a:ext uri="{FF2B5EF4-FFF2-40B4-BE49-F238E27FC236}">
                    <a16:creationId xmlns:a16="http://schemas.microsoft.com/office/drawing/2014/main" id="{86C394FD-1C89-4A99-8C62-ADF74A02306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矢印: 下 133">
                <a:extLst>
                  <a:ext uri="{FF2B5EF4-FFF2-40B4-BE49-F238E27FC236}">
                    <a16:creationId xmlns:a16="http://schemas.microsoft.com/office/drawing/2014/main" id="{0518C33C-0ECF-4920-B7C2-8428A26CDC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a:extLst>
                <a:ext uri="{FF2B5EF4-FFF2-40B4-BE49-F238E27FC236}">
                  <a16:creationId xmlns:a16="http://schemas.microsoft.com/office/drawing/2014/main" id="{635EED82-98DF-4E75-BF50-3CF1AC1FDC5C}"/>
                </a:ext>
              </a:extLst>
            </p:cNvPr>
            <p:cNvGrpSpPr/>
            <p:nvPr/>
          </p:nvGrpSpPr>
          <p:grpSpPr>
            <a:xfrm rot="10800000">
              <a:off x="3851920" y="2708920"/>
              <a:ext cx="720080" cy="720080"/>
              <a:chOff x="792000" y="2529000"/>
              <a:chExt cx="360000" cy="360000"/>
            </a:xfrm>
          </p:grpSpPr>
          <p:sp>
            <p:nvSpPr>
              <p:cNvPr id="131" name="楕円 130">
                <a:extLst>
                  <a:ext uri="{FF2B5EF4-FFF2-40B4-BE49-F238E27FC236}">
                    <a16:creationId xmlns:a16="http://schemas.microsoft.com/office/drawing/2014/main" id="{A8CD1129-4A9F-4056-9C6D-385F6A066EA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矢印: 下 131">
                <a:extLst>
                  <a:ext uri="{FF2B5EF4-FFF2-40B4-BE49-F238E27FC236}">
                    <a16:creationId xmlns:a16="http://schemas.microsoft.com/office/drawing/2014/main" id="{11841738-B0E5-4EE1-A3B2-1B0F5520A0B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7" name="直線コネクタ 126">
              <a:extLst>
                <a:ext uri="{FF2B5EF4-FFF2-40B4-BE49-F238E27FC236}">
                  <a16:creationId xmlns:a16="http://schemas.microsoft.com/office/drawing/2014/main" id="{D03BE016-D45D-4A75-8CAE-856EA1764F96}"/>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CC17F0B3-800F-4D03-93EF-86FC3DA91458}"/>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9" name="直線コネクタ 128">
              <a:extLst>
                <a:ext uri="{FF2B5EF4-FFF2-40B4-BE49-F238E27FC236}">
                  <a16:creationId xmlns:a16="http://schemas.microsoft.com/office/drawing/2014/main" id="{558925AF-2182-4505-BC27-E771DFEACEFB}"/>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E597D53C-7C61-4FD9-980F-161FD6D6C81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39" name="グループ化 138">
            <a:extLst>
              <a:ext uri="{FF2B5EF4-FFF2-40B4-BE49-F238E27FC236}">
                <a16:creationId xmlns:a16="http://schemas.microsoft.com/office/drawing/2014/main" id="{28953BDF-F430-428F-84F1-3B8CDDD5FA8F}"/>
              </a:ext>
            </a:extLst>
          </p:cNvPr>
          <p:cNvGrpSpPr/>
          <p:nvPr/>
        </p:nvGrpSpPr>
        <p:grpSpPr>
          <a:xfrm rot="10800000">
            <a:off x="2051720" y="3861048"/>
            <a:ext cx="720080" cy="720080"/>
            <a:chOff x="3851920" y="1268760"/>
            <a:chExt cx="2160240" cy="2160240"/>
          </a:xfrm>
        </p:grpSpPr>
        <p:grpSp>
          <p:nvGrpSpPr>
            <p:cNvPr id="140" name="グループ化 139">
              <a:extLst>
                <a:ext uri="{FF2B5EF4-FFF2-40B4-BE49-F238E27FC236}">
                  <a16:creationId xmlns:a16="http://schemas.microsoft.com/office/drawing/2014/main" id="{7A2F029F-86EF-4328-BBEF-1BCFEF836C23}"/>
                </a:ext>
              </a:extLst>
            </p:cNvPr>
            <p:cNvGrpSpPr/>
            <p:nvPr/>
          </p:nvGrpSpPr>
          <p:grpSpPr>
            <a:xfrm rot="10800000">
              <a:off x="3851920" y="1268760"/>
              <a:ext cx="720080" cy="720080"/>
              <a:chOff x="792000" y="2529000"/>
              <a:chExt cx="360000" cy="360000"/>
            </a:xfrm>
          </p:grpSpPr>
          <p:sp>
            <p:nvSpPr>
              <p:cNvPr id="154" name="楕円 153">
                <a:extLst>
                  <a:ext uri="{FF2B5EF4-FFF2-40B4-BE49-F238E27FC236}">
                    <a16:creationId xmlns:a16="http://schemas.microsoft.com/office/drawing/2014/main" id="{23E1D624-11B0-4F1A-AF8E-4A2A073EDFD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矢印: 下 154">
                <a:extLst>
                  <a:ext uri="{FF2B5EF4-FFF2-40B4-BE49-F238E27FC236}">
                    <a16:creationId xmlns:a16="http://schemas.microsoft.com/office/drawing/2014/main" id="{ACE0B957-067E-4E74-B5DD-C9797FDEC33B}"/>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1" name="グループ化 140">
              <a:extLst>
                <a:ext uri="{FF2B5EF4-FFF2-40B4-BE49-F238E27FC236}">
                  <a16:creationId xmlns:a16="http://schemas.microsoft.com/office/drawing/2014/main" id="{CB99AD9C-03E1-4FBC-84F9-18531956D492}"/>
                </a:ext>
              </a:extLst>
            </p:cNvPr>
            <p:cNvGrpSpPr/>
            <p:nvPr/>
          </p:nvGrpSpPr>
          <p:grpSpPr>
            <a:xfrm rot="10800000">
              <a:off x="5292080" y="1268760"/>
              <a:ext cx="720080" cy="720080"/>
              <a:chOff x="792000" y="2529000"/>
              <a:chExt cx="360000" cy="360000"/>
            </a:xfrm>
          </p:grpSpPr>
          <p:sp>
            <p:nvSpPr>
              <p:cNvPr id="152" name="楕円 151">
                <a:extLst>
                  <a:ext uri="{FF2B5EF4-FFF2-40B4-BE49-F238E27FC236}">
                    <a16:creationId xmlns:a16="http://schemas.microsoft.com/office/drawing/2014/main" id="{91A2F790-3D7A-4CDA-B80C-962D225EA00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3" name="矢印: 下 152">
                <a:extLst>
                  <a:ext uri="{FF2B5EF4-FFF2-40B4-BE49-F238E27FC236}">
                    <a16:creationId xmlns:a16="http://schemas.microsoft.com/office/drawing/2014/main" id="{85798D02-497F-4550-B49A-1747A2BBB1D1}"/>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520B4429-FD95-4712-8176-0CF06CA39603}"/>
                </a:ext>
              </a:extLst>
            </p:cNvPr>
            <p:cNvGrpSpPr/>
            <p:nvPr/>
          </p:nvGrpSpPr>
          <p:grpSpPr>
            <a:xfrm rot="10800000">
              <a:off x="5292080" y="2708920"/>
              <a:ext cx="720080" cy="720080"/>
              <a:chOff x="792000" y="2529000"/>
              <a:chExt cx="360000" cy="360000"/>
            </a:xfrm>
          </p:grpSpPr>
          <p:sp>
            <p:nvSpPr>
              <p:cNvPr id="150" name="楕円 149">
                <a:extLst>
                  <a:ext uri="{FF2B5EF4-FFF2-40B4-BE49-F238E27FC236}">
                    <a16:creationId xmlns:a16="http://schemas.microsoft.com/office/drawing/2014/main" id="{64DE70FB-1AE9-4ABC-8803-B36F30B0A37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1" name="矢印: 下 150">
                <a:extLst>
                  <a:ext uri="{FF2B5EF4-FFF2-40B4-BE49-F238E27FC236}">
                    <a16:creationId xmlns:a16="http://schemas.microsoft.com/office/drawing/2014/main" id="{25BD9ED7-FF8D-4A89-93E5-BC084892F3E4}"/>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3" name="グループ化 142">
              <a:extLst>
                <a:ext uri="{FF2B5EF4-FFF2-40B4-BE49-F238E27FC236}">
                  <a16:creationId xmlns:a16="http://schemas.microsoft.com/office/drawing/2014/main" id="{BF64CED2-335D-47C9-8E9C-104EC4634742}"/>
                </a:ext>
              </a:extLst>
            </p:cNvPr>
            <p:cNvGrpSpPr/>
            <p:nvPr/>
          </p:nvGrpSpPr>
          <p:grpSpPr>
            <a:xfrm rot="10800000">
              <a:off x="3851920" y="2708920"/>
              <a:ext cx="720080" cy="720080"/>
              <a:chOff x="792000" y="2529000"/>
              <a:chExt cx="360000" cy="360000"/>
            </a:xfrm>
          </p:grpSpPr>
          <p:sp>
            <p:nvSpPr>
              <p:cNvPr id="148" name="楕円 147">
                <a:extLst>
                  <a:ext uri="{FF2B5EF4-FFF2-40B4-BE49-F238E27FC236}">
                    <a16:creationId xmlns:a16="http://schemas.microsoft.com/office/drawing/2014/main" id="{412927B3-AE57-4F93-88A5-8B7250FF983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矢印: 下 148">
                <a:extLst>
                  <a:ext uri="{FF2B5EF4-FFF2-40B4-BE49-F238E27FC236}">
                    <a16:creationId xmlns:a16="http://schemas.microsoft.com/office/drawing/2014/main" id="{3AF13058-55CB-4278-8B09-9ED79C3177C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4" name="直線コネクタ 143">
              <a:extLst>
                <a:ext uri="{FF2B5EF4-FFF2-40B4-BE49-F238E27FC236}">
                  <a16:creationId xmlns:a16="http://schemas.microsoft.com/office/drawing/2014/main" id="{350198D1-BBFB-4485-B55E-0B4DD8962B73}"/>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07032BA6-5600-4BB1-9156-180F10A0DB4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9EF5E670-482C-4525-A011-767AECB07446}"/>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20549A31-330C-4994-B94E-85C9B45AF0FB}"/>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56" name="グループ化 155">
            <a:extLst>
              <a:ext uri="{FF2B5EF4-FFF2-40B4-BE49-F238E27FC236}">
                <a16:creationId xmlns:a16="http://schemas.microsoft.com/office/drawing/2014/main" id="{00FAEC1A-E5E1-4F08-8BB8-4024249A67DD}"/>
              </a:ext>
            </a:extLst>
          </p:cNvPr>
          <p:cNvGrpSpPr/>
          <p:nvPr/>
        </p:nvGrpSpPr>
        <p:grpSpPr>
          <a:xfrm rot="10800000">
            <a:off x="2915816" y="3861048"/>
            <a:ext cx="720080" cy="720080"/>
            <a:chOff x="3851920" y="1268760"/>
            <a:chExt cx="2160240" cy="2160240"/>
          </a:xfrm>
        </p:grpSpPr>
        <p:grpSp>
          <p:nvGrpSpPr>
            <p:cNvPr id="157" name="グループ化 156">
              <a:extLst>
                <a:ext uri="{FF2B5EF4-FFF2-40B4-BE49-F238E27FC236}">
                  <a16:creationId xmlns:a16="http://schemas.microsoft.com/office/drawing/2014/main" id="{58D4B65B-45DD-4750-8ACE-E1B0F3B385F7}"/>
                </a:ext>
              </a:extLst>
            </p:cNvPr>
            <p:cNvGrpSpPr/>
            <p:nvPr/>
          </p:nvGrpSpPr>
          <p:grpSpPr>
            <a:xfrm rot="10800000">
              <a:off x="3851920" y="1268760"/>
              <a:ext cx="720080" cy="720080"/>
              <a:chOff x="792000" y="2529000"/>
              <a:chExt cx="360000" cy="360000"/>
            </a:xfrm>
          </p:grpSpPr>
          <p:sp>
            <p:nvSpPr>
              <p:cNvPr id="171" name="楕円 170">
                <a:extLst>
                  <a:ext uri="{FF2B5EF4-FFF2-40B4-BE49-F238E27FC236}">
                    <a16:creationId xmlns:a16="http://schemas.microsoft.com/office/drawing/2014/main" id="{B4F9F096-C1A0-4456-8790-F746147885A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2" name="矢印: 下 171">
                <a:extLst>
                  <a:ext uri="{FF2B5EF4-FFF2-40B4-BE49-F238E27FC236}">
                    <a16:creationId xmlns:a16="http://schemas.microsoft.com/office/drawing/2014/main" id="{AF4B8690-02EF-4657-BA2A-063BE840411F}"/>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8" name="グループ化 157">
              <a:extLst>
                <a:ext uri="{FF2B5EF4-FFF2-40B4-BE49-F238E27FC236}">
                  <a16:creationId xmlns:a16="http://schemas.microsoft.com/office/drawing/2014/main" id="{34ABBBC7-DFFD-457C-AEDC-B36D30F22EE1}"/>
                </a:ext>
              </a:extLst>
            </p:cNvPr>
            <p:cNvGrpSpPr/>
            <p:nvPr/>
          </p:nvGrpSpPr>
          <p:grpSpPr>
            <a:xfrm rot="10800000">
              <a:off x="5292080" y="1268760"/>
              <a:ext cx="720080" cy="720080"/>
              <a:chOff x="792000" y="2529000"/>
              <a:chExt cx="360000" cy="360000"/>
            </a:xfrm>
          </p:grpSpPr>
          <p:sp>
            <p:nvSpPr>
              <p:cNvPr id="169" name="楕円 168">
                <a:extLst>
                  <a:ext uri="{FF2B5EF4-FFF2-40B4-BE49-F238E27FC236}">
                    <a16:creationId xmlns:a16="http://schemas.microsoft.com/office/drawing/2014/main" id="{42B0F258-06B8-4E1D-923C-EBDEA17AC4F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矢印: 下 169">
                <a:extLst>
                  <a:ext uri="{FF2B5EF4-FFF2-40B4-BE49-F238E27FC236}">
                    <a16:creationId xmlns:a16="http://schemas.microsoft.com/office/drawing/2014/main" id="{DD0F982F-BAD4-49C4-8CDD-89ABC672F32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9" name="グループ化 158">
              <a:extLst>
                <a:ext uri="{FF2B5EF4-FFF2-40B4-BE49-F238E27FC236}">
                  <a16:creationId xmlns:a16="http://schemas.microsoft.com/office/drawing/2014/main" id="{4C190245-1125-49AF-A187-AB8F96249561}"/>
                </a:ext>
              </a:extLst>
            </p:cNvPr>
            <p:cNvGrpSpPr/>
            <p:nvPr/>
          </p:nvGrpSpPr>
          <p:grpSpPr>
            <a:xfrm rot="10800000">
              <a:off x="5292080" y="2708920"/>
              <a:ext cx="720080" cy="720080"/>
              <a:chOff x="792000" y="2529000"/>
              <a:chExt cx="360000" cy="360000"/>
            </a:xfrm>
          </p:grpSpPr>
          <p:sp>
            <p:nvSpPr>
              <p:cNvPr id="167" name="楕円 166">
                <a:extLst>
                  <a:ext uri="{FF2B5EF4-FFF2-40B4-BE49-F238E27FC236}">
                    <a16:creationId xmlns:a16="http://schemas.microsoft.com/office/drawing/2014/main" id="{A0468DEC-D3B7-4436-B2A0-6D9DA75BB68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矢印: 下 167">
                <a:extLst>
                  <a:ext uri="{FF2B5EF4-FFF2-40B4-BE49-F238E27FC236}">
                    <a16:creationId xmlns:a16="http://schemas.microsoft.com/office/drawing/2014/main" id="{08C46C02-A57D-4088-9F3C-FE852F738AF9}"/>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0" name="グループ化 159">
              <a:extLst>
                <a:ext uri="{FF2B5EF4-FFF2-40B4-BE49-F238E27FC236}">
                  <a16:creationId xmlns:a16="http://schemas.microsoft.com/office/drawing/2014/main" id="{2923522F-DDF7-463E-A2A4-C12F4EF8557C}"/>
                </a:ext>
              </a:extLst>
            </p:cNvPr>
            <p:cNvGrpSpPr/>
            <p:nvPr/>
          </p:nvGrpSpPr>
          <p:grpSpPr>
            <a:xfrm rot="10800000">
              <a:off x="3851920" y="2708920"/>
              <a:ext cx="720080" cy="720080"/>
              <a:chOff x="792000" y="2529000"/>
              <a:chExt cx="360000" cy="360000"/>
            </a:xfrm>
          </p:grpSpPr>
          <p:sp>
            <p:nvSpPr>
              <p:cNvPr id="165" name="楕円 164">
                <a:extLst>
                  <a:ext uri="{FF2B5EF4-FFF2-40B4-BE49-F238E27FC236}">
                    <a16:creationId xmlns:a16="http://schemas.microsoft.com/office/drawing/2014/main" id="{E58E6F63-DAC2-4E9C-A1A3-13CD77DDDC5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矢印: 下 165">
                <a:extLst>
                  <a:ext uri="{FF2B5EF4-FFF2-40B4-BE49-F238E27FC236}">
                    <a16:creationId xmlns:a16="http://schemas.microsoft.com/office/drawing/2014/main" id="{A0B30382-A825-483D-BC2D-88A6865CE78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1" name="直線コネクタ 160">
              <a:extLst>
                <a:ext uri="{FF2B5EF4-FFF2-40B4-BE49-F238E27FC236}">
                  <a16:creationId xmlns:a16="http://schemas.microsoft.com/office/drawing/2014/main" id="{3D2E2D51-A4FB-43DB-A076-C7047E611CAE}"/>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E74B0A79-1663-4F5A-9DC2-57C6C218596D}"/>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3" name="直線コネクタ 162">
              <a:extLst>
                <a:ext uri="{FF2B5EF4-FFF2-40B4-BE49-F238E27FC236}">
                  <a16:creationId xmlns:a16="http://schemas.microsoft.com/office/drawing/2014/main" id="{29117629-4B1A-4FCB-8B2B-42F75FB5207E}"/>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4" name="直線コネクタ 163">
              <a:extLst>
                <a:ext uri="{FF2B5EF4-FFF2-40B4-BE49-F238E27FC236}">
                  <a16:creationId xmlns:a16="http://schemas.microsoft.com/office/drawing/2014/main" id="{4F3BB4A3-2E61-4179-A41C-DE5C85300844}"/>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73" name="グループ化 172">
            <a:extLst>
              <a:ext uri="{FF2B5EF4-FFF2-40B4-BE49-F238E27FC236}">
                <a16:creationId xmlns:a16="http://schemas.microsoft.com/office/drawing/2014/main" id="{4D199824-8AE5-4432-A02C-EF87E6964604}"/>
              </a:ext>
            </a:extLst>
          </p:cNvPr>
          <p:cNvGrpSpPr/>
          <p:nvPr/>
        </p:nvGrpSpPr>
        <p:grpSpPr>
          <a:xfrm>
            <a:off x="323528" y="4869160"/>
            <a:ext cx="720080" cy="720080"/>
            <a:chOff x="3851920" y="1268760"/>
            <a:chExt cx="2160240" cy="2160240"/>
          </a:xfrm>
        </p:grpSpPr>
        <p:grpSp>
          <p:nvGrpSpPr>
            <p:cNvPr id="174" name="グループ化 173">
              <a:extLst>
                <a:ext uri="{FF2B5EF4-FFF2-40B4-BE49-F238E27FC236}">
                  <a16:creationId xmlns:a16="http://schemas.microsoft.com/office/drawing/2014/main" id="{26FE9FDD-8A0B-4FCD-B27C-CFC86B5748FD}"/>
                </a:ext>
              </a:extLst>
            </p:cNvPr>
            <p:cNvGrpSpPr/>
            <p:nvPr/>
          </p:nvGrpSpPr>
          <p:grpSpPr>
            <a:xfrm rot="10800000">
              <a:off x="3851920" y="1268760"/>
              <a:ext cx="720080" cy="720080"/>
              <a:chOff x="792000" y="2529000"/>
              <a:chExt cx="360000" cy="360000"/>
            </a:xfrm>
          </p:grpSpPr>
          <p:sp>
            <p:nvSpPr>
              <p:cNvPr id="188" name="楕円 187">
                <a:extLst>
                  <a:ext uri="{FF2B5EF4-FFF2-40B4-BE49-F238E27FC236}">
                    <a16:creationId xmlns:a16="http://schemas.microsoft.com/office/drawing/2014/main" id="{63012EEC-7AE9-4933-97B2-81F4A02357C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9" name="矢印: 下 188">
                <a:extLst>
                  <a:ext uri="{FF2B5EF4-FFF2-40B4-BE49-F238E27FC236}">
                    <a16:creationId xmlns:a16="http://schemas.microsoft.com/office/drawing/2014/main" id="{72F539F3-7BC7-495A-A888-448B6C5D638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75" name="グループ化 174">
              <a:extLst>
                <a:ext uri="{FF2B5EF4-FFF2-40B4-BE49-F238E27FC236}">
                  <a16:creationId xmlns:a16="http://schemas.microsoft.com/office/drawing/2014/main" id="{EB8033F4-A847-4A5F-B270-D3FDA301AC7E}"/>
                </a:ext>
              </a:extLst>
            </p:cNvPr>
            <p:cNvGrpSpPr/>
            <p:nvPr/>
          </p:nvGrpSpPr>
          <p:grpSpPr>
            <a:xfrm rot="10800000">
              <a:off x="5292080" y="1268760"/>
              <a:ext cx="720080" cy="720080"/>
              <a:chOff x="792000" y="2529000"/>
              <a:chExt cx="360000" cy="360000"/>
            </a:xfrm>
          </p:grpSpPr>
          <p:sp>
            <p:nvSpPr>
              <p:cNvPr id="186" name="楕円 185">
                <a:extLst>
                  <a:ext uri="{FF2B5EF4-FFF2-40B4-BE49-F238E27FC236}">
                    <a16:creationId xmlns:a16="http://schemas.microsoft.com/office/drawing/2014/main" id="{BC3857CE-06EF-443E-B953-9A2CE4446B9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7" name="矢印: 下 186">
                <a:extLst>
                  <a:ext uri="{FF2B5EF4-FFF2-40B4-BE49-F238E27FC236}">
                    <a16:creationId xmlns:a16="http://schemas.microsoft.com/office/drawing/2014/main" id="{C621C654-BC9D-4E48-A73C-4C0F9BCC383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6" name="グループ化 175">
              <a:extLst>
                <a:ext uri="{FF2B5EF4-FFF2-40B4-BE49-F238E27FC236}">
                  <a16:creationId xmlns:a16="http://schemas.microsoft.com/office/drawing/2014/main" id="{D584DD25-EA63-49A3-875F-CD6B71B86B13}"/>
                </a:ext>
              </a:extLst>
            </p:cNvPr>
            <p:cNvGrpSpPr/>
            <p:nvPr/>
          </p:nvGrpSpPr>
          <p:grpSpPr>
            <a:xfrm rot="10800000">
              <a:off x="5292080" y="2708920"/>
              <a:ext cx="720080" cy="720080"/>
              <a:chOff x="792000" y="2529000"/>
              <a:chExt cx="360000" cy="360000"/>
            </a:xfrm>
          </p:grpSpPr>
          <p:sp>
            <p:nvSpPr>
              <p:cNvPr id="184" name="楕円 183">
                <a:extLst>
                  <a:ext uri="{FF2B5EF4-FFF2-40B4-BE49-F238E27FC236}">
                    <a16:creationId xmlns:a16="http://schemas.microsoft.com/office/drawing/2014/main" id="{65140FE1-93AB-4317-A06B-171954D35C5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5" name="矢印: 下 184">
                <a:extLst>
                  <a:ext uri="{FF2B5EF4-FFF2-40B4-BE49-F238E27FC236}">
                    <a16:creationId xmlns:a16="http://schemas.microsoft.com/office/drawing/2014/main" id="{3ED5EEF6-A45E-43AC-BC07-DE46325A848D}"/>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7" name="グループ化 176">
              <a:extLst>
                <a:ext uri="{FF2B5EF4-FFF2-40B4-BE49-F238E27FC236}">
                  <a16:creationId xmlns:a16="http://schemas.microsoft.com/office/drawing/2014/main" id="{DE6DFFC5-4B3E-4761-B36C-8113B1BC38BD}"/>
                </a:ext>
              </a:extLst>
            </p:cNvPr>
            <p:cNvGrpSpPr/>
            <p:nvPr/>
          </p:nvGrpSpPr>
          <p:grpSpPr>
            <a:xfrm rot="10800000">
              <a:off x="3851920" y="2708920"/>
              <a:ext cx="720080" cy="720080"/>
              <a:chOff x="792000" y="2529000"/>
              <a:chExt cx="360000" cy="360000"/>
            </a:xfrm>
          </p:grpSpPr>
          <p:sp>
            <p:nvSpPr>
              <p:cNvPr id="182" name="楕円 181">
                <a:extLst>
                  <a:ext uri="{FF2B5EF4-FFF2-40B4-BE49-F238E27FC236}">
                    <a16:creationId xmlns:a16="http://schemas.microsoft.com/office/drawing/2014/main" id="{21D327AB-88F2-4AD4-88E4-35F5CB026F83}"/>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矢印: 下 182">
                <a:extLst>
                  <a:ext uri="{FF2B5EF4-FFF2-40B4-BE49-F238E27FC236}">
                    <a16:creationId xmlns:a16="http://schemas.microsoft.com/office/drawing/2014/main" id="{C78589FF-E20C-47CF-8058-7665B4CD546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8" name="直線コネクタ 177">
              <a:extLst>
                <a:ext uri="{FF2B5EF4-FFF2-40B4-BE49-F238E27FC236}">
                  <a16:creationId xmlns:a16="http://schemas.microsoft.com/office/drawing/2014/main" id="{7DC63274-1FF8-4A43-829E-47189912FFB9}"/>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コネクタ 178">
              <a:extLst>
                <a:ext uri="{FF2B5EF4-FFF2-40B4-BE49-F238E27FC236}">
                  <a16:creationId xmlns:a16="http://schemas.microsoft.com/office/drawing/2014/main" id="{E5161E2A-658C-4444-A111-9F14C062E07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0" name="直線コネクタ 179">
              <a:extLst>
                <a:ext uri="{FF2B5EF4-FFF2-40B4-BE49-F238E27FC236}">
                  <a16:creationId xmlns:a16="http://schemas.microsoft.com/office/drawing/2014/main" id="{EA944948-3F06-4651-BD0C-D85E4D3F177E}"/>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171E46F4-71CB-4285-B680-64931ED820A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190" name="グループ化 189">
            <a:extLst>
              <a:ext uri="{FF2B5EF4-FFF2-40B4-BE49-F238E27FC236}">
                <a16:creationId xmlns:a16="http://schemas.microsoft.com/office/drawing/2014/main" id="{C232409A-B7EE-4B5E-AFA2-591266E8F6A2}"/>
              </a:ext>
            </a:extLst>
          </p:cNvPr>
          <p:cNvGrpSpPr/>
          <p:nvPr/>
        </p:nvGrpSpPr>
        <p:grpSpPr>
          <a:xfrm rot="10800000">
            <a:off x="1187624" y="4869160"/>
            <a:ext cx="720080" cy="720080"/>
            <a:chOff x="3851920" y="1268760"/>
            <a:chExt cx="2160240" cy="2160240"/>
          </a:xfrm>
        </p:grpSpPr>
        <p:grpSp>
          <p:nvGrpSpPr>
            <p:cNvPr id="191" name="グループ化 190">
              <a:extLst>
                <a:ext uri="{FF2B5EF4-FFF2-40B4-BE49-F238E27FC236}">
                  <a16:creationId xmlns:a16="http://schemas.microsoft.com/office/drawing/2014/main" id="{42404C84-7D9C-4BBA-8563-6097C3633180}"/>
                </a:ext>
              </a:extLst>
            </p:cNvPr>
            <p:cNvGrpSpPr/>
            <p:nvPr/>
          </p:nvGrpSpPr>
          <p:grpSpPr>
            <a:xfrm rot="10800000">
              <a:off x="3851920" y="1268760"/>
              <a:ext cx="720080" cy="720080"/>
              <a:chOff x="792000" y="2529000"/>
              <a:chExt cx="360000" cy="360000"/>
            </a:xfrm>
          </p:grpSpPr>
          <p:sp>
            <p:nvSpPr>
              <p:cNvPr id="205" name="楕円 204">
                <a:extLst>
                  <a:ext uri="{FF2B5EF4-FFF2-40B4-BE49-F238E27FC236}">
                    <a16:creationId xmlns:a16="http://schemas.microsoft.com/office/drawing/2014/main" id="{5A598C46-1780-4F0A-B0FE-F3114BFC9EB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6" name="矢印: 下 205">
                <a:extLst>
                  <a:ext uri="{FF2B5EF4-FFF2-40B4-BE49-F238E27FC236}">
                    <a16:creationId xmlns:a16="http://schemas.microsoft.com/office/drawing/2014/main" id="{8CAD859A-66F9-4262-8373-FBBF9F7948D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grpSp>
          <p:nvGrpSpPr>
            <p:cNvPr id="192" name="グループ化 191">
              <a:extLst>
                <a:ext uri="{FF2B5EF4-FFF2-40B4-BE49-F238E27FC236}">
                  <a16:creationId xmlns:a16="http://schemas.microsoft.com/office/drawing/2014/main" id="{11714780-0A51-4FE1-8F42-DA2908154116}"/>
                </a:ext>
              </a:extLst>
            </p:cNvPr>
            <p:cNvGrpSpPr/>
            <p:nvPr/>
          </p:nvGrpSpPr>
          <p:grpSpPr>
            <a:xfrm rot="10800000">
              <a:off x="5292080" y="1268760"/>
              <a:ext cx="720080" cy="720080"/>
              <a:chOff x="792000" y="2529000"/>
              <a:chExt cx="360000" cy="360000"/>
            </a:xfrm>
          </p:grpSpPr>
          <p:sp>
            <p:nvSpPr>
              <p:cNvPr id="203" name="楕円 202">
                <a:extLst>
                  <a:ext uri="{FF2B5EF4-FFF2-40B4-BE49-F238E27FC236}">
                    <a16:creationId xmlns:a16="http://schemas.microsoft.com/office/drawing/2014/main" id="{07E70BBE-1006-4AB5-982F-46D3D4FF5212}"/>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4" name="矢印: 下 203">
                <a:extLst>
                  <a:ext uri="{FF2B5EF4-FFF2-40B4-BE49-F238E27FC236}">
                    <a16:creationId xmlns:a16="http://schemas.microsoft.com/office/drawing/2014/main" id="{08CC6AAE-08B9-4510-BB67-3368EFD9740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3" name="グループ化 192">
              <a:extLst>
                <a:ext uri="{FF2B5EF4-FFF2-40B4-BE49-F238E27FC236}">
                  <a16:creationId xmlns:a16="http://schemas.microsoft.com/office/drawing/2014/main" id="{EB72AB21-5F97-4925-9089-DFAE68B16C14}"/>
                </a:ext>
              </a:extLst>
            </p:cNvPr>
            <p:cNvGrpSpPr/>
            <p:nvPr/>
          </p:nvGrpSpPr>
          <p:grpSpPr>
            <a:xfrm rot="10800000">
              <a:off x="5292080" y="2708920"/>
              <a:ext cx="720080" cy="720080"/>
              <a:chOff x="792000" y="2529000"/>
              <a:chExt cx="360000" cy="360000"/>
            </a:xfrm>
          </p:grpSpPr>
          <p:sp>
            <p:nvSpPr>
              <p:cNvPr id="201" name="楕円 200">
                <a:extLst>
                  <a:ext uri="{FF2B5EF4-FFF2-40B4-BE49-F238E27FC236}">
                    <a16:creationId xmlns:a16="http://schemas.microsoft.com/office/drawing/2014/main" id="{A97C64A3-6C2E-4C43-A43D-4A112C11D7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2" name="矢印: 下 201">
                <a:extLst>
                  <a:ext uri="{FF2B5EF4-FFF2-40B4-BE49-F238E27FC236}">
                    <a16:creationId xmlns:a16="http://schemas.microsoft.com/office/drawing/2014/main" id="{775BB4AC-1535-477D-A979-AB1D934D5E31}"/>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4" name="グループ化 193">
              <a:extLst>
                <a:ext uri="{FF2B5EF4-FFF2-40B4-BE49-F238E27FC236}">
                  <a16:creationId xmlns:a16="http://schemas.microsoft.com/office/drawing/2014/main" id="{22A17C58-6D94-4B82-B7A0-5CB782A78BCC}"/>
                </a:ext>
              </a:extLst>
            </p:cNvPr>
            <p:cNvGrpSpPr/>
            <p:nvPr/>
          </p:nvGrpSpPr>
          <p:grpSpPr>
            <a:xfrm rot="10800000">
              <a:off x="3851920" y="2708920"/>
              <a:ext cx="720080" cy="720080"/>
              <a:chOff x="792000" y="2529000"/>
              <a:chExt cx="360000" cy="360000"/>
            </a:xfrm>
          </p:grpSpPr>
          <p:sp>
            <p:nvSpPr>
              <p:cNvPr id="199" name="楕円 198">
                <a:extLst>
                  <a:ext uri="{FF2B5EF4-FFF2-40B4-BE49-F238E27FC236}">
                    <a16:creationId xmlns:a16="http://schemas.microsoft.com/office/drawing/2014/main" id="{86A6DBD3-CB94-4DE6-BD83-E928EF8F1DB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0" name="矢印: 下 199">
                <a:extLst>
                  <a:ext uri="{FF2B5EF4-FFF2-40B4-BE49-F238E27FC236}">
                    <a16:creationId xmlns:a16="http://schemas.microsoft.com/office/drawing/2014/main" id="{38206E74-FDA5-41AD-A94E-E1B2A1CCBD7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95" name="直線コネクタ 194">
              <a:extLst>
                <a:ext uri="{FF2B5EF4-FFF2-40B4-BE49-F238E27FC236}">
                  <a16:creationId xmlns:a16="http://schemas.microsoft.com/office/drawing/2014/main" id="{EAD9FC8E-4E14-436D-BFDD-E3891992816A}"/>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6" name="直線コネクタ 195">
              <a:extLst>
                <a:ext uri="{FF2B5EF4-FFF2-40B4-BE49-F238E27FC236}">
                  <a16:creationId xmlns:a16="http://schemas.microsoft.com/office/drawing/2014/main" id="{2C5FAA16-441D-4E70-B643-BF313F2E34E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7" name="直線コネクタ 196">
              <a:extLst>
                <a:ext uri="{FF2B5EF4-FFF2-40B4-BE49-F238E27FC236}">
                  <a16:creationId xmlns:a16="http://schemas.microsoft.com/office/drawing/2014/main" id="{5203F5F9-CF57-4531-814B-553A4F3A4DA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8" name="直線コネクタ 197">
              <a:extLst>
                <a:ext uri="{FF2B5EF4-FFF2-40B4-BE49-F238E27FC236}">
                  <a16:creationId xmlns:a16="http://schemas.microsoft.com/office/drawing/2014/main" id="{D89B3832-9647-4459-A60A-F7994EBA54F5}"/>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07" name="グループ化 206">
            <a:extLst>
              <a:ext uri="{FF2B5EF4-FFF2-40B4-BE49-F238E27FC236}">
                <a16:creationId xmlns:a16="http://schemas.microsoft.com/office/drawing/2014/main" id="{1BD92683-0FA8-442F-A6E0-A7F5EB5176CF}"/>
              </a:ext>
            </a:extLst>
          </p:cNvPr>
          <p:cNvGrpSpPr/>
          <p:nvPr/>
        </p:nvGrpSpPr>
        <p:grpSpPr>
          <a:xfrm>
            <a:off x="2051720" y="4869160"/>
            <a:ext cx="720080" cy="720080"/>
            <a:chOff x="3851920" y="1268760"/>
            <a:chExt cx="2160240" cy="2160240"/>
          </a:xfrm>
        </p:grpSpPr>
        <p:grpSp>
          <p:nvGrpSpPr>
            <p:cNvPr id="208" name="グループ化 207">
              <a:extLst>
                <a:ext uri="{FF2B5EF4-FFF2-40B4-BE49-F238E27FC236}">
                  <a16:creationId xmlns:a16="http://schemas.microsoft.com/office/drawing/2014/main" id="{CF22CE89-3903-48CA-B8BA-C50B6B2D6D8B}"/>
                </a:ext>
              </a:extLst>
            </p:cNvPr>
            <p:cNvGrpSpPr/>
            <p:nvPr/>
          </p:nvGrpSpPr>
          <p:grpSpPr>
            <a:xfrm rot="10800000">
              <a:off x="3851920" y="1268760"/>
              <a:ext cx="720080" cy="720080"/>
              <a:chOff x="792000" y="2529000"/>
              <a:chExt cx="360000" cy="360000"/>
            </a:xfrm>
          </p:grpSpPr>
          <p:sp>
            <p:nvSpPr>
              <p:cNvPr id="222" name="楕円 221">
                <a:extLst>
                  <a:ext uri="{FF2B5EF4-FFF2-40B4-BE49-F238E27FC236}">
                    <a16:creationId xmlns:a16="http://schemas.microsoft.com/office/drawing/2014/main" id="{ADA67532-3CC0-44A9-9770-671B47E097C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3" name="矢印: 下 222">
                <a:extLst>
                  <a:ext uri="{FF2B5EF4-FFF2-40B4-BE49-F238E27FC236}">
                    <a16:creationId xmlns:a16="http://schemas.microsoft.com/office/drawing/2014/main" id="{E31DF6F9-769A-4F30-9641-F991F2DBD5E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9" name="グループ化 208">
              <a:extLst>
                <a:ext uri="{FF2B5EF4-FFF2-40B4-BE49-F238E27FC236}">
                  <a16:creationId xmlns:a16="http://schemas.microsoft.com/office/drawing/2014/main" id="{0E95508B-99DA-4A96-BD74-65074F8B578E}"/>
                </a:ext>
              </a:extLst>
            </p:cNvPr>
            <p:cNvGrpSpPr/>
            <p:nvPr/>
          </p:nvGrpSpPr>
          <p:grpSpPr>
            <a:xfrm rot="10800000">
              <a:off x="5292080" y="1268760"/>
              <a:ext cx="720080" cy="720080"/>
              <a:chOff x="792000" y="2529000"/>
              <a:chExt cx="360000" cy="360000"/>
            </a:xfrm>
          </p:grpSpPr>
          <p:sp>
            <p:nvSpPr>
              <p:cNvPr id="220" name="楕円 219">
                <a:extLst>
                  <a:ext uri="{FF2B5EF4-FFF2-40B4-BE49-F238E27FC236}">
                    <a16:creationId xmlns:a16="http://schemas.microsoft.com/office/drawing/2014/main" id="{6D6E2E03-1706-466D-9A20-739DC015BDC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1" name="矢印: 下 220">
                <a:extLst>
                  <a:ext uri="{FF2B5EF4-FFF2-40B4-BE49-F238E27FC236}">
                    <a16:creationId xmlns:a16="http://schemas.microsoft.com/office/drawing/2014/main" id="{9A165DA7-281C-4CAD-B35A-EAA9BE21B1EC}"/>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0" name="グループ化 209">
              <a:extLst>
                <a:ext uri="{FF2B5EF4-FFF2-40B4-BE49-F238E27FC236}">
                  <a16:creationId xmlns:a16="http://schemas.microsoft.com/office/drawing/2014/main" id="{CC361AC2-ED5B-4118-A34A-9AA9CD273BB5}"/>
                </a:ext>
              </a:extLst>
            </p:cNvPr>
            <p:cNvGrpSpPr/>
            <p:nvPr/>
          </p:nvGrpSpPr>
          <p:grpSpPr>
            <a:xfrm rot="10800000">
              <a:off x="5292080" y="2708920"/>
              <a:ext cx="720080" cy="720080"/>
              <a:chOff x="792000" y="2529000"/>
              <a:chExt cx="360000" cy="360000"/>
            </a:xfrm>
          </p:grpSpPr>
          <p:sp>
            <p:nvSpPr>
              <p:cNvPr id="218" name="楕円 217">
                <a:extLst>
                  <a:ext uri="{FF2B5EF4-FFF2-40B4-BE49-F238E27FC236}">
                    <a16:creationId xmlns:a16="http://schemas.microsoft.com/office/drawing/2014/main" id="{230959D7-DA34-425E-A7ED-362957CEE70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9" name="矢印: 下 218">
                <a:extLst>
                  <a:ext uri="{FF2B5EF4-FFF2-40B4-BE49-F238E27FC236}">
                    <a16:creationId xmlns:a16="http://schemas.microsoft.com/office/drawing/2014/main" id="{BC3CE71E-237B-45B3-869D-BC307460436E}"/>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1" name="グループ化 210">
              <a:extLst>
                <a:ext uri="{FF2B5EF4-FFF2-40B4-BE49-F238E27FC236}">
                  <a16:creationId xmlns:a16="http://schemas.microsoft.com/office/drawing/2014/main" id="{AA920F4E-41BA-45DD-A882-2C8A6FB3C34F}"/>
                </a:ext>
              </a:extLst>
            </p:cNvPr>
            <p:cNvGrpSpPr/>
            <p:nvPr/>
          </p:nvGrpSpPr>
          <p:grpSpPr>
            <a:xfrm rot="10800000">
              <a:off x="3851920" y="2708920"/>
              <a:ext cx="720080" cy="720080"/>
              <a:chOff x="792000" y="2529000"/>
              <a:chExt cx="360000" cy="360000"/>
            </a:xfrm>
          </p:grpSpPr>
          <p:sp>
            <p:nvSpPr>
              <p:cNvPr id="216" name="楕円 215">
                <a:extLst>
                  <a:ext uri="{FF2B5EF4-FFF2-40B4-BE49-F238E27FC236}">
                    <a16:creationId xmlns:a16="http://schemas.microsoft.com/office/drawing/2014/main" id="{2B5343F9-6738-4FE7-AB57-79B2CD11D9D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7" name="矢印: 下 216">
                <a:extLst>
                  <a:ext uri="{FF2B5EF4-FFF2-40B4-BE49-F238E27FC236}">
                    <a16:creationId xmlns:a16="http://schemas.microsoft.com/office/drawing/2014/main" id="{01DE316B-5ACE-4766-BAAD-37694578662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2" name="直線コネクタ 211">
              <a:extLst>
                <a:ext uri="{FF2B5EF4-FFF2-40B4-BE49-F238E27FC236}">
                  <a16:creationId xmlns:a16="http://schemas.microsoft.com/office/drawing/2014/main" id="{4D370EF3-DB27-4856-BB88-1F8A201F2D1B}"/>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7C52F4A8-D98F-48D6-8837-90F93038AD5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99D51932-31D7-4F8F-B373-F21E933397A0}"/>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7601EE3B-94AE-4093-8CE3-9CAEC46D62B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24" name="グループ化 223">
            <a:extLst>
              <a:ext uri="{FF2B5EF4-FFF2-40B4-BE49-F238E27FC236}">
                <a16:creationId xmlns:a16="http://schemas.microsoft.com/office/drawing/2014/main" id="{AD43F73A-B01E-4951-BF3F-63C84CAB5750}"/>
              </a:ext>
            </a:extLst>
          </p:cNvPr>
          <p:cNvGrpSpPr/>
          <p:nvPr/>
        </p:nvGrpSpPr>
        <p:grpSpPr>
          <a:xfrm rot="10800000">
            <a:off x="2915816" y="4869160"/>
            <a:ext cx="720080" cy="720080"/>
            <a:chOff x="3851920" y="1268760"/>
            <a:chExt cx="2160240" cy="2160240"/>
          </a:xfrm>
        </p:grpSpPr>
        <p:grpSp>
          <p:nvGrpSpPr>
            <p:cNvPr id="225" name="グループ化 224">
              <a:extLst>
                <a:ext uri="{FF2B5EF4-FFF2-40B4-BE49-F238E27FC236}">
                  <a16:creationId xmlns:a16="http://schemas.microsoft.com/office/drawing/2014/main" id="{E865D18D-9D06-4665-816E-D1CD4347EF17}"/>
                </a:ext>
              </a:extLst>
            </p:cNvPr>
            <p:cNvGrpSpPr/>
            <p:nvPr/>
          </p:nvGrpSpPr>
          <p:grpSpPr>
            <a:xfrm rot="10800000">
              <a:off x="3851920" y="1268760"/>
              <a:ext cx="720080" cy="720080"/>
              <a:chOff x="792000" y="2529000"/>
              <a:chExt cx="360000" cy="360000"/>
            </a:xfrm>
          </p:grpSpPr>
          <p:sp>
            <p:nvSpPr>
              <p:cNvPr id="239" name="楕円 238">
                <a:extLst>
                  <a:ext uri="{FF2B5EF4-FFF2-40B4-BE49-F238E27FC236}">
                    <a16:creationId xmlns:a16="http://schemas.microsoft.com/office/drawing/2014/main" id="{11DB1A9E-3D07-41C2-9498-16878299F5E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0" name="矢印: 下 239">
                <a:extLst>
                  <a:ext uri="{FF2B5EF4-FFF2-40B4-BE49-F238E27FC236}">
                    <a16:creationId xmlns:a16="http://schemas.microsoft.com/office/drawing/2014/main" id="{40210EFD-B1ED-41E9-9E61-509EB101E9F8}"/>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6" name="グループ化 225">
              <a:extLst>
                <a:ext uri="{FF2B5EF4-FFF2-40B4-BE49-F238E27FC236}">
                  <a16:creationId xmlns:a16="http://schemas.microsoft.com/office/drawing/2014/main" id="{18246BD3-2968-4C54-BB0E-8C74611046E7}"/>
                </a:ext>
              </a:extLst>
            </p:cNvPr>
            <p:cNvGrpSpPr/>
            <p:nvPr/>
          </p:nvGrpSpPr>
          <p:grpSpPr>
            <a:xfrm rot="10800000">
              <a:off x="5292080" y="1268760"/>
              <a:ext cx="720080" cy="720080"/>
              <a:chOff x="792000" y="2529000"/>
              <a:chExt cx="360000" cy="360000"/>
            </a:xfrm>
          </p:grpSpPr>
          <p:sp>
            <p:nvSpPr>
              <p:cNvPr id="237" name="楕円 236">
                <a:extLst>
                  <a:ext uri="{FF2B5EF4-FFF2-40B4-BE49-F238E27FC236}">
                    <a16:creationId xmlns:a16="http://schemas.microsoft.com/office/drawing/2014/main" id="{F57AA959-9ED1-46DB-ABB5-2D2B30E463F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8" name="矢印: 下 237">
                <a:extLst>
                  <a:ext uri="{FF2B5EF4-FFF2-40B4-BE49-F238E27FC236}">
                    <a16:creationId xmlns:a16="http://schemas.microsoft.com/office/drawing/2014/main" id="{02F85BFF-F98F-4F49-833A-35ED50FE6D46}"/>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7" name="グループ化 226">
              <a:extLst>
                <a:ext uri="{FF2B5EF4-FFF2-40B4-BE49-F238E27FC236}">
                  <a16:creationId xmlns:a16="http://schemas.microsoft.com/office/drawing/2014/main" id="{47D1C9CD-6A4B-496C-915D-CB21E18D1256}"/>
                </a:ext>
              </a:extLst>
            </p:cNvPr>
            <p:cNvGrpSpPr/>
            <p:nvPr/>
          </p:nvGrpSpPr>
          <p:grpSpPr>
            <a:xfrm rot="10800000">
              <a:off x="5292080" y="2708920"/>
              <a:ext cx="720080" cy="720080"/>
              <a:chOff x="792000" y="2529000"/>
              <a:chExt cx="360000" cy="360000"/>
            </a:xfrm>
          </p:grpSpPr>
          <p:sp>
            <p:nvSpPr>
              <p:cNvPr id="235" name="楕円 234">
                <a:extLst>
                  <a:ext uri="{FF2B5EF4-FFF2-40B4-BE49-F238E27FC236}">
                    <a16:creationId xmlns:a16="http://schemas.microsoft.com/office/drawing/2014/main" id="{580A3A47-01D9-4C58-8C3A-C98B78A8C5E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6" name="矢印: 下 235">
                <a:extLst>
                  <a:ext uri="{FF2B5EF4-FFF2-40B4-BE49-F238E27FC236}">
                    <a16:creationId xmlns:a16="http://schemas.microsoft.com/office/drawing/2014/main" id="{425BC532-C007-4F6A-9650-D3AF447723C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8" name="グループ化 227">
              <a:extLst>
                <a:ext uri="{FF2B5EF4-FFF2-40B4-BE49-F238E27FC236}">
                  <a16:creationId xmlns:a16="http://schemas.microsoft.com/office/drawing/2014/main" id="{0CB22D10-2CDC-43D7-88AA-5FD5CAEB4A82}"/>
                </a:ext>
              </a:extLst>
            </p:cNvPr>
            <p:cNvGrpSpPr/>
            <p:nvPr/>
          </p:nvGrpSpPr>
          <p:grpSpPr>
            <a:xfrm rot="10800000">
              <a:off x="3851920" y="2708920"/>
              <a:ext cx="720080" cy="720080"/>
              <a:chOff x="792000" y="2529000"/>
              <a:chExt cx="360000" cy="360000"/>
            </a:xfrm>
          </p:grpSpPr>
          <p:sp>
            <p:nvSpPr>
              <p:cNvPr id="233" name="楕円 232">
                <a:extLst>
                  <a:ext uri="{FF2B5EF4-FFF2-40B4-BE49-F238E27FC236}">
                    <a16:creationId xmlns:a16="http://schemas.microsoft.com/office/drawing/2014/main" id="{8E1544AD-3A66-4AB0-8315-D54C179EF10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4" name="矢印: 下 233">
                <a:extLst>
                  <a:ext uri="{FF2B5EF4-FFF2-40B4-BE49-F238E27FC236}">
                    <a16:creationId xmlns:a16="http://schemas.microsoft.com/office/drawing/2014/main" id="{00D4C469-D740-4C0A-8FEB-ADA4B511F598}"/>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9" name="直線コネクタ 228">
              <a:extLst>
                <a:ext uri="{FF2B5EF4-FFF2-40B4-BE49-F238E27FC236}">
                  <a16:creationId xmlns:a16="http://schemas.microsoft.com/office/drawing/2014/main" id="{189D5491-95F6-48B8-87C0-C7582494D6A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0" name="直線コネクタ 229">
              <a:extLst>
                <a:ext uri="{FF2B5EF4-FFF2-40B4-BE49-F238E27FC236}">
                  <a16:creationId xmlns:a16="http://schemas.microsoft.com/office/drawing/2014/main" id="{EEACFED8-44C6-4000-8A1C-C55CBBBD23DF}"/>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1" name="直線コネクタ 230">
              <a:extLst>
                <a:ext uri="{FF2B5EF4-FFF2-40B4-BE49-F238E27FC236}">
                  <a16:creationId xmlns:a16="http://schemas.microsoft.com/office/drawing/2014/main" id="{3109F60A-C3E3-4261-A587-32BE9D35B572}"/>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281FBEE4-CE49-469D-A7EA-EA860DA2BAEC}"/>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41" name="グループ化 240">
            <a:extLst>
              <a:ext uri="{FF2B5EF4-FFF2-40B4-BE49-F238E27FC236}">
                <a16:creationId xmlns:a16="http://schemas.microsoft.com/office/drawing/2014/main" id="{7EDFC0D0-2E85-479E-9B34-2BF533CDFA9E}"/>
              </a:ext>
            </a:extLst>
          </p:cNvPr>
          <p:cNvGrpSpPr/>
          <p:nvPr/>
        </p:nvGrpSpPr>
        <p:grpSpPr>
          <a:xfrm>
            <a:off x="2051720" y="1988840"/>
            <a:ext cx="720080" cy="720080"/>
            <a:chOff x="3851920" y="1268760"/>
            <a:chExt cx="2160240" cy="2160240"/>
          </a:xfrm>
        </p:grpSpPr>
        <p:grpSp>
          <p:nvGrpSpPr>
            <p:cNvPr id="242" name="グループ化 241">
              <a:extLst>
                <a:ext uri="{FF2B5EF4-FFF2-40B4-BE49-F238E27FC236}">
                  <a16:creationId xmlns:a16="http://schemas.microsoft.com/office/drawing/2014/main" id="{DE6F2F45-17C4-40D1-90C3-A153380306BB}"/>
                </a:ext>
              </a:extLst>
            </p:cNvPr>
            <p:cNvGrpSpPr/>
            <p:nvPr/>
          </p:nvGrpSpPr>
          <p:grpSpPr>
            <a:xfrm rot="10800000">
              <a:off x="3851920" y="1268760"/>
              <a:ext cx="720080" cy="720080"/>
              <a:chOff x="792000" y="2529000"/>
              <a:chExt cx="360000" cy="360000"/>
            </a:xfrm>
          </p:grpSpPr>
          <p:sp>
            <p:nvSpPr>
              <p:cNvPr id="256" name="楕円 255">
                <a:extLst>
                  <a:ext uri="{FF2B5EF4-FFF2-40B4-BE49-F238E27FC236}">
                    <a16:creationId xmlns:a16="http://schemas.microsoft.com/office/drawing/2014/main" id="{73FABD60-B0A3-4771-A2F3-84309EA23C1A}"/>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7" name="矢印: 下 256">
                <a:extLst>
                  <a:ext uri="{FF2B5EF4-FFF2-40B4-BE49-F238E27FC236}">
                    <a16:creationId xmlns:a16="http://schemas.microsoft.com/office/drawing/2014/main" id="{705420C6-3A91-4E9B-B7DD-6AE47C82FD0C}"/>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3" name="グループ化 242">
              <a:extLst>
                <a:ext uri="{FF2B5EF4-FFF2-40B4-BE49-F238E27FC236}">
                  <a16:creationId xmlns:a16="http://schemas.microsoft.com/office/drawing/2014/main" id="{599FC267-0147-48A2-AAFD-9EEF346BC440}"/>
                </a:ext>
              </a:extLst>
            </p:cNvPr>
            <p:cNvGrpSpPr/>
            <p:nvPr/>
          </p:nvGrpSpPr>
          <p:grpSpPr>
            <a:xfrm rot="10800000">
              <a:off x="5292080" y="1268760"/>
              <a:ext cx="720080" cy="720080"/>
              <a:chOff x="792000" y="2529000"/>
              <a:chExt cx="360000" cy="360000"/>
            </a:xfrm>
          </p:grpSpPr>
          <p:sp>
            <p:nvSpPr>
              <p:cNvPr id="254" name="楕円 253">
                <a:extLst>
                  <a:ext uri="{FF2B5EF4-FFF2-40B4-BE49-F238E27FC236}">
                    <a16:creationId xmlns:a16="http://schemas.microsoft.com/office/drawing/2014/main" id="{8A7C003E-3770-484C-AF8B-7108691FA4E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5" name="矢印: 下 254">
                <a:extLst>
                  <a:ext uri="{FF2B5EF4-FFF2-40B4-BE49-F238E27FC236}">
                    <a16:creationId xmlns:a16="http://schemas.microsoft.com/office/drawing/2014/main" id="{103E7150-1A73-4B44-8A46-87913C3973D1}"/>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4" name="グループ化 243">
              <a:extLst>
                <a:ext uri="{FF2B5EF4-FFF2-40B4-BE49-F238E27FC236}">
                  <a16:creationId xmlns:a16="http://schemas.microsoft.com/office/drawing/2014/main" id="{EE2B26DD-85ED-426A-A536-B85C04EA6F95}"/>
                </a:ext>
              </a:extLst>
            </p:cNvPr>
            <p:cNvGrpSpPr/>
            <p:nvPr/>
          </p:nvGrpSpPr>
          <p:grpSpPr>
            <a:xfrm rot="10800000">
              <a:off x="5292080" y="2708920"/>
              <a:ext cx="720080" cy="720080"/>
              <a:chOff x="792000" y="2529000"/>
              <a:chExt cx="360000" cy="360000"/>
            </a:xfrm>
          </p:grpSpPr>
          <p:sp>
            <p:nvSpPr>
              <p:cNvPr id="252" name="楕円 251">
                <a:extLst>
                  <a:ext uri="{FF2B5EF4-FFF2-40B4-BE49-F238E27FC236}">
                    <a16:creationId xmlns:a16="http://schemas.microsoft.com/office/drawing/2014/main" id="{B7F668B0-DE26-4D07-A518-6669DAEA780F}"/>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3" name="矢印: 下 252">
                <a:extLst>
                  <a:ext uri="{FF2B5EF4-FFF2-40B4-BE49-F238E27FC236}">
                    <a16:creationId xmlns:a16="http://schemas.microsoft.com/office/drawing/2014/main" id="{04FC9821-402E-4E66-94FB-0280041A46B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5" name="グループ化 244">
              <a:extLst>
                <a:ext uri="{FF2B5EF4-FFF2-40B4-BE49-F238E27FC236}">
                  <a16:creationId xmlns:a16="http://schemas.microsoft.com/office/drawing/2014/main" id="{5B5025F0-2C6A-4FAA-BAFF-3592D5B42ED8}"/>
                </a:ext>
              </a:extLst>
            </p:cNvPr>
            <p:cNvGrpSpPr/>
            <p:nvPr/>
          </p:nvGrpSpPr>
          <p:grpSpPr>
            <a:xfrm rot="10800000">
              <a:off x="3851920" y="2708920"/>
              <a:ext cx="720080" cy="720080"/>
              <a:chOff x="792000" y="2529000"/>
              <a:chExt cx="360000" cy="360000"/>
            </a:xfrm>
          </p:grpSpPr>
          <p:sp>
            <p:nvSpPr>
              <p:cNvPr id="250" name="楕円 249">
                <a:extLst>
                  <a:ext uri="{FF2B5EF4-FFF2-40B4-BE49-F238E27FC236}">
                    <a16:creationId xmlns:a16="http://schemas.microsoft.com/office/drawing/2014/main" id="{477A3F85-5042-41D7-BF71-C86DC0BFC2A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1" name="矢印: 下 250">
                <a:extLst>
                  <a:ext uri="{FF2B5EF4-FFF2-40B4-BE49-F238E27FC236}">
                    <a16:creationId xmlns:a16="http://schemas.microsoft.com/office/drawing/2014/main" id="{28E9F648-FC3E-4606-99F7-ADF93D719D33}"/>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6" name="直線コネクタ 245">
              <a:extLst>
                <a:ext uri="{FF2B5EF4-FFF2-40B4-BE49-F238E27FC236}">
                  <a16:creationId xmlns:a16="http://schemas.microsoft.com/office/drawing/2014/main" id="{179DB14E-C70A-445D-B340-416EFF473242}"/>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7" name="直線コネクタ 246">
              <a:extLst>
                <a:ext uri="{FF2B5EF4-FFF2-40B4-BE49-F238E27FC236}">
                  <a16:creationId xmlns:a16="http://schemas.microsoft.com/office/drawing/2014/main" id="{DB4ECCAF-9B9E-4DBC-ABAA-6A8E7B9AD2E2}"/>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8" name="直線コネクタ 247">
              <a:extLst>
                <a:ext uri="{FF2B5EF4-FFF2-40B4-BE49-F238E27FC236}">
                  <a16:creationId xmlns:a16="http://schemas.microsoft.com/office/drawing/2014/main" id="{C119EC0F-613F-4CA8-8297-BF17FA9402A3}"/>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24C04FFB-FAFC-496C-8779-2BB1F4C3B4F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8" name="グループ化 257">
            <a:extLst>
              <a:ext uri="{FF2B5EF4-FFF2-40B4-BE49-F238E27FC236}">
                <a16:creationId xmlns:a16="http://schemas.microsoft.com/office/drawing/2014/main" id="{6B509BCA-0E12-4DF2-B045-854F8D52FF1D}"/>
              </a:ext>
            </a:extLst>
          </p:cNvPr>
          <p:cNvGrpSpPr/>
          <p:nvPr/>
        </p:nvGrpSpPr>
        <p:grpSpPr>
          <a:xfrm rot="10800000">
            <a:off x="2915816" y="1988840"/>
            <a:ext cx="720080" cy="720080"/>
            <a:chOff x="3851920" y="1268760"/>
            <a:chExt cx="2160240" cy="2160240"/>
          </a:xfrm>
        </p:grpSpPr>
        <p:grpSp>
          <p:nvGrpSpPr>
            <p:cNvPr id="259" name="グループ化 258">
              <a:extLst>
                <a:ext uri="{FF2B5EF4-FFF2-40B4-BE49-F238E27FC236}">
                  <a16:creationId xmlns:a16="http://schemas.microsoft.com/office/drawing/2014/main" id="{1E6C0881-001C-49DC-A84A-71155685A99F}"/>
                </a:ext>
              </a:extLst>
            </p:cNvPr>
            <p:cNvGrpSpPr/>
            <p:nvPr/>
          </p:nvGrpSpPr>
          <p:grpSpPr>
            <a:xfrm rot="10800000">
              <a:off x="3851920" y="1268760"/>
              <a:ext cx="720080" cy="720080"/>
              <a:chOff x="792000" y="2529000"/>
              <a:chExt cx="360000" cy="360000"/>
            </a:xfrm>
          </p:grpSpPr>
          <p:sp>
            <p:nvSpPr>
              <p:cNvPr id="273" name="楕円 272">
                <a:extLst>
                  <a:ext uri="{FF2B5EF4-FFF2-40B4-BE49-F238E27FC236}">
                    <a16:creationId xmlns:a16="http://schemas.microsoft.com/office/drawing/2014/main" id="{60E52F44-5C02-4B12-B315-C4AA37F6F03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4" name="矢印: 下 273">
                <a:extLst>
                  <a:ext uri="{FF2B5EF4-FFF2-40B4-BE49-F238E27FC236}">
                    <a16:creationId xmlns:a16="http://schemas.microsoft.com/office/drawing/2014/main" id="{C4EF8D7B-C228-4EEF-B68F-BF1D76FE32F0}"/>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0" name="グループ化 259">
              <a:extLst>
                <a:ext uri="{FF2B5EF4-FFF2-40B4-BE49-F238E27FC236}">
                  <a16:creationId xmlns:a16="http://schemas.microsoft.com/office/drawing/2014/main" id="{97B68571-B253-4D84-8B3A-58B759EF84DC}"/>
                </a:ext>
              </a:extLst>
            </p:cNvPr>
            <p:cNvGrpSpPr/>
            <p:nvPr/>
          </p:nvGrpSpPr>
          <p:grpSpPr>
            <a:xfrm rot="10800000">
              <a:off x="5292080" y="1268760"/>
              <a:ext cx="720080" cy="720080"/>
              <a:chOff x="792000" y="2529000"/>
              <a:chExt cx="360000" cy="360000"/>
            </a:xfrm>
          </p:grpSpPr>
          <p:sp>
            <p:nvSpPr>
              <p:cNvPr id="271" name="楕円 270">
                <a:extLst>
                  <a:ext uri="{FF2B5EF4-FFF2-40B4-BE49-F238E27FC236}">
                    <a16:creationId xmlns:a16="http://schemas.microsoft.com/office/drawing/2014/main" id="{BF0A1D2C-9418-419D-ADF1-A731CC1C602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2" name="矢印: 下 271">
                <a:extLst>
                  <a:ext uri="{FF2B5EF4-FFF2-40B4-BE49-F238E27FC236}">
                    <a16:creationId xmlns:a16="http://schemas.microsoft.com/office/drawing/2014/main" id="{02F69B3C-B9E0-440D-B53B-4BEF4AE39A7B}"/>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1" name="グループ化 260">
              <a:extLst>
                <a:ext uri="{FF2B5EF4-FFF2-40B4-BE49-F238E27FC236}">
                  <a16:creationId xmlns:a16="http://schemas.microsoft.com/office/drawing/2014/main" id="{EBF7D991-2FAB-406D-83CA-D45064D6BF19}"/>
                </a:ext>
              </a:extLst>
            </p:cNvPr>
            <p:cNvGrpSpPr/>
            <p:nvPr/>
          </p:nvGrpSpPr>
          <p:grpSpPr>
            <a:xfrm rot="10800000">
              <a:off x="5292080" y="2708920"/>
              <a:ext cx="720080" cy="720080"/>
              <a:chOff x="792000" y="2529000"/>
              <a:chExt cx="360000" cy="360000"/>
            </a:xfrm>
          </p:grpSpPr>
          <p:sp>
            <p:nvSpPr>
              <p:cNvPr id="269" name="楕円 268">
                <a:extLst>
                  <a:ext uri="{FF2B5EF4-FFF2-40B4-BE49-F238E27FC236}">
                    <a16:creationId xmlns:a16="http://schemas.microsoft.com/office/drawing/2014/main" id="{712FC27B-71FB-4A96-9497-5CAD279CB9B4}"/>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0" name="矢印: 下 269">
                <a:extLst>
                  <a:ext uri="{FF2B5EF4-FFF2-40B4-BE49-F238E27FC236}">
                    <a16:creationId xmlns:a16="http://schemas.microsoft.com/office/drawing/2014/main" id="{852056CE-73A7-41C2-BDB0-D1967EC65E95}"/>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2" name="グループ化 261">
              <a:extLst>
                <a:ext uri="{FF2B5EF4-FFF2-40B4-BE49-F238E27FC236}">
                  <a16:creationId xmlns:a16="http://schemas.microsoft.com/office/drawing/2014/main" id="{3F21A4AF-838C-48D9-AF6F-B3CCEF002DB1}"/>
                </a:ext>
              </a:extLst>
            </p:cNvPr>
            <p:cNvGrpSpPr/>
            <p:nvPr/>
          </p:nvGrpSpPr>
          <p:grpSpPr>
            <a:xfrm rot="10800000">
              <a:off x="3851920" y="2708920"/>
              <a:ext cx="720080" cy="720080"/>
              <a:chOff x="792000" y="2529000"/>
              <a:chExt cx="360000" cy="360000"/>
            </a:xfrm>
          </p:grpSpPr>
          <p:sp>
            <p:nvSpPr>
              <p:cNvPr id="267" name="楕円 266">
                <a:extLst>
                  <a:ext uri="{FF2B5EF4-FFF2-40B4-BE49-F238E27FC236}">
                    <a16:creationId xmlns:a16="http://schemas.microsoft.com/office/drawing/2014/main" id="{B2087610-BBF0-4BEF-9E7A-E56BFB035C8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8" name="矢印: 下 267">
                <a:extLst>
                  <a:ext uri="{FF2B5EF4-FFF2-40B4-BE49-F238E27FC236}">
                    <a16:creationId xmlns:a16="http://schemas.microsoft.com/office/drawing/2014/main" id="{66FE2269-5459-4D07-8FFA-881FCBFE830E}"/>
                  </a:ext>
                </a:extLst>
              </p:cNvPr>
              <p:cNvSpPr/>
              <p:nvPr/>
            </p:nvSpPr>
            <p:spPr>
              <a:xfrm rot="10800000">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63" name="直線コネクタ 262">
              <a:extLst>
                <a:ext uri="{FF2B5EF4-FFF2-40B4-BE49-F238E27FC236}">
                  <a16:creationId xmlns:a16="http://schemas.microsoft.com/office/drawing/2014/main" id="{0E07F5CA-297F-44F0-9184-5CC3FC39AD70}"/>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4" name="直線コネクタ 263">
              <a:extLst>
                <a:ext uri="{FF2B5EF4-FFF2-40B4-BE49-F238E27FC236}">
                  <a16:creationId xmlns:a16="http://schemas.microsoft.com/office/drawing/2014/main" id="{94466306-9022-46E0-95C7-34E85DBBFE9B}"/>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5" name="直線コネクタ 264">
              <a:extLst>
                <a:ext uri="{FF2B5EF4-FFF2-40B4-BE49-F238E27FC236}">
                  <a16:creationId xmlns:a16="http://schemas.microsoft.com/office/drawing/2014/main" id="{1EF6A621-9A7B-4D46-A3A4-EA61EC57EFB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6" name="直線コネクタ 265">
              <a:extLst>
                <a:ext uri="{FF2B5EF4-FFF2-40B4-BE49-F238E27FC236}">
                  <a16:creationId xmlns:a16="http://schemas.microsoft.com/office/drawing/2014/main" id="{4632F916-37C1-4A2A-9696-A7A7C4E7F766}"/>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5" name="四角形: 角を丸くする 274">
            <a:extLst>
              <a:ext uri="{FF2B5EF4-FFF2-40B4-BE49-F238E27FC236}">
                <a16:creationId xmlns:a16="http://schemas.microsoft.com/office/drawing/2014/main" id="{91324601-1100-430B-A3E4-FF5671A5FACD}"/>
              </a:ext>
            </a:extLst>
          </p:cNvPr>
          <p:cNvSpPr/>
          <p:nvPr/>
        </p:nvSpPr>
        <p:spPr>
          <a:xfrm>
            <a:off x="107504" y="1844824"/>
            <a:ext cx="3744416" cy="3888432"/>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76" name="グループ化 275">
            <a:extLst>
              <a:ext uri="{FF2B5EF4-FFF2-40B4-BE49-F238E27FC236}">
                <a16:creationId xmlns:a16="http://schemas.microsoft.com/office/drawing/2014/main" id="{6129E409-9898-4B97-9170-0AEEF1340AD1}"/>
              </a:ext>
            </a:extLst>
          </p:cNvPr>
          <p:cNvGrpSpPr/>
          <p:nvPr/>
        </p:nvGrpSpPr>
        <p:grpSpPr>
          <a:xfrm>
            <a:off x="4644008" y="2852936"/>
            <a:ext cx="720080" cy="720080"/>
            <a:chOff x="3851920" y="1268760"/>
            <a:chExt cx="2160240" cy="2160240"/>
          </a:xfrm>
        </p:grpSpPr>
        <p:sp>
          <p:nvSpPr>
            <p:cNvPr id="291" name="楕円 290">
              <a:extLst>
                <a:ext uri="{FF2B5EF4-FFF2-40B4-BE49-F238E27FC236}">
                  <a16:creationId xmlns:a16="http://schemas.microsoft.com/office/drawing/2014/main" id="{C9D4860E-CC1A-431A-9CEB-C2DDE4F8C9E9}"/>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78" name="グループ化 277">
              <a:extLst>
                <a:ext uri="{FF2B5EF4-FFF2-40B4-BE49-F238E27FC236}">
                  <a16:creationId xmlns:a16="http://schemas.microsoft.com/office/drawing/2014/main" id="{6BB236E2-CA0D-48A8-9B8D-59CCAC861B0F}"/>
                </a:ext>
              </a:extLst>
            </p:cNvPr>
            <p:cNvGrpSpPr/>
            <p:nvPr/>
          </p:nvGrpSpPr>
          <p:grpSpPr>
            <a:xfrm rot="10800000">
              <a:off x="5292080" y="1268760"/>
              <a:ext cx="720080" cy="720080"/>
              <a:chOff x="792000" y="2529000"/>
              <a:chExt cx="360000" cy="360000"/>
            </a:xfrm>
          </p:grpSpPr>
          <p:sp>
            <p:nvSpPr>
              <p:cNvPr id="289" name="楕円 288">
                <a:extLst>
                  <a:ext uri="{FF2B5EF4-FFF2-40B4-BE49-F238E27FC236}">
                    <a16:creationId xmlns:a16="http://schemas.microsoft.com/office/drawing/2014/main" id="{47360979-10D6-4D85-BC78-F74C0D87F28C}"/>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0" name="矢印: 下 289">
                <a:extLst>
                  <a:ext uri="{FF2B5EF4-FFF2-40B4-BE49-F238E27FC236}">
                    <a16:creationId xmlns:a16="http://schemas.microsoft.com/office/drawing/2014/main" id="{10E0BBCA-3570-4C48-B35F-D06BBBC926C9}"/>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7" name="楕円 286">
              <a:extLst>
                <a:ext uri="{FF2B5EF4-FFF2-40B4-BE49-F238E27FC236}">
                  <a16:creationId xmlns:a16="http://schemas.microsoft.com/office/drawing/2014/main" id="{112FB894-924D-4CD7-BD7E-78ACD80D3133}"/>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80" name="グループ化 279">
              <a:extLst>
                <a:ext uri="{FF2B5EF4-FFF2-40B4-BE49-F238E27FC236}">
                  <a16:creationId xmlns:a16="http://schemas.microsoft.com/office/drawing/2014/main" id="{C0BF9E6E-42E0-47AE-8ED4-5A8140F657B6}"/>
                </a:ext>
              </a:extLst>
            </p:cNvPr>
            <p:cNvGrpSpPr/>
            <p:nvPr/>
          </p:nvGrpSpPr>
          <p:grpSpPr>
            <a:xfrm rot="10800000">
              <a:off x="3851920" y="2708920"/>
              <a:ext cx="720080" cy="720080"/>
              <a:chOff x="792000" y="2529000"/>
              <a:chExt cx="360000" cy="360000"/>
            </a:xfrm>
          </p:grpSpPr>
          <p:sp>
            <p:nvSpPr>
              <p:cNvPr id="285" name="楕円 284">
                <a:extLst>
                  <a:ext uri="{FF2B5EF4-FFF2-40B4-BE49-F238E27FC236}">
                    <a16:creationId xmlns:a16="http://schemas.microsoft.com/office/drawing/2014/main" id="{A123F73C-6E9C-48FD-97CB-557166CF9F5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6" name="矢印: 下 285">
                <a:extLst>
                  <a:ext uri="{FF2B5EF4-FFF2-40B4-BE49-F238E27FC236}">
                    <a16:creationId xmlns:a16="http://schemas.microsoft.com/office/drawing/2014/main" id="{67933BA1-D8A1-4737-9BB3-DCC8B890518E}"/>
                  </a:ext>
                </a:extLst>
              </p:cNvPr>
              <p:cNvSpPr/>
              <p:nvPr/>
            </p:nvSpPr>
            <p:spPr>
              <a:xfrm>
                <a:off x="881999" y="2574001"/>
                <a:ext cx="180001"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1" name="直線コネクタ 280">
              <a:extLst>
                <a:ext uri="{FF2B5EF4-FFF2-40B4-BE49-F238E27FC236}">
                  <a16:creationId xmlns:a16="http://schemas.microsoft.com/office/drawing/2014/main" id="{0516DFDC-73E5-47B9-AF91-06A557737C17}"/>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2" name="直線コネクタ 281">
              <a:extLst>
                <a:ext uri="{FF2B5EF4-FFF2-40B4-BE49-F238E27FC236}">
                  <a16:creationId xmlns:a16="http://schemas.microsoft.com/office/drawing/2014/main" id="{43155AD5-6EB9-4ABE-82E7-1815AC251473}"/>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直線コネクタ 282">
              <a:extLst>
                <a:ext uri="{FF2B5EF4-FFF2-40B4-BE49-F238E27FC236}">
                  <a16:creationId xmlns:a16="http://schemas.microsoft.com/office/drawing/2014/main" id="{2FB92B7F-38FB-4E2A-B102-FF57266D762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4" name="直線コネクタ 283">
              <a:extLst>
                <a:ext uri="{FF2B5EF4-FFF2-40B4-BE49-F238E27FC236}">
                  <a16:creationId xmlns:a16="http://schemas.microsoft.com/office/drawing/2014/main" id="{28B0605D-520E-48EE-B403-FBE58644880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93" name="テキスト ボックス 292">
            <a:extLst>
              <a:ext uri="{FF2B5EF4-FFF2-40B4-BE49-F238E27FC236}">
                <a16:creationId xmlns:a16="http://schemas.microsoft.com/office/drawing/2014/main" id="{271C96CE-AF62-4295-89FA-E44F19ED4427}"/>
              </a:ext>
            </a:extLst>
          </p:cNvPr>
          <p:cNvSpPr txBox="1"/>
          <p:nvPr/>
        </p:nvSpPr>
        <p:spPr>
          <a:xfrm>
            <a:off x="1043608" y="1196752"/>
            <a:ext cx="2380780" cy="523220"/>
          </a:xfrm>
          <a:prstGeom prst="rect">
            <a:avLst/>
          </a:prstGeom>
          <a:noFill/>
        </p:spPr>
        <p:txBody>
          <a:bodyPr wrap="none" rtlCol="0">
            <a:spAutoFit/>
          </a:bodyPr>
          <a:lstStyle/>
          <a:p>
            <a:r>
              <a:rPr kumimoji="1" lang="en-US" altLang="ja-JP" sz="2800"/>
              <a:t>16</a:t>
            </a:r>
            <a:r>
              <a:rPr kumimoji="1" lang="ja-JP" altLang="en-US" sz="2800"/>
              <a:t>個の状態を</a:t>
            </a:r>
          </a:p>
        </p:txBody>
      </p:sp>
      <p:sp>
        <p:nvSpPr>
          <p:cNvPr id="294" name="テキスト ボックス 293">
            <a:extLst>
              <a:ext uri="{FF2B5EF4-FFF2-40B4-BE49-F238E27FC236}">
                <a16:creationId xmlns:a16="http://schemas.microsoft.com/office/drawing/2014/main" id="{34B1979F-AA84-4D8B-AC78-5FDD6346F7DF}"/>
              </a:ext>
            </a:extLst>
          </p:cNvPr>
          <p:cNvSpPr txBox="1"/>
          <p:nvPr/>
        </p:nvSpPr>
        <p:spPr>
          <a:xfrm>
            <a:off x="4788024" y="1196752"/>
            <a:ext cx="3996607" cy="523220"/>
          </a:xfrm>
          <a:prstGeom prst="rect">
            <a:avLst/>
          </a:prstGeom>
          <a:noFill/>
        </p:spPr>
        <p:txBody>
          <a:bodyPr wrap="none" rtlCol="0">
            <a:spAutoFit/>
          </a:bodyPr>
          <a:lstStyle/>
          <a:p>
            <a:r>
              <a:rPr kumimoji="1" lang="en-US" altLang="ja-JP" sz="2800"/>
              <a:t>4x4</a:t>
            </a:r>
            <a:r>
              <a:rPr kumimoji="1" lang="ja-JP" altLang="en-US" sz="2800"/>
              <a:t>個の状態に分離した</a:t>
            </a:r>
          </a:p>
        </p:txBody>
      </p:sp>
      <p:grpSp>
        <p:nvGrpSpPr>
          <p:cNvPr id="295" name="グループ化 294">
            <a:extLst>
              <a:ext uri="{FF2B5EF4-FFF2-40B4-BE49-F238E27FC236}">
                <a16:creationId xmlns:a16="http://schemas.microsoft.com/office/drawing/2014/main" id="{CBE8905F-2569-4ABB-BD43-5790585F4BC1}"/>
              </a:ext>
            </a:extLst>
          </p:cNvPr>
          <p:cNvGrpSpPr/>
          <p:nvPr/>
        </p:nvGrpSpPr>
        <p:grpSpPr>
          <a:xfrm>
            <a:off x="5580112" y="2852936"/>
            <a:ext cx="720080" cy="720080"/>
            <a:chOff x="3851920" y="1268760"/>
            <a:chExt cx="2160240" cy="2160240"/>
          </a:xfrm>
        </p:grpSpPr>
        <p:sp>
          <p:nvSpPr>
            <p:cNvPr id="296" name="楕円 295">
              <a:extLst>
                <a:ext uri="{FF2B5EF4-FFF2-40B4-BE49-F238E27FC236}">
                  <a16:creationId xmlns:a16="http://schemas.microsoft.com/office/drawing/2014/main" id="{A323ABD8-6F17-4FB0-B725-00DB1306885A}"/>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97" name="グループ化 296">
              <a:extLst>
                <a:ext uri="{FF2B5EF4-FFF2-40B4-BE49-F238E27FC236}">
                  <a16:creationId xmlns:a16="http://schemas.microsoft.com/office/drawing/2014/main" id="{30EF1EDC-83C9-43FB-BF91-8277B0217417}"/>
                </a:ext>
              </a:extLst>
            </p:cNvPr>
            <p:cNvGrpSpPr/>
            <p:nvPr/>
          </p:nvGrpSpPr>
          <p:grpSpPr>
            <a:xfrm rot="10800000">
              <a:off x="5292080" y="1268760"/>
              <a:ext cx="720080" cy="720080"/>
              <a:chOff x="792000" y="2529000"/>
              <a:chExt cx="360000" cy="360000"/>
            </a:xfrm>
          </p:grpSpPr>
          <p:sp>
            <p:nvSpPr>
              <p:cNvPr id="306" name="楕円 305">
                <a:extLst>
                  <a:ext uri="{FF2B5EF4-FFF2-40B4-BE49-F238E27FC236}">
                    <a16:creationId xmlns:a16="http://schemas.microsoft.com/office/drawing/2014/main" id="{9041CAE4-AC6E-4FC7-9943-08DD3A665F0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7" name="矢印: 下 306">
                <a:extLst>
                  <a:ext uri="{FF2B5EF4-FFF2-40B4-BE49-F238E27FC236}">
                    <a16:creationId xmlns:a16="http://schemas.microsoft.com/office/drawing/2014/main" id="{38F3EE87-89F1-4056-9372-3359860FAC2B}"/>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98" name="楕円 297">
              <a:extLst>
                <a:ext uri="{FF2B5EF4-FFF2-40B4-BE49-F238E27FC236}">
                  <a16:creationId xmlns:a16="http://schemas.microsoft.com/office/drawing/2014/main" id="{7BDF23B0-29DA-419A-99EF-917FBFADB016}"/>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299" name="グループ化 298">
              <a:extLst>
                <a:ext uri="{FF2B5EF4-FFF2-40B4-BE49-F238E27FC236}">
                  <a16:creationId xmlns:a16="http://schemas.microsoft.com/office/drawing/2014/main" id="{5095E055-57B7-478F-A121-03F29784BCAF}"/>
                </a:ext>
              </a:extLst>
            </p:cNvPr>
            <p:cNvGrpSpPr/>
            <p:nvPr/>
          </p:nvGrpSpPr>
          <p:grpSpPr>
            <a:xfrm rot="10800000">
              <a:off x="3851920" y="2708920"/>
              <a:ext cx="720080" cy="720080"/>
              <a:chOff x="792000" y="2529000"/>
              <a:chExt cx="360000" cy="360000"/>
            </a:xfrm>
          </p:grpSpPr>
          <p:sp>
            <p:nvSpPr>
              <p:cNvPr id="304" name="楕円 303">
                <a:extLst>
                  <a:ext uri="{FF2B5EF4-FFF2-40B4-BE49-F238E27FC236}">
                    <a16:creationId xmlns:a16="http://schemas.microsoft.com/office/drawing/2014/main" id="{E25DA7C2-5510-422A-A3A3-2F7FA22A101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5" name="矢印: 下 304">
                <a:extLst>
                  <a:ext uri="{FF2B5EF4-FFF2-40B4-BE49-F238E27FC236}">
                    <a16:creationId xmlns:a16="http://schemas.microsoft.com/office/drawing/2014/main" id="{C6603586-353B-4179-9B2D-4A3E6EF1A9A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0" name="直線コネクタ 299">
              <a:extLst>
                <a:ext uri="{FF2B5EF4-FFF2-40B4-BE49-F238E27FC236}">
                  <a16:creationId xmlns:a16="http://schemas.microsoft.com/office/drawing/2014/main" id="{B6AC3368-DBDE-4737-AF91-983ECACDE1BD}"/>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1" name="直線コネクタ 300">
              <a:extLst>
                <a:ext uri="{FF2B5EF4-FFF2-40B4-BE49-F238E27FC236}">
                  <a16:creationId xmlns:a16="http://schemas.microsoft.com/office/drawing/2014/main" id="{ABE63554-278B-4D3B-8A2C-25271E714180}"/>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2" name="直線コネクタ 301">
              <a:extLst>
                <a:ext uri="{FF2B5EF4-FFF2-40B4-BE49-F238E27FC236}">
                  <a16:creationId xmlns:a16="http://schemas.microsoft.com/office/drawing/2014/main" id="{DC042691-B0EE-4B53-84AA-D1C8A93B34AA}"/>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3" name="直線コネクタ 302">
              <a:extLst>
                <a:ext uri="{FF2B5EF4-FFF2-40B4-BE49-F238E27FC236}">
                  <a16:creationId xmlns:a16="http://schemas.microsoft.com/office/drawing/2014/main" id="{05A66481-38CE-426C-9064-D8F1B42C27EA}"/>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08" name="グループ化 307">
            <a:extLst>
              <a:ext uri="{FF2B5EF4-FFF2-40B4-BE49-F238E27FC236}">
                <a16:creationId xmlns:a16="http://schemas.microsoft.com/office/drawing/2014/main" id="{C7CFB599-70E0-4096-B23D-0E12CA2DC126}"/>
              </a:ext>
            </a:extLst>
          </p:cNvPr>
          <p:cNvGrpSpPr/>
          <p:nvPr/>
        </p:nvGrpSpPr>
        <p:grpSpPr>
          <a:xfrm>
            <a:off x="4644008" y="3717032"/>
            <a:ext cx="720080" cy="720080"/>
            <a:chOff x="3851920" y="1268760"/>
            <a:chExt cx="2160240" cy="2160240"/>
          </a:xfrm>
        </p:grpSpPr>
        <p:sp>
          <p:nvSpPr>
            <p:cNvPr id="309" name="楕円 308">
              <a:extLst>
                <a:ext uri="{FF2B5EF4-FFF2-40B4-BE49-F238E27FC236}">
                  <a16:creationId xmlns:a16="http://schemas.microsoft.com/office/drawing/2014/main" id="{D8043CE5-5FEF-43B6-B2E6-AF55DB37CA61}"/>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10" name="グループ化 309">
              <a:extLst>
                <a:ext uri="{FF2B5EF4-FFF2-40B4-BE49-F238E27FC236}">
                  <a16:creationId xmlns:a16="http://schemas.microsoft.com/office/drawing/2014/main" id="{7E0F87EB-13B6-435A-A341-9CE429239394}"/>
                </a:ext>
              </a:extLst>
            </p:cNvPr>
            <p:cNvGrpSpPr/>
            <p:nvPr/>
          </p:nvGrpSpPr>
          <p:grpSpPr>
            <a:xfrm rot="10800000">
              <a:off x="5292080" y="1268760"/>
              <a:ext cx="720080" cy="720080"/>
              <a:chOff x="792000" y="2529000"/>
              <a:chExt cx="360000" cy="360000"/>
            </a:xfrm>
          </p:grpSpPr>
          <p:sp>
            <p:nvSpPr>
              <p:cNvPr id="319" name="楕円 318">
                <a:extLst>
                  <a:ext uri="{FF2B5EF4-FFF2-40B4-BE49-F238E27FC236}">
                    <a16:creationId xmlns:a16="http://schemas.microsoft.com/office/drawing/2014/main" id="{54FEA67E-7FCC-4E36-AF76-3E78B18AFDC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0" name="矢印: 下 319">
                <a:extLst>
                  <a:ext uri="{FF2B5EF4-FFF2-40B4-BE49-F238E27FC236}">
                    <a16:creationId xmlns:a16="http://schemas.microsoft.com/office/drawing/2014/main" id="{581659A8-B472-4CF3-802D-7554AC602BA2}"/>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11" name="楕円 310">
              <a:extLst>
                <a:ext uri="{FF2B5EF4-FFF2-40B4-BE49-F238E27FC236}">
                  <a16:creationId xmlns:a16="http://schemas.microsoft.com/office/drawing/2014/main" id="{19C6280B-7755-4B53-9279-8FCE813D3B42}"/>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12" name="グループ化 311">
              <a:extLst>
                <a:ext uri="{FF2B5EF4-FFF2-40B4-BE49-F238E27FC236}">
                  <a16:creationId xmlns:a16="http://schemas.microsoft.com/office/drawing/2014/main" id="{F1356AC1-4BF9-4A27-A659-34575D215DE4}"/>
                </a:ext>
              </a:extLst>
            </p:cNvPr>
            <p:cNvGrpSpPr/>
            <p:nvPr/>
          </p:nvGrpSpPr>
          <p:grpSpPr>
            <a:xfrm rot="10800000">
              <a:off x="3851920" y="2708920"/>
              <a:ext cx="720080" cy="720080"/>
              <a:chOff x="792000" y="2529000"/>
              <a:chExt cx="360000" cy="360000"/>
            </a:xfrm>
          </p:grpSpPr>
          <p:sp>
            <p:nvSpPr>
              <p:cNvPr id="317" name="楕円 316">
                <a:extLst>
                  <a:ext uri="{FF2B5EF4-FFF2-40B4-BE49-F238E27FC236}">
                    <a16:creationId xmlns:a16="http://schemas.microsoft.com/office/drawing/2014/main" id="{72C24726-018F-416E-B7D2-6DDFD75FDED6}"/>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8" name="矢印: 下 317">
                <a:extLst>
                  <a:ext uri="{FF2B5EF4-FFF2-40B4-BE49-F238E27FC236}">
                    <a16:creationId xmlns:a16="http://schemas.microsoft.com/office/drawing/2014/main" id="{B601F043-EECB-4E92-A01A-6428F7BB2E48}"/>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13" name="直線コネクタ 312">
              <a:extLst>
                <a:ext uri="{FF2B5EF4-FFF2-40B4-BE49-F238E27FC236}">
                  <a16:creationId xmlns:a16="http://schemas.microsoft.com/office/drawing/2014/main" id="{70E1F336-692E-4E01-AEDA-7DA5832F11A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4" name="直線コネクタ 313">
              <a:extLst>
                <a:ext uri="{FF2B5EF4-FFF2-40B4-BE49-F238E27FC236}">
                  <a16:creationId xmlns:a16="http://schemas.microsoft.com/office/drawing/2014/main" id="{6CEEBD50-26DA-4DEB-8151-B3AF8B7564BC}"/>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5" name="直線コネクタ 314">
              <a:extLst>
                <a:ext uri="{FF2B5EF4-FFF2-40B4-BE49-F238E27FC236}">
                  <a16:creationId xmlns:a16="http://schemas.microsoft.com/office/drawing/2014/main" id="{E548A6AD-2FA4-4ECD-B5DC-9C406638EC38}"/>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6" name="直線コネクタ 315">
              <a:extLst>
                <a:ext uri="{FF2B5EF4-FFF2-40B4-BE49-F238E27FC236}">
                  <a16:creationId xmlns:a16="http://schemas.microsoft.com/office/drawing/2014/main" id="{8A81493A-AA1D-497C-994F-D0E8935BCA3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21" name="グループ化 320">
            <a:extLst>
              <a:ext uri="{FF2B5EF4-FFF2-40B4-BE49-F238E27FC236}">
                <a16:creationId xmlns:a16="http://schemas.microsoft.com/office/drawing/2014/main" id="{DD1BCDCB-91D3-44FF-BFA7-DF9554FA8B92}"/>
              </a:ext>
            </a:extLst>
          </p:cNvPr>
          <p:cNvGrpSpPr/>
          <p:nvPr/>
        </p:nvGrpSpPr>
        <p:grpSpPr>
          <a:xfrm>
            <a:off x="5580112" y="3717032"/>
            <a:ext cx="720080" cy="720080"/>
            <a:chOff x="3851920" y="1268760"/>
            <a:chExt cx="2160240" cy="2160240"/>
          </a:xfrm>
        </p:grpSpPr>
        <p:sp>
          <p:nvSpPr>
            <p:cNvPr id="322" name="楕円 321">
              <a:extLst>
                <a:ext uri="{FF2B5EF4-FFF2-40B4-BE49-F238E27FC236}">
                  <a16:creationId xmlns:a16="http://schemas.microsoft.com/office/drawing/2014/main" id="{157B65DB-8352-4ED6-BFC5-561468E48C0A}"/>
                </a:ext>
              </a:extLst>
            </p:cNvPr>
            <p:cNvSpPr/>
            <p:nvPr/>
          </p:nvSpPr>
          <p:spPr>
            <a:xfrm rot="10800000">
              <a:off x="3851920"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23" name="グループ化 322">
              <a:extLst>
                <a:ext uri="{FF2B5EF4-FFF2-40B4-BE49-F238E27FC236}">
                  <a16:creationId xmlns:a16="http://schemas.microsoft.com/office/drawing/2014/main" id="{AC7F0410-0B41-4828-BF49-BE62D063E395}"/>
                </a:ext>
              </a:extLst>
            </p:cNvPr>
            <p:cNvGrpSpPr/>
            <p:nvPr/>
          </p:nvGrpSpPr>
          <p:grpSpPr>
            <a:xfrm rot="10800000">
              <a:off x="5292080" y="1268760"/>
              <a:ext cx="720080" cy="720080"/>
              <a:chOff x="792000" y="2529000"/>
              <a:chExt cx="360000" cy="360000"/>
            </a:xfrm>
          </p:grpSpPr>
          <p:sp>
            <p:nvSpPr>
              <p:cNvPr id="332" name="楕円 331">
                <a:extLst>
                  <a:ext uri="{FF2B5EF4-FFF2-40B4-BE49-F238E27FC236}">
                    <a16:creationId xmlns:a16="http://schemas.microsoft.com/office/drawing/2014/main" id="{AADA3B0B-97E1-490D-A79E-83038D11431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3" name="矢印: 下 332">
                <a:extLst>
                  <a:ext uri="{FF2B5EF4-FFF2-40B4-BE49-F238E27FC236}">
                    <a16:creationId xmlns:a16="http://schemas.microsoft.com/office/drawing/2014/main" id="{937A9548-0245-4ED9-9F85-E2F5CCF6A9A9}"/>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24" name="楕円 323">
              <a:extLst>
                <a:ext uri="{FF2B5EF4-FFF2-40B4-BE49-F238E27FC236}">
                  <a16:creationId xmlns:a16="http://schemas.microsoft.com/office/drawing/2014/main" id="{5A014363-6EE5-4985-AB32-3124A35E9884}"/>
                </a:ext>
              </a:extLst>
            </p:cNvPr>
            <p:cNvSpPr/>
            <p:nvPr/>
          </p:nvSpPr>
          <p:spPr>
            <a:xfrm rot="10800000">
              <a:off x="5292079"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25" name="グループ化 324">
              <a:extLst>
                <a:ext uri="{FF2B5EF4-FFF2-40B4-BE49-F238E27FC236}">
                  <a16:creationId xmlns:a16="http://schemas.microsoft.com/office/drawing/2014/main" id="{D0377E9D-0201-4147-B750-FACE75D76D3C}"/>
                </a:ext>
              </a:extLst>
            </p:cNvPr>
            <p:cNvGrpSpPr/>
            <p:nvPr/>
          </p:nvGrpSpPr>
          <p:grpSpPr>
            <a:xfrm rot="10800000">
              <a:off x="3851920" y="2708920"/>
              <a:ext cx="720080" cy="720080"/>
              <a:chOff x="792000" y="2529000"/>
              <a:chExt cx="360000" cy="360000"/>
            </a:xfrm>
          </p:grpSpPr>
          <p:sp>
            <p:nvSpPr>
              <p:cNvPr id="330" name="楕円 329">
                <a:extLst>
                  <a:ext uri="{FF2B5EF4-FFF2-40B4-BE49-F238E27FC236}">
                    <a16:creationId xmlns:a16="http://schemas.microsoft.com/office/drawing/2014/main" id="{D320A9C0-2B2D-498C-BE40-CED6455FF1A8}"/>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31" name="矢印: 下 330">
                <a:extLst>
                  <a:ext uri="{FF2B5EF4-FFF2-40B4-BE49-F238E27FC236}">
                    <a16:creationId xmlns:a16="http://schemas.microsoft.com/office/drawing/2014/main" id="{D2860A94-61FE-47EA-B4D1-DC5DF41C2C5C}"/>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6" name="直線コネクタ 325">
              <a:extLst>
                <a:ext uri="{FF2B5EF4-FFF2-40B4-BE49-F238E27FC236}">
                  <a16:creationId xmlns:a16="http://schemas.microsoft.com/office/drawing/2014/main" id="{C6733D01-B238-4B3D-A1C5-A7342A9E4D3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7" name="直線コネクタ 326">
              <a:extLst>
                <a:ext uri="{FF2B5EF4-FFF2-40B4-BE49-F238E27FC236}">
                  <a16:creationId xmlns:a16="http://schemas.microsoft.com/office/drawing/2014/main" id="{D1866D51-87DB-4B4A-A26D-2BB46430E016}"/>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8" name="直線コネクタ 327">
              <a:extLst>
                <a:ext uri="{FF2B5EF4-FFF2-40B4-BE49-F238E27FC236}">
                  <a16:creationId xmlns:a16="http://schemas.microsoft.com/office/drawing/2014/main" id="{BE005FD6-7E52-4465-B001-03BA69949E45}"/>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9" name="直線コネクタ 328">
              <a:extLst>
                <a:ext uri="{FF2B5EF4-FFF2-40B4-BE49-F238E27FC236}">
                  <a16:creationId xmlns:a16="http://schemas.microsoft.com/office/drawing/2014/main" id="{C383B66F-6323-4698-A713-47DC387BFC99}"/>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6" name="グループ化 385">
            <a:extLst>
              <a:ext uri="{FF2B5EF4-FFF2-40B4-BE49-F238E27FC236}">
                <a16:creationId xmlns:a16="http://schemas.microsoft.com/office/drawing/2014/main" id="{7CA4C75A-E2DA-4347-8AA3-224CFD54E188}"/>
              </a:ext>
            </a:extLst>
          </p:cNvPr>
          <p:cNvGrpSpPr/>
          <p:nvPr/>
        </p:nvGrpSpPr>
        <p:grpSpPr>
          <a:xfrm>
            <a:off x="7020272" y="2852936"/>
            <a:ext cx="720080" cy="720080"/>
            <a:chOff x="3851920" y="1268760"/>
            <a:chExt cx="2160240" cy="2160240"/>
          </a:xfrm>
        </p:grpSpPr>
        <p:grpSp>
          <p:nvGrpSpPr>
            <p:cNvPr id="387" name="グループ化 386">
              <a:extLst>
                <a:ext uri="{FF2B5EF4-FFF2-40B4-BE49-F238E27FC236}">
                  <a16:creationId xmlns:a16="http://schemas.microsoft.com/office/drawing/2014/main" id="{2B0FF899-5BD4-4DAA-8751-D7A6AC16A0C7}"/>
                </a:ext>
              </a:extLst>
            </p:cNvPr>
            <p:cNvGrpSpPr/>
            <p:nvPr/>
          </p:nvGrpSpPr>
          <p:grpSpPr>
            <a:xfrm rot="10800000">
              <a:off x="3851920" y="1268760"/>
              <a:ext cx="720080" cy="720080"/>
              <a:chOff x="792000" y="2529000"/>
              <a:chExt cx="360000" cy="360000"/>
            </a:xfrm>
          </p:grpSpPr>
          <p:sp>
            <p:nvSpPr>
              <p:cNvPr id="401" name="楕円 400">
                <a:extLst>
                  <a:ext uri="{FF2B5EF4-FFF2-40B4-BE49-F238E27FC236}">
                    <a16:creationId xmlns:a16="http://schemas.microsoft.com/office/drawing/2014/main" id="{0AECCE33-A317-4109-B1E0-882DB9FF71C5}"/>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2" name="矢印: 下 401">
                <a:extLst>
                  <a:ext uri="{FF2B5EF4-FFF2-40B4-BE49-F238E27FC236}">
                    <a16:creationId xmlns:a16="http://schemas.microsoft.com/office/drawing/2014/main" id="{74932B27-8D28-45C1-ACB7-0DA0EBB37BA3}"/>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9" name="楕円 398">
              <a:extLst>
                <a:ext uri="{FF2B5EF4-FFF2-40B4-BE49-F238E27FC236}">
                  <a16:creationId xmlns:a16="http://schemas.microsoft.com/office/drawing/2014/main" id="{BF3EFCA9-C9D9-4AA4-9738-8B468421BCCF}"/>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389" name="グループ化 388">
              <a:extLst>
                <a:ext uri="{FF2B5EF4-FFF2-40B4-BE49-F238E27FC236}">
                  <a16:creationId xmlns:a16="http://schemas.microsoft.com/office/drawing/2014/main" id="{918722EA-DC89-45E1-A9B4-285392A4D30E}"/>
                </a:ext>
              </a:extLst>
            </p:cNvPr>
            <p:cNvGrpSpPr/>
            <p:nvPr/>
          </p:nvGrpSpPr>
          <p:grpSpPr>
            <a:xfrm rot="10800000">
              <a:off x="5292080" y="2708920"/>
              <a:ext cx="720080" cy="720080"/>
              <a:chOff x="792000" y="2529000"/>
              <a:chExt cx="360000" cy="360000"/>
            </a:xfrm>
          </p:grpSpPr>
          <p:sp>
            <p:nvSpPr>
              <p:cNvPr id="397" name="楕円 396">
                <a:extLst>
                  <a:ext uri="{FF2B5EF4-FFF2-40B4-BE49-F238E27FC236}">
                    <a16:creationId xmlns:a16="http://schemas.microsoft.com/office/drawing/2014/main" id="{F16DDE6F-7E01-41EA-B84B-0E9405B6787B}"/>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8" name="矢印: 下 397">
                <a:extLst>
                  <a:ext uri="{FF2B5EF4-FFF2-40B4-BE49-F238E27FC236}">
                    <a16:creationId xmlns:a16="http://schemas.microsoft.com/office/drawing/2014/main" id="{56B0655C-1C24-487D-A0CD-899941055716}"/>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95" name="楕円 394">
              <a:extLst>
                <a:ext uri="{FF2B5EF4-FFF2-40B4-BE49-F238E27FC236}">
                  <a16:creationId xmlns:a16="http://schemas.microsoft.com/office/drawing/2014/main" id="{56BFE0BD-760F-4A25-8127-A5C23409A4C8}"/>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391" name="直線コネクタ 390">
              <a:extLst>
                <a:ext uri="{FF2B5EF4-FFF2-40B4-BE49-F238E27FC236}">
                  <a16:creationId xmlns:a16="http://schemas.microsoft.com/office/drawing/2014/main" id="{B30A62B2-5F30-45F3-85B6-AA8F3B7AD44C}"/>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2" name="直線コネクタ 391">
              <a:extLst>
                <a:ext uri="{FF2B5EF4-FFF2-40B4-BE49-F238E27FC236}">
                  <a16:creationId xmlns:a16="http://schemas.microsoft.com/office/drawing/2014/main" id="{45EDCFB3-C937-430F-82F0-80C01DD0377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3" name="直線コネクタ 392">
              <a:extLst>
                <a:ext uri="{FF2B5EF4-FFF2-40B4-BE49-F238E27FC236}">
                  <a16:creationId xmlns:a16="http://schemas.microsoft.com/office/drawing/2014/main" id="{1DC8E95A-CF5C-48BA-9868-171536EEE6A7}"/>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4" name="直線コネクタ 393">
              <a:extLst>
                <a:ext uri="{FF2B5EF4-FFF2-40B4-BE49-F238E27FC236}">
                  <a16:creationId xmlns:a16="http://schemas.microsoft.com/office/drawing/2014/main" id="{AB7F5C4E-408A-4D02-BAC0-3C56D2804B32}"/>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03" name="グループ化 402">
            <a:extLst>
              <a:ext uri="{FF2B5EF4-FFF2-40B4-BE49-F238E27FC236}">
                <a16:creationId xmlns:a16="http://schemas.microsoft.com/office/drawing/2014/main" id="{2A1C6454-1C78-4478-8FFB-A79378B30448}"/>
              </a:ext>
            </a:extLst>
          </p:cNvPr>
          <p:cNvGrpSpPr/>
          <p:nvPr/>
        </p:nvGrpSpPr>
        <p:grpSpPr>
          <a:xfrm>
            <a:off x="7956376" y="2852936"/>
            <a:ext cx="720080" cy="720080"/>
            <a:chOff x="3851920" y="1268760"/>
            <a:chExt cx="2160240" cy="2160240"/>
          </a:xfrm>
        </p:grpSpPr>
        <p:grpSp>
          <p:nvGrpSpPr>
            <p:cNvPr id="404" name="グループ化 403">
              <a:extLst>
                <a:ext uri="{FF2B5EF4-FFF2-40B4-BE49-F238E27FC236}">
                  <a16:creationId xmlns:a16="http://schemas.microsoft.com/office/drawing/2014/main" id="{0761379C-8FF2-46B5-B80A-EB21593D68F6}"/>
                </a:ext>
              </a:extLst>
            </p:cNvPr>
            <p:cNvGrpSpPr/>
            <p:nvPr/>
          </p:nvGrpSpPr>
          <p:grpSpPr>
            <a:xfrm rot="10800000">
              <a:off x="3851920" y="1268760"/>
              <a:ext cx="720080" cy="720080"/>
              <a:chOff x="792000" y="2529000"/>
              <a:chExt cx="360000" cy="360000"/>
            </a:xfrm>
          </p:grpSpPr>
          <p:sp>
            <p:nvSpPr>
              <p:cNvPr id="414" name="楕円 413">
                <a:extLst>
                  <a:ext uri="{FF2B5EF4-FFF2-40B4-BE49-F238E27FC236}">
                    <a16:creationId xmlns:a16="http://schemas.microsoft.com/office/drawing/2014/main" id="{77AAF1FB-E333-4BAB-86B8-AD9AC5BFFF89}"/>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5" name="矢印: 下 414">
                <a:extLst>
                  <a:ext uri="{FF2B5EF4-FFF2-40B4-BE49-F238E27FC236}">
                    <a16:creationId xmlns:a16="http://schemas.microsoft.com/office/drawing/2014/main" id="{8B22C313-2DFA-4199-AA6E-1626DFD629C5}"/>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5" name="楕円 404">
              <a:extLst>
                <a:ext uri="{FF2B5EF4-FFF2-40B4-BE49-F238E27FC236}">
                  <a16:creationId xmlns:a16="http://schemas.microsoft.com/office/drawing/2014/main" id="{4DAC126F-C50E-4FE6-A8BC-C53C3028783B}"/>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06" name="グループ化 405">
              <a:extLst>
                <a:ext uri="{FF2B5EF4-FFF2-40B4-BE49-F238E27FC236}">
                  <a16:creationId xmlns:a16="http://schemas.microsoft.com/office/drawing/2014/main" id="{97EC3E5D-ACD3-4EB4-9C93-68FFC6144C86}"/>
                </a:ext>
              </a:extLst>
            </p:cNvPr>
            <p:cNvGrpSpPr/>
            <p:nvPr/>
          </p:nvGrpSpPr>
          <p:grpSpPr>
            <a:xfrm rot="10800000">
              <a:off x="5292080" y="2708920"/>
              <a:ext cx="720080" cy="720080"/>
              <a:chOff x="792000" y="2529000"/>
              <a:chExt cx="360000" cy="360000"/>
            </a:xfrm>
          </p:grpSpPr>
          <p:sp>
            <p:nvSpPr>
              <p:cNvPr id="412" name="楕円 411">
                <a:extLst>
                  <a:ext uri="{FF2B5EF4-FFF2-40B4-BE49-F238E27FC236}">
                    <a16:creationId xmlns:a16="http://schemas.microsoft.com/office/drawing/2014/main" id="{4E3D9966-EB8C-4135-B824-FBD7B1298FA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3" name="矢印: 下 412">
                <a:extLst>
                  <a:ext uri="{FF2B5EF4-FFF2-40B4-BE49-F238E27FC236}">
                    <a16:creationId xmlns:a16="http://schemas.microsoft.com/office/drawing/2014/main" id="{D84E61B9-18FD-450E-BEAF-066EC0A1579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7" name="楕円 406">
              <a:extLst>
                <a:ext uri="{FF2B5EF4-FFF2-40B4-BE49-F238E27FC236}">
                  <a16:creationId xmlns:a16="http://schemas.microsoft.com/office/drawing/2014/main" id="{169BD5D1-A34F-4C36-82A7-A7AC145E5A31}"/>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08" name="直線コネクタ 407">
              <a:extLst>
                <a:ext uri="{FF2B5EF4-FFF2-40B4-BE49-F238E27FC236}">
                  <a16:creationId xmlns:a16="http://schemas.microsoft.com/office/drawing/2014/main" id="{BA14C0E3-1503-418E-8963-4857AC59C694}"/>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9" name="直線コネクタ 408">
              <a:extLst>
                <a:ext uri="{FF2B5EF4-FFF2-40B4-BE49-F238E27FC236}">
                  <a16:creationId xmlns:a16="http://schemas.microsoft.com/office/drawing/2014/main" id="{982D2D67-5A11-4C7D-B7B9-F12489E8F157}"/>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0" name="直線コネクタ 409">
              <a:extLst>
                <a:ext uri="{FF2B5EF4-FFF2-40B4-BE49-F238E27FC236}">
                  <a16:creationId xmlns:a16="http://schemas.microsoft.com/office/drawing/2014/main" id="{922CAE72-65B8-4AD9-B338-F9DFDAB4420F}"/>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1" name="直線コネクタ 410">
              <a:extLst>
                <a:ext uri="{FF2B5EF4-FFF2-40B4-BE49-F238E27FC236}">
                  <a16:creationId xmlns:a16="http://schemas.microsoft.com/office/drawing/2014/main" id="{8516D697-83E9-4D36-B2A4-EC9048DACC67}"/>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6" name="グループ化 415">
            <a:extLst>
              <a:ext uri="{FF2B5EF4-FFF2-40B4-BE49-F238E27FC236}">
                <a16:creationId xmlns:a16="http://schemas.microsoft.com/office/drawing/2014/main" id="{35B7D716-090C-40E0-B1AA-7FF78F783FF7}"/>
              </a:ext>
            </a:extLst>
          </p:cNvPr>
          <p:cNvGrpSpPr/>
          <p:nvPr/>
        </p:nvGrpSpPr>
        <p:grpSpPr>
          <a:xfrm>
            <a:off x="7020272" y="3717032"/>
            <a:ext cx="720080" cy="720080"/>
            <a:chOff x="3851920" y="1268760"/>
            <a:chExt cx="2160240" cy="2160240"/>
          </a:xfrm>
        </p:grpSpPr>
        <p:grpSp>
          <p:nvGrpSpPr>
            <p:cNvPr id="417" name="グループ化 416">
              <a:extLst>
                <a:ext uri="{FF2B5EF4-FFF2-40B4-BE49-F238E27FC236}">
                  <a16:creationId xmlns:a16="http://schemas.microsoft.com/office/drawing/2014/main" id="{2DEE9F75-87BC-4BF1-8699-19F2E922C60E}"/>
                </a:ext>
              </a:extLst>
            </p:cNvPr>
            <p:cNvGrpSpPr/>
            <p:nvPr/>
          </p:nvGrpSpPr>
          <p:grpSpPr>
            <a:xfrm rot="10800000">
              <a:off x="3851920" y="1268760"/>
              <a:ext cx="720080" cy="720080"/>
              <a:chOff x="792000" y="2529000"/>
              <a:chExt cx="360000" cy="360000"/>
            </a:xfrm>
          </p:grpSpPr>
          <p:sp>
            <p:nvSpPr>
              <p:cNvPr id="427" name="楕円 426">
                <a:extLst>
                  <a:ext uri="{FF2B5EF4-FFF2-40B4-BE49-F238E27FC236}">
                    <a16:creationId xmlns:a16="http://schemas.microsoft.com/office/drawing/2014/main" id="{59D1EE21-7FAF-483C-9664-21911025B331}"/>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8" name="矢印: 下 427">
                <a:extLst>
                  <a:ext uri="{FF2B5EF4-FFF2-40B4-BE49-F238E27FC236}">
                    <a16:creationId xmlns:a16="http://schemas.microsoft.com/office/drawing/2014/main" id="{1663E3BB-207B-4A9B-9C05-F6D1130B553A}"/>
                  </a:ext>
                </a:extLst>
              </p:cNvPr>
              <p:cNvSpPr/>
              <p:nvPr/>
            </p:nvSpPr>
            <p:spPr>
              <a:xfrm>
                <a:off x="882000" y="2574000"/>
                <a:ext cx="180000" cy="27000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18" name="楕円 417">
              <a:extLst>
                <a:ext uri="{FF2B5EF4-FFF2-40B4-BE49-F238E27FC236}">
                  <a16:creationId xmlns:a16="http://schemas.microsoft.com/office/drawing/2014/main" id="{187CF1FA-3F04-46FA-821E-3911D6089AF6}"/>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19" name="グループ化 418">
              <a:extLst>
                <a:ext uri="{FF2B5EF4-FFF2-40B4-BE49-F238E27FC236}">
                  <a16:creationId xmlns:a16="http://schemas.microsoft.com/office/drawing/2014/main" id="{92430FB7-3ADE-4A70-BE0E-8282B4C6D800}"/>
                </a:ext>
              </a:extLst>
            </p:cNvPr>
            <p:cNvGrpSpPr/>
            <p:nvPr/>
          </p:nvGrpSpPr>
          <p:grpSpPr>
            <a:xfrm rot="10800000">
              <a:off x="5292080" y="2708920"/>
              <a:ext cx="720080" cy="720080"/>
              <a:chOff x="792000" y="2529000"/>
              <a:chExt cx="360000" cy="360000"/>
            </a:xfrm>
          </p:grpSpPr>
          <p:sp>
            <p:nvSpPr>
              <p:cNvPr id="425" name="楕円 424">
                <a:extLst>
                  <a:ext uri="{FF2B5EF4-FFF2-40B4-BE49-F238E27FC236}">
                    <a16:creationId xmlns:a16="http://schemas.microsoft.com/office/drawing/2014/main" id="{E77982EC-2C31-4004-AAA1-1D1A17CE424D}"/>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6" name="矢印: 下 425">
                <a:extLst>
                  <a:ext uri="{FF2B5EF4-FFF2-40B4-BE49-F238E27FC236}">
                    <a16:creationId xmlns:a16="http://schemas.microsoft.com/office/drawing/2014/main" id="{DE9C43DF-70AD-4643-A627-531535AF6B58}"/>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20" name="楕円 419">
              <a:extLst>
                <a:ext uri="{FF2B5EF4-FFF2-40B4-BE49-F238E27FC236}">
                  <a16:creationId xmlns:a16="http://schemas.microsoft.com/office/drawing/2014/main" id="{7C225A68-888F-4507-9493-371308901C09}"/>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21" name="直線コネクタ 420">
              <a:extLst>
                <a:ext uri="{FF2B5EF4-FFF2-40B4-BE49-F238E27FC236}">
                  <a16:creationId xmlns:a16="http://schemas.microsoft.com/office/drawing/2014/main" id="{82254775-A8AF-490E-9820-CE759F1BA90D}"/>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2" name="直線コネクタ 421">
              <a:extLst>
                <a:ext uri="{FF2B5EF4-FFF2-40B4-BE49-F238E27FC236}">
                  <a16:creationId xmlns:a16="http://schemas.microsoft.com/office/drawing/2014/main" id="{45651C03-921C-49F7-94E3-85A4F8B6CC7E}"/>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3" name="直線コネクタ 422">
              <a:extLst>
                <a:ext uri="{FF2B5EF4-FFF2-40B4-BE49-F238E27FC236}">
                  <a16:creationId xmlns:a16="http://schemas.microsoft.com/office/drawing/2014/main" id="{142A0E3C-E489-4DC5-8AF6-D2F883D2F892}"/>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4" name="直線コネクタ 423">
              <a:extLst>
                <a:ext uri="{FF2B5EF4-FFF2-40B4-BE49-F238E27FC236}">
                  <a16:creationId xmlns:a16="http://schemas.microsoft.com/office/drawing/2014/main" id="{AA74FD4E-0012-4854-9290-33F176429A48}"/>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29" name="グループ化 428">
            <a:extLst>
              <a:ext uri="{FF2B5EF4-FFF2-40B4-BE49-F238E27FC236}">
                <a16:creationId xmlns:a16="http://schemas.microsoft.com/office/drawing/2014/main" id="{9707EC26-6A7C-4D77-AB7D-58811FD049F0}"/>
              </a:ext>
            </a:extLst>
          </p:cNvPr>
          <p:cNvGrpSpPr/>
          <p:nvPr/>
        </p:nvGrpSpPr>
        <p:grpSpPr>
          <a:xfrm>
            <a:off x="7956376" y="3717032"/>
            <a:ext cx="720080" cy="720080"/>
            <a:chOff x="3851920" y="1268760"/>
            <a:chExt cx="2160240" cy="2160240"/>
          </a:xfrm>
        </p:grpSpPr>
        <p:grpSp>
          <p:nvGrpSpPr>
            <p:cNvPr id="430" name="グループ化 429">
              <a:extLst>
                <a:ext uri="{FF2B5EF4-FFF2-40B4-BE49-F238E27FC236}">
                  <a16:creationId xmlns:a16="http://schemas.microsoft.com/office/drawing/2014/main" id="{4FD7EA9C-2822-4236-99E9-C4F534EF5B5A}"/>
                </a:ext>
              </a:extLst>
            </p:cNvPr>
            <p:cNvGrpSpPr/>
            <p:nvPr/>
          </p:nvGrpSpPr>
          <p:grpSpPr>
            <a:xfrm rot="10800000">
              <a:off x="3851920" y="1268760"/>
              <a:ext cx="720080" cy="720080"/>
              <a:chOff x="792000" y="2529000"/>
              <a:chExt cx="360000" cy="360000"/>
            </a:xfrm>
          </p:grpSpPr>
          <p:sp>
            <p:nvSpPr>
              <p:cNvPr id="440" name="楕円 439">
                <a:extLst>
                  <a:ext uri="{FF2B5EF4-FFF2-40B4-BE49-F238E27FC236}">
                    <a16:creationId xmlns:a16="http://schemas.microsoft.com/office/drawing/2014/main" id="{395B1318-7BFD-4631-9DAA-0F09FF4277C0}"/>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1" name="矢印: 下 440">
                <a:extLst>
                  <a:ext uri="{FF2B5EF4-FFF2-40B4-BE49-F238E27FC236}">
                    <a16:creationId xmlns:a16="http://schemas.microsoft.com/office/drawing/2014/main" id="{099005F0-C7F0-4889-848E-FB647950E531}"/>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1" name="楕円 430">
              <a:extLst>
                <a:ext uri="{FF2B5EF4-FFF2-40B4-BE49-F238E27FC236}">
                  <a16:creationId xmlns:a16="http://schemas.microsoft.com/office/drawing/2014/main" id="{E40E1E4A-1630-4564-9459-44DF63B0A053}"/>
                </a:ext>
              </a:extLst>
            </p:cNvPr>
            <p:cNvSpPr/>
            <p:nvPr/>
          </p:nvSpPr>
          <p:spPr>
            <a:xfrm rot="10800000">
              <a:off x="5292079" y="1268760"/>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grpSp>
          <p:nvGrpSpPr>
            <p:cNvPr id="432" name="グループ化 431">
              <a:extLst>
                <a:ext uri="{FF2B5EF4-FFF2-40B4-BE49-F238E27FC236}">
                  <a16:creationId xmlns:a16="http://schemas.microsoft.com/office/drawing/2014/main" id="{CEF8E57A-9924-4FFF-B300-90659EB0144B}"/>
                </a:ext>
              </a:extLst>
            </p:cNvPr>
            <p:cNvGrpSpPr/>
            <p:nvPr/>
          </p:nvGrpSpPr>
          <p:grpSpPr>
            <a:xfrm rot="10800000">
              <a:off x="5292080" y="2708920"/>
              <a:ext cx="720080" cy="720080"/>
              <a:chOff x="792000" y="2529000"/>
              <a:chExt cx="360000" cy="360000"/>
            </a:xfrm>
          </p:grpSpPr>
          <p:sp>
            <p:nvSpPr>
              <p:cNvPr id="438" name="楕円 437">
                <a:extLst>
                  <a:ext uri="{FF2B5EF4-FFF2-40B4-BE49-F238E27FC236}">
                    <a16:creationId xmlns:a16="http://schemas.microsoft.com/office/drawing/2014/main" id="{8ADFFBD7-1A5B-4CC3-80D3-AA16E4274567}"/>
                  </a:ext>
                </a:extLst>
              </p:cNvPr>
              <p:cNvSpPr/>
              <p:nvPr/>
            </p:nvSpPr>
            <p:spPr>
              <a:xfrm>
                <a:off x="792000" y="2529000"/>
                <a:ext cx="360000" cy="36000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39" name="矢印: 下 438">
                <a:extLst>
                  <a:ext uri="{FF2B5EF4-FFF2-40B4-BE49-F238E27FC236}">
                    <a16:creationId xmlns:a16="http://schemas.microsoft.com/office/drawing/2014/main" id="{3B23A8FC-E898-40CF-AB13-7BF6734D0491}"/>
                  </a:ext>
                </a:extLst>
              </p:cNvPr>
              <p:cNvSpPr/>
              <p:nvPr/>
            </p:nvSpPr>
            <p:spPr>
              <a:xfrm rot="10800000">
                <a:off x="881999" y="2574001"/>
                <a:ext cx="180001" cy="270000"/>
              </a:xfrm>
              <a:prstGeom prst="downArrow">
                <a:avLst/>
              </a:prstGeom>
              <a:solidFill>
                <a:srgbClr val="011893"/>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33" name="楕円 432">
              <a:extLst>
                <a:ext uri="{FF2B5EF4-FFF2-40B4-BE49-F238E27FC236}">
                  <a16:creationId xmlns:a16="http://schemas.microsoft.com/office/drawing/2014/main" id="{C700B76B-05AD-4C2A-9A06-BC3BF62E50E8}"/>
                </a:ext>
              </a:extLst>
            </p:cNvPr>
            <p:cNvSpPr/>
            <p:nvPr/>
          </p:nvSpPr>
          <p:spPr>
            <a:xfrm rot="10800000">
              <a:off x="3851920" y="2708919"/>
              <a:ext cx="720081" cy="720081"/>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434" name="直線コネクタ 433">
              <a:extLst>
                <a:ext uri="{FF2B5EF4-FFF2-40B4-BE49-F238E27FC236}">
                  <a16:creationId xmlns:a16="http://schemas.microsoft.com/office/drawing/2014/main" id="{27A54E43-DD23-4484-A6AF-6148DF856261}"/>
                </a:ext>
              </a:extLst>
            </p:cNvPr>
            <p:cNvCxnSpPr/>
            <p:nvPr/>
          </p:nvCxnSpPr>
          <p:spPr>
            <a:xfrm>
              <a:off x="565212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5" name="直線コネクタ 434">
              <a:extLst>
                <a:ext uri="{FF2B5EF4-FFF2-40B4-BE49-F238E27FC236}">
                  <a16:creationId xmlns:a16="http://schemas.microsoft.com/office/drawing/2014/main" id="{8FF37E8A-2AD8-49F3-A34D-71E532C922F9}"/>
                </a:ext>
              </a:extLst>
            </p:cNvPr>
            <p:cNvCxnSpPr/>
            <p:nvPr/>
          </p:nvCxnSpPr>
          <p:spPr>
            <a:xfrm>
              <a:off x="4211960" y="1988840"/>
              <a:ext cx="0" cy="72008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6" name="直線コネクタ 435">
              <a:extLst>
                <a:ext uri="{FF2B5EF4-FFF2-40B4-BE49-F238E27FC236}">
                  <a16:creationId xmlns:a16="http://schemas.microsoft.com/office/drawing/2014/main" id="{4E20FFF4-D6D6-4954-9786-EEA02F11F29D}"/>
                </a:ext>
              </a:extLst>
            </p:cNvPr>
            <p:cNvCxnSpPr>
              <a:cxnSpLocks/>
            </p:cNvCxnSpPr>
            <p:nvPr/>
          </p:nvCxnSpPr>
          <p:spPr>
            <a:xfrm flipH="1">
              <a:off x="4572000" y="162880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7" name="直線コネクタ 436">
              <a:extLst>
                <a:ext uri="{FF2B5EF4-FFF2-40B4-BE49-F238E27FC236}">
                  <a16:creationId xmlns:a16="http://schemas.microsoft.com/office/drawing/2014/main" id="{1BBDE285-1106-4D63-BC13-54B44047C2A3}"/>
                </a:ext>
              </a:extLst>
            </p:cNvPr>
            <p:cNvCxnSpPr>
              <a:cxnSpLocks/>
            </p:cNvCxnSpPr>
            <p:nvPr/>
          </p:nvCxnSpPr>
          <p:spPr>
            <a:xfrm flipH="1">
              <a:off x="4572000" y="3068960"/>
              <a:ext cx="720080" cy="0"/>
            </a:xfrm>
            <a:prstGeom prst="line">
              <a:avLst/>
            </a:prstGeom>
            <a:ln w="952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42" name="四角形: 角を丸くする 441">
            <a:extLst>
              <a:ext uri="{FF2B5EF4-FFF2-40B4-BE49-F238E27FC236}">
                <a16:creationId xmlns:a16="http://schemas.microsoft.com/office/drawing/2014/main" id="{28114CA1-73F9-49CC-B6C1-A74C1C475892}"/>
              </a:ext>
            </a:extLst>
          </p:cNvPr>
          <p:cNvSpPr/>
          <p:nvPr/>
        </p:nvSpPr>
        <p:spPr>
          <a:xfrm>
            <a:off x="4572000" y="2708920"/>
            <a:ext cx="1872208" cy="1872208"/>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3" name="四角形: 角を丸くする 442">
            <a:extLst>
              <a:ext uri="{FF2B5EF4-FFF2-40B4-BE49-F238E27FC236}">
                <a16:creationId xmlns:a16="http://schemas.microsoft.com/office/drawing/2014/main" id="{1DC4F1EA-3217-4F94-9EBE-B3B23CA5F4B6}"/>
              </a:ext>
            </a:extLst>
          </p:cNvPr>
          <p:cNvSpPr/>
          <p:nvPr/>
        </p:nvSpPr>
        <p:spPr>
          <a:xfrm>
            <a:off x="6876256" y="2708920"/>
            <a:ext cx="1872208" cy="1872208"/>
          </a:xfrm>
          <a:prstGeom prst="roundRect">
            <a:avLst>
              <a:gd name="adj" fmla="val 7837"/>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4" name="テキスト ボックス 443">
            <a:extLst>
              <a:ext uri="{FF2B5EF4-FFF2-40B4-BE49-F238E27FC236}">
                <a16:creationId xmlns:a16="http://schemas.microsoft.com/office/drawing/2014/main" id="{2C68D188-AD77-4416-94A8-969B54D103DA}"/>
              </a:ext>
            </a:extLst>
          </p:cNvPr>
          <p:cNvSpPr txBox="1"/>
          <p:nvPr/>
        </p:nvSpPr>
        <p:spPr>
          <a:xfrm>
            <a:off x="6444208" y="3284984"/>
            <a:ext cx="389850" cy="584775"/>
          </a:xfrm>
          <a:prstGeom prst="rect">
            <a:avLst/>
          </a:prstGeom>
          <a:noFill/>
        </p:spPr>
        <p:txBody>
          <a:bodyPr wrap="none" rtlCol="0">
            <a:spAutoFit/>
          </a:bodyPr>
          <a:lstStyle/>
          <a:p>
            <a:r>
              <a:rPr kumimoji="1" lang="en-US" altLang="ja-JP" sz="3200"/>
              <a:t>x</a:t>
            </a:r>
            <a:endParaRPr kumimoji="1" lang="ja-JP" altLang="en-US" sz="3200"/>
          </a:p>
        </p:txBody>
      </p:sp>
      <p:sp>
        <p:nvSpPr>
          <p:cNvPr id="445" name="テキスト ボックス 444">
            <a:extLst>
              <a:ext uri="{FF2B5EF4-FFF2-40B4-BE49-F238E27FC236}">
                <a16:creationId xmlns:a16="http://schemas.microsoft.com/office/drawing/2014/main" id="{76FC0EC4-4442-4ACB-A421-10E4054AB76B}"/>
              </a:ext>
            </a:extLst>
          </p:cNvPr>
          <p:cNvSpPr txBox="1"/>
          <p:nvPr/>
        </p:nvSpPr>
        <p:spPr>
          <a:xfrm>
            <a:off x="3995936" y="3356992"/>
            <a:ext cx="425116" cy="584775"/>
          </a:xfrm>
          <a:prstGeom prst="rect">
            <a:avLst/>
          </a:prstGeom>
          <a:noFill/>
        </p:spPr>
        <p:txBody>
          <a:bodyPr wrap="none" rtlCol="0">
            <a:spAutoFit/>
          </a:bodyPr>
          <a:lstStyle/>
          <a:p>
            <a:r>
              <a:rPr kumimoji="1" lang="en-US" altLang="ja-JP" sz="3200"/>
              <a:t>=</a:t>
            </a:r>
            <a:endParaRPr kumimoji="1" lang="ja-JP" altLang="en-US" sz="3200"/>
          </a:p>
        </p:txBody>
      </p:sp>
    </p:spTree>
    <p:extLst>
      <p:ext uri="{BB962C8B-B14F-4D97-AF65-F5344CB8AC3E}">
        <p14:creationId xmlns:p14="http://schemas.microsoft.com/office/powerpoint/2010/main" val="66978749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0E7D178-5EC7-482A-A76B-DDD760770F51}"/>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08697CD1-3FAC-4EAB-BFFB-53785BFF698E}"/>
                  </a:ext>
                </a:extLst>
              </p:cNvPr>
              <p:cNvSpPr txBox="1"/>
              <p:nvPr/>
            </p:nvSpPr>
            <p:spPr>
              <a:xfrm>
                <a:off x="1331640" y="1196752"/>
                <a:ext cx="5479129" cy="1036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m:rPr>
                              <m:brk m:alnAt="7"/>
                            </m:rP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𝜎</m:t>
                          </m:r>
                          <m:r>
                            <a:rPr kumimoji="1" lang="en-US" altLang="ja-JP" sz="2400" b="0" i="1" smtClean="0">
                              <a:latin typeface="Cambria Math" panose="02040503050406030204" pitchFamily="18" charset="0"/>
                            </a:rPr>
                            <m:t>}</m:t>
                          </m:r>
                        </m:sub>
                        <m:sup/>
                        <m:e>
                          <m:r>
                            <m:rPr>
                              <m:sty m:val="p"/>
                            </m:rPr>
                            <a:rPr kumimoji="1" lang="en-US" altLang="ja-JP" sz="2400" b="0" i="0" smtClean="0">
                              <a:latin typeface="Cambria Math" panose="02040503050406030204" pitchFamily="18" charset="0"/>
                            </a:rPr>
                            <m:t>exp</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nary>
                      <m:r>
                        <a:rPr kumimoji="1"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i="1">
                                  <a:latin typeface="Cambria Math" panose="02040503050406030204" pitchFamily="18" charset="0"/>
                                </a:rPr>
                                <m:t>𝜎</m:t>
                              </m:r>
                            </m:e>
                            <m:sub>
                              <m:r>
                                <a:rPr lang="en-US" altLang="ja-JP" sz="2400" b="0" i="1" smtClean="0">
                                  <a:latin typeface="Cambria Math" panose="02040503050406030204" pitchFamily="18" charset="0"/>
                                </a:rPr>
                                <m:t>𝐴</m:t>
                              </m:r>
                            </m:sub>
                          </m:sSub>
                          <m:r>
                            <a:rPr lang="en-US" altLang="ja-JP" sz="2400" i="1">
                              <a:latin typeface="Cambria Math" panose="02040503050406030204" pitchFamily="18" charset="0"/>
                            </a:rPr>
                            <m:t>}</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m:rPr>
                                      <m:brk m:alnAt="7"/>
                                    </m:rPr>
                                    <a:rPr lang="en-US" altLang="ja-JP" sz="2400" b="0" i="1" smtClean="0">
                                      <a:latin typeface="Cambria Math" panose="02040503050406030204" pitchFamily="18" charset="0"/>
                                    </a:rPr>
                                    <m:t>𝜎</m:t>
                                  </m:r>
                                </m:e>
                                <m:sub>
                                  <m:r>
                                    <m:rPr>
                                      <m:brk m:alnAt="7"/>
                                    </m:rPr>
                                    <a:rPr lang="en-US" altLang="ja-JP" sz="2400" b="0" i="1" smtClean="0">
                                      <a:latin typeface="Cambria Math" panose="02040503050406030204" pitchFamily="18" charset="0"/>
                                    </a:rPr>
                                    <m:t>𝐵</m:t>
                                  </m:r>
                                </m:sub>
                              </m:sSub>
                              <m:r>
                                <m:rPr>
                                  <m:brk m:alnAt="7"/>
                                </m:rPr>
                                <a:rPr lang="en-US" altLang="ja-JP" sz="2400" b="0" i="1" smtClean="0">
                                  <a:latin typeface="Cambria Math" panose="02040503050406030204" pitchFamily="18" charset="0"/>
                                </a:rPr>
                                <m:t>}</m:t>
                              </m:r>
                            </m:sub>
                            <m:sup/>
                            <m:e>
                              <m:r>
                                <m:rPr>
                                  <m:sty m:val="p"/>
                                </m:rPr>
                                <a:rPr lang="en-US" altLang="ja-JP" sz="2400">
                                  <a:latin typeface="Cambria Math" panose="02040503050406030204" pitchFamily="18" charset="0"/>
                                </a:rPr>
                                <m:t>exp</m:t>
                              </m:r>
                              <m:r>
                                <a:rPr lang="en-US" altLang="ja-JP" sz="2400" i="1">
                                  <a:latin typeface="Cambria Math" panose="02040503050406030204" pitchFamily="18" charset="0"/>
                                </a:rPr>
                                <m:t>⁡(−</m:t>
                              </m:r>
                              <m:r>
                                <a:rPr lang="en-US" altLang="ja-JP" sz="2400" i="1">
                                  <a:latin typeface="Cambria Math" panose="02040503050406030204" pitchFamily="18" charset="0"/>
                                </a:rPr>
                                <m:t>𝛽</m:t>
                              </m:r>
                              <m:r>
                                <a:rPr lang="en-US" altLang="ja-JP" sz="2400" i="1">
                                  <a:latin typeface="Cambria Math" panose="02040503050406030204" pitchFamily="18" charset="0"/>
                                </a:rPr>
                                <m:t>𝐻</m:t>
                              </m:r>
                              <m:r>
                                <a:rPr lang="en-US" altLang="ja-JP" sz="2400" i="1">
                                  <a:latin typeface="Cambria Math" panose="02040503050406030204" pitchFamily="18" charset="0"/>
                                </a:rPr>
                                <m:t>)</m:t>
                              </m:r>
                            </m:e>
                          </m:nary>
                        </m:e>
                      </m:nary>
                    </m:oMath>
                  </m:oMathPara>
                </a14:m>
                <a:endParaRPr kumimoji="1" lang="ja-JP" altLang="en-US" sz="2400" dirty="0"/>
              </a:p>
            </p:txBody>
          </p:sp>
        </mc:Choice>
        <mc:Fallback xmlns="">
          <p:sp>
            <p:nvSpPr>
              <p:cNvPr id="3" name="テキスト ボックス 2">
                <a:extLst>
                  <a:ext uri="{FF2B5EF4-FFF2-40B4-BE49-F238E27FC236}">
                    <a16:creationId xmlns:a16="http://schemas.microsoft.com/office/drawing/2014/main" id="{08697CD1-3FAC-4EAB-BFFB-53785BFF698E}"/>
                  </a:ext>
                </a:extLst>
              </p:cNvPr>
              <p:cNvSpPr txBox="1">
                <a:spLocks noRot="1" noChangeAspect="1" noMove="1" noResize="1" noEditPoints="1" noAdjustHandles="1" noChangeArrowheads="1" noChangeShapeType="1" noTextEdit="1"/>
              </p:cNvSpPr>
              <p:nvPr/>
            </p:nvSpPr>
            <p:spPr>
              <a:xfrm>
                <a:off x="1331640" y="1196752"/>
                <a:ext cx="5479129" cy="103682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7E884BEF-A7FD-4CEA-ABD1-996B5D22CEF0}"/>
                  </a:ext>
                </a:extLst>
              </p:cNvPr>
              <p:cNvSpPr txBox="1"/>
              <p:nvPr/>
            </p:nvSpPr>
            <p:spPr>
              <a:xfrm>
                <a:off x="251520" y="2564904"/>
                <a:ext cx="3647152" cy="646331"/>
              </a:xfrm>
              <a:prstGeom prst="rect">
                <a:avLst/>
              </a:prstGeom>
              <a:noFill/>
            </p:spPr>
            <p:txBody>
              <a:bodyPr wrap="none" rtlCol="0">
                <a:spAutoFit/>
              </a:bodyPr>
              <a:lstStyle/>
              <a:p>
                <a:r>
                  <a:rPr lang="ja-JP" altLang="en-US"/>
                  <a:t>全てのスピンの状態についての和</a:t>
                </a:r>
                <a:endParaRPr lang="en-US" altLang="ja-JP"/>
              </a:p>
              <a:p>
                <a:pPr/>
                <a14:m>
                  <m:oMathPara xmlns:m="http://schemas.openxmlformats.org/officeDocument/2006/math">
                    <m:oMathParaPr>
                      <m:jc m:val="centerGroup"/>
                    </m:oMathParaPr>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𝑁</m:t>
                          </m:r>
                        </m:sup>
                      </m:sSup>
                      <m:r>
                        <a:rPr lang="ja-JP" altLang="en-US" i="1">
                          <a:latin typeface="Cambria Math" panose="02040503050406030204" pitchFamily="18" charset="0"/>
                        </a:rPr>
                        <m:t>通り</m:t>
                      </m:r>
                    </m:oMath>
                  </m:oMathPara>
                </a14:m>
                <a:endParaRPr lang="en-US" altLang="ja-JP"/>
              </a:p>
            </p:txBody>
          </p:sp>
        </mc:Choice>
        <mc:Fallback xmlns="">
          <p:sp>
            <p:nvSpPr>
              <p:cNvPr id="4" name="テキスト ボックス 3">
                <a:extLst>
                  <a:ext uri="{FF2B5EF4-FFF2-40B4-BE49-F238E27FC236}">
                    <a16:creationId xmlns:a16="http://schemas.microsoft.com/office/drawing/2014/main" id="{7E884BEF-A7FD-4CEA-ABD1-996B5D22CEF0}"/>
                  </a:ext>
                </a:extLst>
              </p:cNvPr>
              <p:cNvSpPr txBox="1">
                <a:spLocks noRot="1" noChangeAspect="1" noMove="1" noResize="1" noEditPoints="1" noAdjustHandles="1" noChangeArrowheads="1" noChangeShapeType="1" noTextEdit="1"/>
              </p:cNvSpPr>
              <p:nvPr/>
            </p:nvSpPr>
            <p:spPr>
              <a:xfrm>
                <a:off x="251520" y="2564904"/>
                <a:ext cx="3647152" cy="646331"/>
              </a:xfrm>
              <a:prstGeom prst="rect">
                <a:avLst/>
              </a:prstGeom>
              <a:blipFill>
                <a:blip r:embed="rId3"/>
                <a:stretch>
                  <a:fillRect l="-1336" t="-7547" r="-334" b="-4717"/>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D3C95064-C957-4E4F-A7F8-60D931E74E32}"/>
                  </a:ext>
                </a:extLst>
              </p:cNvPr>
              <p:cNvSpPr txBox="1"/>
              <p:nvPr/>
            </p:nvSpPr>
            <p:spPr>
              <a:xfrm>
                <a:off x="4572000" y="2420888"/>
                <a:ext cx="4185761" cy="933654"/>
              </a:xfrm>
              <a:prstGeom prst="rect">
                <a:avLst/>
              </a:prstGeom>
              <a:noFill/>
            </p:spPr>
            <p:txBody>
              <a:bodyPr wrap="none" rtlCol="0">
                <a:spAutoFit/>
              </a:bodyPr>
              <a:lstStyle/>
              <a:p>
                <a:r>
                  <a:rPr lang="en-US" altLang="ja-JP"/>
                  <a:t>A</a:t>
                </a:r>
                <a:r>
                  <a:rPr lang="ja-JP" altLang="en-US"/>
                  <a:t>、</a:t>
                </a:r>
                <a:r>
                  <a:rPr lang="en-US" altLang="ja-JP"/>
                  <a:t>B</a:t>
                </a:r>
                <a:r>
                  <a:rPr lang="ja-JP" altLang="en-US"/>
                  <a:t>サイトそれぞれのスピンの状態に</a:t>
                </a:r>
                <a:endParaRPr lang="en-US" altLang="ja-JP"/>
              </a:p>
              <a:p>
                <a:r>
                  <a:rPr lang="ja-JP" altLang="en-US"/>
                  <a:t>ついての和</a:t>
                </a:r>
                <a:endParaRPr lang="en-US" altLang="ja-JP"/>
              </a:p>
              <a:p>
                <a:pPr/>
                <a14:m>
                  <m:oMathPara xmlns:m="http://schemas.openxmlformats.org/officeDocument/2006/math">
                    <m:oMathParaPr>
                      <m:jc m:val="centerGroup"/>
                    </m:oMathParaPr>
                    <m:oMath xmlns:m="http://schemas.openxmlformats.org/officeDocument/2006/math">
                      <m:sSup>
                        <m:sSupPr>
                          <m:ctrlPr>
                            <a:rPr lang="en-US" altLang="ja-JP" b="0" i="1" smtClean="0">
                              <a:latin typeface="Cambria Math" panose="02040503050406030204" pitchFamily="18" charset="0"/>
                            </a:rPr>
                          </m:ctrlPr>
                        </m:sSupPr>
                        <m:e>
                          <m:r>
                            <a:rPr lang="en-US" altLang="ja-JP" b="0" i="1" smtClean="0">
                              <a:latin typeface="Cambria Math" panose="02040503050406030204" pitchFamily="18" charset="0"/>
                            </a:rPr>
                            <m:t>2</m:t>
                          </m:r>
                        </m:e>
                        <m:sup>
                          <m:r>
                            <a:rPr lang="en-US" altLang="ja-JP" b="0" i="1" smtClean="0">
                              <a:latin typeface="Cambria Math" panose="02040503050406030204" pitchFamily="18" charset="0"/>
                            </a:rPr>
                            <m:t>𝑁</m:t>
                          </m:r>
                          <m:r>
                            <a:rPr lang="en-US" altLang="ja-JP" b="0" i="1" smtClean="0">
                              <a:latin typeface="Cambria Math" panose="02040503050406030204" pitchFamily="18" charset="0"/>
                            </a:rPr>
                            <m:t>/2</m:t>
                          </m:r>
                        </m:sup>
                      </m:sSup>
                      <m:r>
                        <a:rPr lang="ja-JP" altLang="en-US" i="1">
                          <a:latin typeface="Cambria Math" panose="02040503050406030204" pitchFamily="18" charset="0"/>
                        </a:rPr>
                        <m:t>通り</m:t>
                      </m:r>
                    </m:oMath>
                  </m:oMathPara>
                </a14:m>
                <a:endParaRPr lang="en-US" altLang="ja-JP"/>
              </a:p>
            </p:txBody>
          </p:sp>
        </mc:Choice>
        <mc:Fallback xmlns="">
          <p:sp>
            <p:nvSpPr>
              <p:cNvPr id="5" name="テキスト ボックス 4">
                <a:extLst>
                  <a:ext uri="{FF2B5EF4-FFF2-40B4-BE49-F238E27FC236}">
                    <a16:creationId xmlns:a16="http://schemas.microsoft.com/office/drawing/2014/main" id="{D3C95064-C957-4E4F-A7F8-60D931E74E32}"/>
                  </a:ext>
                </a:extLst>
              </p:cNvPr>
              <p:cNvSpPr txBox="1">
                <a:spLocks noRot="1" noChangeAspect="1" noMove="1" noResize="1" noEditPoints="1" noAdjustHandles="1" noChangeArrowheads="1" noChangeShapeType="1" noTextEdit="1"/>
              </p:cNvSpPr>
              <p:nvPr/>
            </p:nvSpPr>
            <p:spPr>
              <a:xfrm>
                <a:off x="4572000" y="2420888"/>
                <a:ext cx="4185761" cy="933654"/>
              </a:xfrm>
              <a:prstGeom prst="rect">
                <a:avLst/>
              </a:prstGeom>
              <a:blipFill>
                <a:blip r:embed="rId4"/>
                <a:stretch>
                  <a:fillRect l="-1164" t="-4575" r="-582" b="-326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29FBF0F-B842-43A1-A69E-CC055D0403F6}"/>
                  </a:ext>
                </a:extLst>
              </p:cNvPr>
              <p:cNvSpPr txBox="1"/>
              <p:nvPr/>
            </p:nvSpPr>
            <p:spPr>
              <a:xfrm>
                <a:off x="3203848" y="3861048"/>
                <a:ext cx="2281009" cy="10307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𝐽</m:t>
                      </m:r>
                      <m:nary>
                        <m:naryPr>
                          <m:chr m:val="∑"/>
                          <m:supHide m:val="on"/>
                          <m:ctrlPr>
                            <a:rPr kumimoji="1" lang="en-US" altLang="ja-JP" sz="2400" b="0" i="1" smtClean="0">
                              <a:latin typeface="Cambria Math" panose="02040503050406030204" pitchFamily="18" charset="0"/>
                            </a:rPr>
                          </m:ctrlPr>
                        </m:naryPr>
                        <m:sub>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e>
                          </m:d>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𝑖</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𝑗</m:t>
                              </m:r>
                            </m:sub>
                          </m:sSub>
                        </m:e>
                      </m:nary>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D29FBF0F-B842-43A1-A69E-CC055D0403F6}"/>
                  </a:ext>
                </a:extLst>
              </p:cNvPr>
              <p:cNvSpPr txBox="1">
                <a:spLocks noRot="1" noChangeAspect="1" noMove="1" noResize="1" noEditPoints="1" noAdjustHandles="1" noChangeArrowheads="1" noChangeShapeType="1" noTextEdit="1"/>
              </p:cNvSpPr>
              <p:nvPr/>
            </p:nvSpPr>
            <p:spPr>
              <a:xfrm>
                <a:off x="3203848" y="3861048"/>
                <a:ext cx="2281009" cy="1030731"/>
              </a:xfrm>
              <a:prstGeom prst="rect">
                <a:avLst/>
              </a:prstGeom>
              <a:blipFill>
                <a:blip r:embed="rId5"/>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A4FDA6CE-4499-4F7A-B6F7-80F1734F5A87}"/>
              </a:ext>
            </a:extLst>
          </p:cNvPr>
          <p:cNvSpPr txBox="1"/>
          <p:nvPr/>
        </p:nvSpPr>
        <p:spPr>
          <a:xfrm>
            <a:off x="971600" y="3501008"/>
            <a:ext cx="2954655" cy="369332"/>
          </a:xfrm>
          <a:prstGeom prst="rect">
            <a:avLst/>
          </a:prstGeom>
          <a:noFill/>
        </p:spPr>
        <p:txBody>
          <a:bodyPr wrap="none" rtlCol="0">
            <a:spAutoFit/>
          </a:bodyPr>
          <a:lstStyle/>
          <a:p>
            <a:r>
              <a:rPr lang="ja-JP" altLang="en-US"/>
              <a:t>ハミルトニアンを代入する</a:t>
            </a: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02E63B09-105F-4040-AFF9-E1445728D4ED}"/>
                  </a:ext>
                </a:extLst>
              </p:cNvPr>
              <p:cNvSpPr txBox="1"/>
              <p:nvPr/>
            </p:nvSpPr>
            <p:spPr>
              <a:xfrm>
                <a:off x="2915816" y="5229200"/>
                <a:ext cx="3738716"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m:t>
                          </m:r>
                          <m:sSub>
                            <m:sSubPr>
                              <m:ctrlPr>
                                <a:rPr lang="en-US" altLang="ja-JP" sz="2400" b="0" i="1" smtClean="0">
                                  <a:latin typeface="Cambria Math" panose="02040503050406030204" pitchFamily="18" charset="0"/>
                                </a:rPr>
                              </m:ctrlPr>
                            </m:sSubPr>
                            <m:e>
                              <m:r>
                                <a:rPr lang="en-US" altLang="ja-JP" sz="2400" i="1">
                                  <a:latin typeface="Cambria Math" panose="02040503050406030204" pitchFamily="18" charset="0"/>
                                </a:rPr>
                                <m:t>𝜎</m:t>
                              </m:r>
                            </m:e>
                            <m:sub>
                              <m:r>
                                <a:rPr lang="en-US" altLang="ja-JP" sz="2400" b="0" i="1" smtClean="0">
                                  <a:latin typeface="Cambria Math" panose="02040503050406030204" pitchFamily="18" charset="0"/>
                                </a:rPr>
                                <m:t>𝐴</m:t>
                              </m:r>
                            </m:sub>
                          </m:sSub>
                          <m:r>
                            <a:rPr lang="en-US" altLang="ja-JP" sz="2400" i="1">
                              <a:latin typeface="Cambria Math" panose="02040503050406030204" pitchFamily="18" charset="0"/>
                            </a:rPr>
                            <m:t>}</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m:t>
                              </m:r>
                              <m:sSub>
                                <m:sSubPr>
                                  <m:ctrlPr>
                                    <a:rPr lang="en-US" altLang="ja-JP" sz="2400" b="0" i="1" smtClean="0">
                                      <a:latin typeface="Cambria Math" panose="02040503050406030204" pitchFamily="18" charset="0"/>
                                    </a:rPr>
                                  </m:ctrlPr>
                                </m:sSubPr>
                                <m:e>
                                  <m:r>
                                    <m:rPr>
                                      <m:brk m:alnAt="7"/>
                                    </m:rPr>
                                    <a:rPr lang="en-US" altLang="ja-JP" sz="2400" b="0" i="1" smtClean="0">
                                      <a:latin typeface="Cambria Math" panose="02040503050406030204" pitchFamily="18" charset="0"/>
                                    </a:rPr>
                                    <m:t>𝜎</m:t>
                                  </m:r>
                                </m:e>
                                <m:sub>
                                  <m:r>
                                    <m:rPr>
                                      <m:brk m:alnAt="7"/>
                                    </m:rPr>
                                    <a:rPr lang="en-US" altLang="ja-JP" sz="2400" b="0" i="1" smtClean="0">
                                      <a:latin typeface="Cambria Math" panose="02040503050406030204" pitchFamily="18" charset="0"/>
                                    </a:rPr>
                                    <m:t>𝐵</m:t>
                                  </m:r>
                                </m:sub>
                              </m:sSub>
                              <m:r>
                                <m:rPr>
                                  <m:brk m:alnAt="7"/>
                                </m:rPr>
                                <a:rPr lang="en-US" altLang="ja-JP" sz="2400" b="0" i="1" smtClean="0">
                                  <a:latin typeface="Cambria Math" panose="02040503050406030204" pitchFamily="18" charset="0"/>
                                </a:rPr>
                                <m:t>}</m:t>
                              </m:r>
                            </m:sub>
                            <m:sup/>
                            <m:e>
                              <m:r>
                                <m:rPr>
                                  <m:sty m:val="p"/>
                                </m:rPr>
                                <a:rPr lang="en-US" altLang="ja-JP" sz="2400">
                                  <a:latin typeface="Cambria Math" panose="02040503050406030204" pitchFamily="18" charset="0"/>
                                </a:rPr>
                                <m:t>exp</m:t>
                              </m:r>
                              <m:r>
                                <a:rPr lang="en-US" altLang="ja-JP" sz="2400" i="1">
                                  <a:latin typeface="Cambria Math" panose="02040503050406030204" pitchFamily="18" charset="0"/>
                                </a:rPr>
                                <m:t>⁡</m:t>
                              </m:r>
                              <m:d>
                                <m:dPr>
                                  <m:ctrlPr>
                                    <a:rPr lang="en-US" altLang="ja-JP" sz="2400" i="1" smtClean="0">
                                      <a:latin typeface="Cambria Math" panose="02040503050406030204" pitchFamily="18" charset="0"/>
                                    </a:rPr>
                                  </m:ctrlPr>
                                </m:dPr>
                                <m:e>
                                  <m:nary>
                                    <m:naryPr>
                                      <m:chr m:val="∑"/>
                                      <m:supHide m:val="on"/>
                                      <m:ctrlPr>
                                        <a:rPr lang="en-US" altLang="ja-JP" sz="2400" b="0" i="1" smtClean="0">
                                          <a:latin typeface="Cambria Math" panose="02040503050406030204" pitchFamily="18" charset="0"/>
                                        </a:rPr>
                                      </m:ctrlPr>
                                    </m:naryPr>
                                    <m:sub>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e>
                                      </m:d>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𝑖</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𝑗</m:t>
                                          </m:r>
                                        </m:sub>
                                      </m:sSub>
                                    </m:e>
                                  </m:nary>
                                </m:e>
                              </m:d>
                            </m:e>
                          </m:nary>
                        </m:e>
                      </m:nary>
                    </m:oMath>
                  </m:oMathPara>
                </a14:m>
                <a:endParaRPr kumimoji="1" lang="ja-JP" altLang="en-US" sz="2400"/>
              </a:p>
            </p:txBody>
          </p:sp>
        </mc:Choice>
        <mc:Fallback xmlns="">
          <p:sp>
            <p:nvSpPr>
              <p:cNvPr id="8" name="テキスト ボックス 7">
                <a:extLst>
                  <a:ext uri="{FF2B5EF4-FFF2-40B4-BE49-F238E27FC236}">
                    <a16:creationId xmlns:a16="http://schemas.microsoft.com/office/drawing/2014/main" id="{02E63B09-105F-4040-AFF9-E1445728D4ED}"/>
                  </a:ext>
                </a:extLst>
              </p:cNvPr>
              <p:cNvSpPr txBox="1">
                <a:spLocks noRot="1" noChangeAspect="1" noMove="1" noResize="1" noEditPoints="1" noAdjustHandles="1" noChangeArrowheads="1" noChangeShapeType="1" noTextEdit="1"/>
              </p:cNvSpPr>
              <p:nvPr/>
            </p:nvSpPr>
            <p:spPr>
              <a:xfrm>
                <a:off x="2915816" y="5229200"/>
                <a:ext cx="3738716" cy="1046890"/>
              </a:xfrm>
              <a:prstGeom prst="rect">
                <a:avLst/>
              </a:prstGeom>
              <a:blipFill>
                <a:blip r:embed="rId6"/>
                <a:stretch>
                  <a:fillRect/>
                </a:stretch>
              </a:blipFill>
            </p:spPr>
            <p:txBody>
              <a:bodyPr/>
              <a:lstStyle/>
              <a:p>
                <a:r>
                  <a:rPr lang="ja-JP" altLang="en-US">
                    <a:noFill/>
                  </a:rPr>
                  <a:t> </a:t>
                </a:r>
              </a:p>
            </p:txBody>
          </p:sp>
        </mc:Fallback>
      </mc:AlternateContent>
      <p:sp>
        <p:nvSpPr>
          <p:cNvPr id="9" name="矢印: 右 8">
            <a:extLst>
              <a:ext uri="{FF2B5EF4-FFF2-40B4-BE49-F238E27FC236}">
                <a16:creationId xmlns:a16="http://schemas.microsoft.com/office/drawing/2014/main" id="{5B299565-A3C2-4205-805D-1E1FFB295672}"/>
              </a:ext>
            </a:extLst>
          </p:cNvPr>
          <p:cNvSpPr/>
          <p:nvPr/>
        </p:nvSpPr>
        <p:spPr>
          <a:xfrm>
            <a:off x="2123728" y="5445224"/>
            <a:ext cx="576064" cy="43204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6183432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C0FC5A7-F59B-46E9-918F-96C84B426DBF}"/>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91272A0-01E2-43D5-ACD4-946FFDC43494}"/>
                  </a:ext>
                </a:extLst>
              </p:cNvPr>
              <p:cNvSpPr txBox="1"/>
              <p:nvPr/>
            </p:nvSpPr>
            <p:spPr>
              <a:xfrm>
                <a:off x="2627784" y="1196752"/>
                <a:ext cx="3738716"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lang="en-US" altLang="ja-JP" sz="2400" i="1">
                              <a:latin typeface="Cambria Math" panose="02040503050406030204" pitchFamily="18" charset="0"/>
                            </a:rPr>
                          </m:ctrlPr>
                        </m:naryPr>
                        <m:sub>
                          <m:r>
                            <m:rPr>
                              <m:brk m:alnAt="7"/>
                            </m:rPr>
                            <a:rPr lang="en-US" altLang="ja-JP" sz="2400" i="1">
                              <a:latin typeface="Cambria Math" panose="02040503050406030204" pitchFamily="18" charset="0"/>
                            </a:rPr>
                            <m:t>{</m:t>
                          </m:r>
                          <m:sSub>
                            <m:sSubPr>
                              <m:ctrlPr>
                                <a:rPr lang="en-US" altLang="ja-JP" sz="2400" b="0" i="1" smtClean="0">
                                  <a:solidFill>
                                    <a:srgbClr val="FFC000"/>
                                  </a:solidFill>
                                  <a:latin typeface="Cambria Math" panose="02040503050406030204" pitchFamily="18" charset="0"/>
                                </a:rPr>
                              </m:ctrlPr>
                            </m:sSubPr>
                            <m:e>
                              <m:r>
                                <a:rPr lang="en-US" altLang="ja-JP" sz="2400" i="1">
                                  <a:solidFill>
                                    <a:srgbClr val="FFC000"/>
                                  </a:solidFill>
                                  <a:latin typeface="Cambria Math" panose="02040503050406030204" pitchFamily="18" charset="0"/>
                                </a:rPr>
                                <m:t>𝜎</m:t>
                              </m:r>
                            </m:e>
                            <m:sub>
                              <m:r>
                                <a:rPr lang="en-US" altLang="ja-JP" sz="2400" b="0" i="1" smtClean="0">
                                  <a:solidFill>
                                    <a:srgbClr val="FFC000"/>
                                  </a:solidFill>
                                  <a:latin typeface="Cambria Math" panose="02040503050406030204" pitchFamily="18" charset="0"/>
                                </a:rPr>
                                <m:t>𝐴</m:t>
                              </m:r>
                            </m:sub>
                          </m:sSub>
                          <m:r>
                            <a:rPr lang="en-US" altLang="ja-JP" sz="2400" i="1">
                              <a:latin typeface="Cambria Math" panose="02040503050406030204" pitchFamily="18" charset="0"/>
                            </a:rPr>
                            <m:t>}</m:t>
                          </m:r>
                        </m:sub>
                        <m:sup/>
                        <m:e>
                          <m:nary>
                            <m:naryPr>
                              <m:chr m:val="∑"/>
                              <m:supHide m:val="on"/>
                              <m:ctrlPr>
                                <a:rPr lang="en-US" altLang="ja-JP" sz="2400" b="0" i="1" smtClean="0">
                                  <a:latin typeface="Cambria Math" panose="02040503050406030204" pitchFamily="18" charset="0"/>
                                </a:rPr>
                              </m:ctrlPr>
                            </m:naryPr>
                            <m:sub>
                              <m:r>
                                <m:rPr>
                                  <m:brk m:alnAt="7"/>
                                </m:rPr>
                                <a:rPr lang="en-US" altLang="ja-JP" sz="2400" b="0" i="1" smtClean="0">
                                  <a:latin typeface="Cambria Math" panose="02040503050406030204" pitchFamily="18" charset="0"/>
                                </a:rPr>
                                <m:t>{</m:t>
                              </m:r>
                              <m:sSub>
                                <m:sSubPr>
                                  <m:ctrlPr>
                                    <a:rPr lang="en-US" altLang="ja-JP" sz="2400" b="0" i="1" smtClean="0">
                                      <a:solidFill>
                                        <a:srgbClr val="00B050"/>
                                      </a:solidFill>
                                      <a:latin typeface="Cambria Math" panose="02040503050406030204" pitchFamily="18" charset="0"/>
                                    </a:rPr>
                                  </m:ctrlPr>
                                </m:sSubPr>
                                <m:e>
                                  <m:r>
                                    <m:rPr>
                                      <m:brk m:alnAt="7"/>
                                    </m:rPr>
                                    <a:rPr lang="en-US" altLang="ja-JP" sz="2400" b="0" i="1" smtClean="0">
                                      <a:solidFill>
                                        <a:srgbClr val="00B050"/>
                                      </a:solidFill>
                                      <a:latin typeface="Cambria Math" panose="02040503050406030204" pitchFamily="18" charset="0"/>
                                    </a:rPr>
                                    <m:t>𝜎</m:t>
                                  </m:r>
                                </m:e>
                                <m:sub>
                                  <m:r>
                                    <m:rPr>
                                      <m:brk m:alnAt="7"/>
                                    </m:rPr>
                                    <a:rPr lang="en-US" altLang="ja-JP" sz="2400" b="0" i="1" smtClean="0">
                                      <a:solidFill>
                                        <a:srgbClr val="00B050"/>
                                      </a:solidFill>
                                      <a:latin typeface="Cambria Math" panose="02040503050406030204" pitchFamily="18" charset="0"/>
                                    </a:rPr>
                                    <m:t>𝐵</m:t>
                                  </m:r>
                                </m:sub>
                              </m:sSub>
                              <m:r>
                                <m:rPr>
                                  <m:brk m:alnAt="7"/>
                                </m:rPr>
                                <a:rPr lang="en-US" altLang="ja-JP" sz="2400" b="0" i="1" smtClean="0">
                                  <a:latin typeface="Cambria Math" panose="02040503050406030204" pitchFamily="18" charset="0"/>
                                </a:rPr>
                                <m:t>}</m:t>
                              </m:r>
                            </m:sub>
                            <m:sup/>
                            <m:e>
                              <m:r>
                                <m:rPr>
                                  <m:sty m:val="p"/>
                                </m:rPr>
                                <a:rPr lang="en-US" altLang="ja-JP" sz="2400">
                                  <a:latin typeface="Cambria Math" panose="02040503050406030204" pitchFamily="18" charset="0"/>
                                </a:rPr>
                                <m:t>exp</m:t>
                              </m:r>
                              <m:r>
                                <a:rPr lang="en-US" altLang="ja-JP" sz="2400" i="1">
                                  <a:latin typeface="Cambria Math" panose="02040503050406030204" pitchFamily="18" charset="0"/>
                                </a:rPr>
                                <m:t>⁡</m:t>
                              </m:r>
                              <m:d>
                                <m:dPr>
                                  <m:ctrlPr>
                                    <a:rPr lang="en-US" altLang="ja-JP" sz="2400" i="1" smtClean="0">
                                      <a:latin typeface="Cambria Math" panose="02040503050406030204" pitchFamily="18" charset="0"/>
                                    </a:rPr>
                                  </m:ctrlPr>
                                </m:dPr>
                                <m:e>
                                  <m:nary>
                                    <m:naryPr>
                                      <m:chr m:val="∑"/>
                                      <m:supHide m:val="on"/>
                                      <m:ctrlPr>
                                        <a:rPr lang="en-US" altLang="ja-JP" sz="2400" b="0" i="1" smtClean="0">
                                          <a:latin typeface="Cambria Math" panose="02040503050406030204" pitchFamily="18" charset="0"/>
                                        </a:rPr>
                                      </m:ctrlPr>
                                    </m:naryPr>
                                    <m:sub>
                                      <m:d>
                                        <m:dPr>
                                          <m:begChr m:val="⟨"/>
                                          <m:endChr m:val="⟩"/>
                                          <m:ctrlPr>
                                            <a:rPr lang="en-US" altLang="ja-JP" sz="2400" b="0" i="1" smtClean="0">
                                              <a:latin typeface="Cambria Math" panose="02040503050406030204" pitchFamily="18" charset="0"/>
                                            </a:rPr>
                                          </m:ctrlPr>
                                        </m:dPr>
                                        <m:e>
                                          <m:r>
                                            <a:rPr lang="en-US" altLang="ja-JP" sz="2400" b="0" i="1" smtClean="0">
                                              <a:latin typeface="Cambria Math" panose="02040503050406030204" pitchFamily="18" charset="0"/>
                                            </a:rPr>
                                            <m:t>𝑖</m:t>
                                          </m:r>
                                          <m:r>
                                            <a:rPr lang="en-US" altLang="ja-JP" sz="2400" b="0" i="1" smtClean="0">
                                              <a:latin typeface="Cambria Math" panose="02040503050406030204" pitchFamily="18" charset="0"/>
                                            </a:rPr>
                                            <m:t>,</m:t>
                                          </m:r>
                                          <m:r>
                                            <a:rPr lang="en-US" altLang="ja-JP" sz="2400" b="0" i="1" smtClean="0">
                                              <a:latin typeface="Cambria Math" panose="02040503050406030204" pitchFamily="18" charset="0"/>
                                            </a:rPr>
                                            <m:t>𝑗</m:t>
                                          </m:r>
                                        </m:e>
                                      </m:d>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𝑖</m:t>
                                          </m:r>
                                        </m:sub>
                                      </m:sSub>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𝜎</m:t>
                                          </m:r>
                                        </m:e>
                                        <m:sub>
                                          <m:r>
                                            <a:rPr lang="en-US" altLang="ja-JP" sz="2400" b="0" i="1" smtClean="0">
                                              <a:latin typeface="Cambria Math" panose="02040503050406030204" pitchFamily="18" charset="0"/>
                                            </a:rPr>
                                            <m:t>𝑗</m:t>
                                          </m:r>
                                        </m:sub>
                                      </m:sSub>
                                    </m:e>
                                  </m:nary>
                                </m:e>
                              </m:d>
                            </m:e>
                          </m:nary>
                        </m:e>
                      </m:nary>
                    </m:oMath>
                  </m:oMathPara>
                </a14:m>
                <a:endParaRPr kumimoji="1" lang="ja-JP" altLang="en-US" sz="2400"/>
              </a:p>
            </p:txBody>
          </p:sp>
        </mc:Choice>
        <mc:Fallback xmlns="">
          <p:sp>
            <p:nvSpPr>
              <p:cNvPr id="3" name="テキスト ボックス 2">
                <a:extLst>
                  <a:ext uri="{FF2B5EF4-FFF2-40B4-BE49-F238E27FC236}">
                    <a16:creationId xmlns:a16="http://schemas.microsoft.com/office/drawing/2014/main" id="{C91272A0-01E2-43D5-ACD4-946FFDC43494}"/>
                  </a:ext>
                </a:extLst>
              </p:cNvPr>
              <p:cNvSpPr txBox="1">
                <a:spLocks noRot="1" noChangeAspect="1" noMove="1" noResize="1" noEditPoints="1" noAdjustHandles="1" noChangeArrowheads="1" noChangeShapeType="1" noTextEdit="1"/>
              </p:cNvSpPr>
              <p:nvPr/>
            </p:nvSpPr>
            <p:spPr>
              <a:xfrm>
                <a:off x="2627784" y="1196752"/>
                <a:ext cx="3738716" cy="1046890"/>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3BBB9D03-F96C-46B1-9B81-E38719D5637D}"/>
              </a:ext>
            </a:extLst>
          </p:cNvPr>
          <p:cNvSpPr txBox="1"/>
          <p:nvPr/>
        </p:nvSpPr>
        <p:spPr>
          <a:xfrm>
            <a:off x="1619672" y="2564904"/>
            <a:ext cx="1800493" cy="369332"/>
          </a:xfrm>
          <a:prstGeom prst="rect">
            <a:avLst/>
          </a:prstGeom>
          <a:noFill/>
        </p:spPr>
        <p:txBody>
          <a:bodyPr wrap="none" rtlCol="0">
            <a:spAutoFit/>
          </a:bodyPr>
          <a:lstStyle/>
          <a:p>
            <a:r>
              <a:rPr lang="ja-JP" altLang="en-US">
                <a:solidFill>
                  <a:srgbClr val="FFC000"/>
                </a:solidFill>
              </a:rPr>
              <a:t>外側</a:t>
            </a:r>
            <a:r>
              <a:rPr lang="ja-JP" altLang="en-US"/>
              <a:t>を固定して</a:t>
            </a:r>
            <a:endParaRPr kumimoji="1" lang="ja-JP" altLang="en-US"/>
          </a:p>
        </p:txBody>
      </p:sp>
      <p:sp>
        <p:nvSpPr>
          <p:cNvPr id="5" name="テキスト ボックス 4">
            <a:extLst>
              <a:ext uri="{FF2B5EF4-FFF2-40B4-BE49-F238E27FC236}">
                <a16:creationId xmlns:a16="http://schemas.microsoft.com/office/drawing/2014/main" id="{33F96EE9-4011-4065-B9B5-9751EEFF349B}"/>
              </a:ext>
            </a:extLst>
          </p:cNvPr>
          <p:cNvSpPr txBox="1"/>
          <p:nvPr/>
        </p:nvSpPr>
        <p:spPr>
          <a:xfrm>
            <a:off x="4355976" y="2564904"/>
            <a:ext cx="4339650" cy="369332"/>
          </a:xfrm>
          <a:prstGeom prst="rect">
            <a:avLst/>
          </a:prstGeom>
          <a:noFill/>
        </p:spPr>
        <p:txBody>
          <a:bodyPr wrap="none" rtlCol="0">
            <a:spAutoFit/>
          </a:bodyPr>
          <a:lstStyle/>
          <a:p>
            <a:r>
              <a:rPr kumimoji="1" lang="ja-JP" altLang="en-US">
                <a:solidFill>
                  <a:srgbClr val="00B050"/>
                </a:solidFill>
              </a:rPr>
              <a:t>内側</a:t>
            </a:r>
            <a:r>
              <a:rPr kumimoji="1" lang="ja-JP" altLang="en-US"/>
              <a:t>の和についてのみサンプリングする</a:t>
            </a:r>
          </a:p>
        </p:txBody>
      </p:sp>
      <p:cxnSp>
        <p:nvCxnSpPr>
          <p:cNvPr id="7" name="直線矢印コネクタ 6">
            <a:extLst>
              <a:ext uri="{FF2B5EF4-FFF2-40B4-BE49-F238E27FC236}">
                <a16:creationId xmlns:a16="http://schemas.microsoft.com/office/drawing/2014/main" id="{0727AFC1-055D-428A-A336-F8786DF1E726}"/>
              </a:ext>
            </a:extLst>
          </p:cNvPr>
          <p:cNvCxnSpPr>
            <a:stCxn id="4" idx="0"/>
          </p:cNvCxnSpPr>
          <p:nvPr/>
        </p:nvCxnSpPr>
        <p:spPr>
          <a:xfrm flipV="1">
            <a:off x="2519919" y="2276872"/>
            <a:ext cx="971961" cy="28803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3F843798-D544-4898-A08D-2DAC3EC9E41A}"/>
              </a:ext>
            </a:extLst>
          </p:cNvPr>
          <p:cNvCxnSpPr/>
          <p:nvPr/>
        </p:nvCxnSpPr>
        <p:spPr>
          <a:xfrm flipH="1" flipV="1">
            <a:off x="4211960" y="2276872"/>
            <a:ext cx="72008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11" name="グループ化 10">
            <a:extLst>
              <a:ext uri="{FF2B5EF4-FFF2-40B4-BE49-F238E27FC236}">
                <a16:creationId xmlns:a16="http://schemas.microsoft.com/office/drawing/2014/main" id="{94D8494E-AE55-4EA9-9C2C-17B94D08A655}"/>
              </a:ext>
            </a:extLst>
          </p:cNvPr>
          <p:cNvGrpSpPr/>
          <p:nvPr/>
        </p:nvGrpSpPr>
        <p:grpSpPr>
          <a:xfrm rot="10800000">
            <a:off x="1230829" y="4552325"/>
            <a:ext cx="489654" cy="489654"/>
            <a:chOff x="792000" y="2529000"/>
            <a:chExt cx="360000" cy="360000"/>
          </a:xfrm>
        </p:grpSpPr>
        <p:sp>
          <p:nvSpPr>
            <p:cNvPr id="28" name="楕円 27">
              <a:extLst>
                <a:ext uri="{FF2B5EF4-FFF2-40B4-BE49-F238E27FC236}">
                  <a16:creationId xmlns:a16="http://schemas.microsoft.com/office/drawing/2014/main" id="{7B8AB85D-70C3-4A14-9DDB-447754D0499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矢印: 下 28">
              <a:extLst>
                <a:ext uri="{FF2B5EF4-FFF2-40B4-BE49-F238E27FC236}">
                  <a16:creationId xmlns:a16="http://schemas.microsoft.com/office/drawing/2014/main" id="{AB3FED81-00FE-4599-A85D-B53C563E8DD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8BF6B61D-17D4-43BB-9CFF-626312D23865}"/>
              </a:ext>
            </a:extLst>
          </p:cNvPr>
          <p:cNvGrpSpPr/>
          <p:nvPr/>
        </p:nvGrpSpPr>
        <p:grpSpPr>
          <a:xfrm rot="10800000">
            <a:off x="1230829" y="3573016"/>
            <a:ext cx="489654" cy="489654"/>
            <a:chOff x="792000" y="2529000"/>
            <a:chExt cx="360000" cy="360000"/>
          </a:xfrm>
          <a:solidFill>
            <a:srgbClr val="FFC000"/>
          </a:solidFill>
        </p:grpSpPr>
        <p:sp>
          <p:nvSpPr>
            <p:cNvPr id="26" name="楕円 25">
              <a:extLst>
                <a:ext uri="{FF2B5EF4-FFF2-40B4-BE49-F238E27FC236}">
                  <a16:creationId xmlns:a16="http://schemas.microsoft.com/office/drawing/2014/main" id="{75E5C830-419D-41B9-8914-632FBF2BA724}"/>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D639465B-FA87-436B-8A31-BB50B3C6E82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 name="グループ化 12">
            <a:extLst>
              <a:ext uri="{FF2B5EF4-FFF2-40B4-BE49-F238E27FC236}">
                <a16:creationId xmlns:a16="http://schemas.microsoft.com/office/drawing/2014/main" id="{00D94DEE-A7D2-408B-88DA-2BA2D02A4AF4}"/>
              </a:ext>
            </a:extLst>
          </p:cNvPr>
          <p:cNvGrpSpPr/>
          <p:nvPr/>
        </p:nvGrpSpPr>
        <p:grpSpPr>
          <a:xfrm>
            <a:off x="251520" y="4552325"/>
            <a:ext cx="489654" cy="489654"/>
            <a:chOff x="792000" y="2529000"/>
            <a:chExt cx="360000" cy="360000"/>
          </a:xfrm>
          <a:solidFill>
            <a:srgbClr val="FFC000"/>
          </a:solidFill>
        </p:grpSpPr>
        <p:sp>
          <p:nvSpPr>
            <p:cNvPr id="24" name="楕円 23">
              <a:extLst>
                <a:ext uri="{FF2B5EF4-FFF2-40B4-BE49-F238E27FC236}">
                  <a16:creationId xmlns:a16="http://schemas.microsoft.com/office/drawing/2014/main" id="{651ED190-B1E3-4967-807D-F54FCC2DA98F}"/>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矢印: 下 24">
              <a:extLst>
                <a:ext uri="{FF2B5EF4-FFF2-40B4-BE49-F238E27FC236}">
                  <a16:creationId xmlns:a16="http://schemas.microsoft.com/office/drawing/2014/main" id="{99522683-84CF-4DCC-AEE9-6D7B6D0CA4D1}"/>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3F8AF2A5-55FB-4355-AF2C-ED3463188ACC}"/>
              </a:ext>
            </a:extLst>
          </p:cNvPr>
          <p:cNvGrpSpPr/>
          <p:nvPr/>
        </p:nvGrpSpPr>
        <p:grpSpPr>
          <a:xfrm rot="10800000">
            <a:off x="2210138" y="4552325"/>
            <a:ext cx="489654" cy="489654"/>
            <a:chOff x="792000" y="2529000"/>
            <a:chExt cx="360000" cy="360000"/>
          </a:xfrm>
          <a:solidFill>
            <a:srgbClr val="FFC000"/>
          </a:solidFill>
        </p:grpSpPr>
        <p:sp>
          <p:nvSpPr>
            <p:cNvPr id="22" name="楕円 21">
              <a:extLst>
                <a:ext uri="{FF2B5EF4-FFF2-40B4-BE49-F238E27FC236}">
                  <a16:creationId xmlns:a16="http://schemas.microsoft.com/office/drawing/2014/main" id="{CFEB4EA4-7DDE-4050-AFB5-D5BFCDBA9014}"/>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C715C319-46C8-40CF-9A15-99AB6D1A3E4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CD0FDF4C-EEE9-40B8-8235-BC67F357916A}"/>
              </a:ext>
            </a:extLst>
          </p:cNvPr>
          <p:cNvGrpSpPr/>
          <p:nvPr/>
        </p:nvGrpSpPr>
        <p:grpSpPr>
          <a:xfrm rot="10800000">
            <a:off x="1230829" y="5531634"/>
            <a:ext cx="489654" cy="489654"/>
            <a:chOff x="792000" y="2529000"/>
            <a:chExt cx="360000" cy="360000"/>
          </a:xfrm>
          <a:solidFill>
            <a:srgbClr val="FFC000"/>
          </a:solidFill>
        </p:grpSpPr>
        <p:sp>
          <p:nvSpPr>
            <p:cNvPr id="20" name="楕円 19">
              <a:extLst>
                <a:ext uri="{FF2B5EF4-FFF2-40B4-BE49-F238E27FC236}">
                  <a16:creationId xmlns:a16="http://schemas.microsoft.com/office/drawing/2014/main" id="{EF8E2FEA-E6A4-44A6-BDD9-C52C5069EB57}"/>
                </a:ext>
              </a:extLst>
            </p:cNvPr>
            <p:cNvSpPr/>
            <p:nvPr/>
          </p:nvSpPr>
          <p:spPr>
            <a:xfrm>
              <a:off x="792000" y="2529000"/>
              <a:ext cx="360000" cy="36000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矢印: 下 20">
              <a:extLst>
                <a:ext uri="{FF2B5EF4-FFF2-40B4-BE49-F238E27FC236}">
                  <a16:creationId xmlns:a16="http://schemas.microsoft.com/office/drawing/2014/main" id="{508BEB29-D160-438C-A42F-3DE2D1037B0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 name="直線コネクタ 15">
            <a:extLst>
              <a:ext uri="{FF2B5EF4-FFF2-40B4-BE49-F238E27FC236}">
                <a16:creationId xmlns:a16="http://schemas.microsoft.com/office/drawing/2014/main" id="{32957CE6-18A5-40D3-8087-6F500D5A6341}"/>
              </a:ext>
            </a:extLst>
          </p:cNvPr>
          <p:cNvCxnSpPr>
            <a:cxnSpLocks/>
          </p:cNvCxnSpPr>
          <p:nvPr/>
        </p:nvCxnSpPr>
        <p:spPr>
          <a:xfrm>
            <a:off x="1720483" y="4797152"/>
            <a:ext cx="489654"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D4E7960A-8EBA-4ABE-AD20-FE3EB65833DA}"/>
              </a:ext>
            </a:extLst>
          </p:cNvPr>
          <p:cNvCxnSpPr>
            <a:cxnSpLocks/>
          </p:cNvCxnSpPr>
          <p:nvPr/>
        </p:nvCxnSpPr>
        <p:spPr>
          <a:xfrm>
            <a:off x="741174" y="4797152"/>
            <a:ext cx="489654"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385F62F6-85AC-4908-A204-403D09C021F0}"/>
              </a:ext>
            </a:extLst>
          </p:cNvPr>
          <p:cNvCxnSpPr>
            <a:cxnSpLocks/>
          </p:cNvCxnSpPr>
          <p:nvPr/>
        </p:nvCxnSpPr>
        <p:spPr>
          <a:xfrm>
            <a:off x="1475656" y="4062670"/>
            <a:ext cx="0" cy="48965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090F188E-E561-4DCA-9071-73187843B0CD}"/>
              </a:ext>
            </a:extLst>
          </p:cNvPr>
          <p:cNvCxnSpPr>
            <a:cxnSpLocks/>
          </p:cNvCxnSpPr>
          <p:nvPr/>
        </p:nvCxnSpPr>
        <p:spPr>
          <a:xfrm>
            <a:off x="1475656" y="5041979"/>
            <a:ext cx="0" cy="489654"/>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5A97B035-2A0D-43DD-9DFB-B77EA7FCB8A7}"/>
                  </a:ext>
                </a:extLst>
              </p:cNvPr>
              <p:cNvSpPr txBox="1"/>
              <p:nvPr/>
            </p:nvSpPr>
            <p:spPr>
              <a:xfrm>
                <a:off x="3275856" y="3501008"/>
                <a:ext cx="5709127" cy="56220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𝜎</m:t>
                          </m:r>
                        </m:e>
                        <m:sub>
                          <m:r>
                            <a:rPr kumimoji="1" lang="en-US" altLang="ja-JP" sz="2800" b="0" i="1" smtClean="0">
                              <a:latin typeface="Cambria Math" panose="02040503050406030204" pitchFamily="18" charset="0"/>
                            </a:rPr>
                            <m:t>𝑖</m:t>
                          </m:r>
                        </m:sub>
                      </m:s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𝜎</m:t>
                          </m:r>
                        </m:e>
                        <m:sub>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𝑗</m:t>
                              </m:r>
                            </m:e>
                            <m:sub>
                              <m:r>
                                <a:rPr kumimoji="1" lang="en-US" altLang="ja-JP" sz="2800" b="0" i="1" smtClean="0">
                                  <a:latin typeface="Cambria Math" panose="02040503050406030204" pitchFamily="18" charset="0"/>
                                </a:rPr>
                                <m:t>1</m:t>
                              </m:r>
                            </m:sub>
                          </m:sSub>
                        </m:sub>
                      </m:sSub>
                      <m:r>
                        <a:rPr kumimoji="1"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2</m:t>
                              </m:r>
                            </m:sub>
                          </m:sSub>
                        </m:sub>
                      </m:sSub>
                      <m:r>
                        <a:rPr lang="en-US" altLang="ja-JP" sz="2800" b="0" i="0"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3</m:t>
                              </m:r>
                            </m:sub>
                          </m:sSub>
                        </m:sub>
                      </m:sSub>
                      <m:r>
                        <a:rPr lang="en-US" altLang="ja-JP" sz="2800" b="0" i="0"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4</m:t>
                              </m:r>
                            </m:sub>
                          </m:sSub>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h</m:t>
                          </m:r>
                        </m:e>
                        <m:sub>
                          <m:r>
                            <a:rPr lang="en-US" altLang="ja-JP" sz="2800" b="0" i="1" smtClean="0">
                              <a:latin typeface="Cambria Math" panose="02040503050406030204" pitchFamily="18" charset="0"/>
                            </a:rPr>
                            <m:t>𝑖</m:t>
                          </m:r>
                        </m:sub>
                      </m:s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oMath>
                  </m:oMathPara>
                </a14:m>
                <a:endParaRPr kumimoji="1" lang="en-US" altLang="ja-JP" sz="2800"/>
              </a:p>
            </p:txBody>
          </p:sp>
        </mc:Choice>
        <mc:Fallback xmlns="">
          <p:sp>
            <p:nvSpPr>
              <p:cNvPr id="30" name="テキスト ボックス 29">
                <a:extLst>
                  <a:ext uri="{FF2B5EF4-FFF2-40B4-BE49-F238E27FC236}">
                    <a16:creationId xmlns:a16="http://schemas.microsoft.com/office/drawing/2014/main" id="{5A97B035-2A0D-43DD-9DFB-B77EA7FCB8A7}"/>
                  </a:ext>
                </a:extLst>
              </p:cNvPr>
              <p:cNvSpPr txBox="1">
                <a:spLocks noRot="1" noChangeAspect="1" noMove="1" noResize="1" noEditPoints="1" noAdjustHandles="1" noChangeArrowheads="1" noChangeShapeType="1" noTextEdit="1"/>
              </p:cNvSpPr>
              <p:nvPr/>
            </p:nvSpPr>
            <p:spPr>
              <a:xfrm>
                <a:off x="3275856" y="3501008"/>
                <a:ext cx="5709127" cy="562205"/>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E20A9B4E-CC2A-4440-88DA-8AB63061DF0D}"/>
                  </a:ext>
                </a:extLst>
              </p:cNvPr>
              <p:cNvSpPr txBox="1"/>
              <p:nvPr/>
            </p:nvSpPr>
            <p:spPr>
              <a:xfrm>
                <a:off x="1547664" y="4149080"/>
                <a:ext cx="441338"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𝑖</m:t>
                      </m:r>
                    </m:oMath>
                  </m:oMathPara>
                </a14:m>
                <a:endParaRPr kumimoji="1" lang="ja-JP" altLang="en-US" sz="3200"/>
              </a:p>
            </p:txBody>
          </p:sp>
        </mc:Choice>
        <mc:Fallback xmlns="">
          <p:sp>
            <p:nvSpPr>
              <p:cNvPr id="31" name="テキスト ボックス 30">
                <a:extLst>
                  <a:ext uri="{FF2B5EF4-FFF2-40B4-BE49-F238E27FC236}">
                    <a16:creationId xmlns:a16="http://schemas.microsoft.com/office/drawing/2014/main" id="{E20A9B4E-CC2A-4440-88DA-8AB63061DF0D}"/>
                  </a:ext>
                </a:extLst>
              </p:cNvPr>
              <p:cNvSpPr txBox="1">
                <a:spLocks noRot="1" noChangeAspect="1" noMove="1" noResize="1" noEditPoints="1" noAdjustHandles="1" noChangeArrowheads="1" noChangeShapeType="1" noTextEdit="1"/>
              </p:cNvSpPr>
              <p:nvPr/>
            </p:nvSpPr>
            <p:spPr>
              <a:xfrm>
                <a:off x="1547664" y="4149080"/>
                <a:ext cx="441338" cy="584775"/>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473A91B5-040B-4FB3-8251-9A7C0E99F5D7}"/>
                  </a:ext>
                </a:extLst>
              </p:cNvPr>
              <p:cNvSpPr txBox="1"/>
              <p:nvPr/>
            </p:nvSpPr>
            <p:spPr>
              <a:xfrm>
                <a:off x="1619672" y="3140968"/>
                <a:ext cx="62209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3</m:t>
                          </m:r>
                        </m:sub>
                      </m:sSub>
                    </m:oMath>
                  </m:oMathPara>
                </a14:m>
                <a:endParaRPr kumimoji="1" lang="ja-JP" altLang="en-US" sz="3200"/>
              </a:p>
            </p:txBody>
          </p:sp>
        </mc:Choice>
        <mc:Fallback xmlns="">
          <p:sp>
            <p:nvSpPr>
              <p:cNvPr id="32" name="テキスト ボックス 31">
                <a:extLst>
                  <a:ext uri="{FF2B5EF4-FFF2-40B4-BE49-F238E27FC236}">
                    <a16:creationId xmlns:a16="http://schemas.microsoft.com/office/drawing/2014/main" id="{473A91B5-040B-4FB3-8251-9A7C0E99F5D7}"/>
                  </a:ext>
                </a:extLst>
              </p:cNvPr>
              <p:cNvSpPr txBox="1">
                <a:spLocks noRot="1" noChangeAspect="1" noMove="1" noResize="1" noEditPoints="1" noAdjustHandles="1" noChangeArrowheads="1" noChangeShapeType="1" noTextEdit="1"/>
              </p:cNvSpPr>
              <p:nvPr/>
            </p:nvSpPr>
            <p:spPr>
              <a:xfrm>
                <a:off x="1619672" y="3140968"/>
                <a:ext cx="622093" cy="584775"/>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1E4106D6-C6D9-4EFD-9D61-F71EEE429A80}"/>
                  </a:ext>
                </a:extLst>
              </p:cNvPr>
              <p:cNvSpPr txBox="1"/>
              <p:nvPr/>
            </p:nvSpPr>
            <p:spPr>
              <a:xfrm>
                <a:off x="2627784" y="4005064"/>
                <a:ext cx="622093"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2</m:t>
                          </m:r>
                        </m:sub>
                      </m:sSub>
                    </m:oMath>
                  </m:oMathPara>
                </a14:m>
                <a:endParaRPr kumimoji="1" lang="ja-JP" altLang="en-US" sz="3200"/>
              </a:p>
            </p:txBody>
          </p:sp>
        </mc:Choice>
        <mc:Fallback xmlns="">
          <p:sp>
            <p:nvSpPr>
              <p:cNvPr id="33" name="テキスト ボックス 32">
                <a:extLst>
                  <a:ext uri="{FF2B5EF4-FFF2-40B4-BE49-F238E27FC236}">
                    <a16:creationId xmlns:a16="http://schemas.microsoft.com/office/drawing/2014/main" id="{1E4106D6-C6D9-4EFD-9D61-F71EEE429A80}"/>
                  </a:ext>
                </a:extLst>
              </p:cNvPr>
              <p:cNvSpPr txBox="1">
                <a:spLocks noRot="1" noChangeAspect="1" noMove="1" noResize="1" noEditPoints="1" noAdjustHandles="1" noChangeArrowheads="1" noChangeShapeType="1" noTextEdit="1"/>
              </p:cNvSpPr>
              <p:nvPr/>
            </p:nvSpPr>
            <p:spPr>
              <a:xfrm>
                <a:off x="2627784" y="4005064"/>
                <a:ext cx="622093" cy="584775"/>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7CA8BBBD-8481-4575-8554-06FED5D98645}"/>
                  </a:ext>
                </a:extLst>
              </p:cNvPr>
              <p:cNvSpPr txBox="1"/>
              <p:nvPr/>
            </p:nvSpPr>
            <p:spPr>
              <a:xfrm>
                <a:off x="1691680" y="5517232"/>
                <a:ext cx="61260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4</m:t>
                          </m:r>
                        </m:sub>
                      </m:sSub>
                    </m:oMath>
                  </m:oMathPara>
                </a14:m>
                <a:endParaRPr kumimoji="1" lang="ja-JP" altLang="en-US" sz="3200"/>
              </a:p>
            </p:txBody>
          </p:sp>
        </mc:Choice>
        <mc:Fallback xmlns="">
          <p:sp>
            <p:nvSpPr>
              <p:cNvPr id="34" name="テキスト ボックス 33">
                <a:extLst>
                  <a:ext uri="{FF2B5EF4-FFF2-40B4-BE49-F238E27FC236}">
                    <a16:creationId xmlns:a16="http://schemas.microsoft.com/office/drawing/2014/main" id="{7CA8BBBD-8481-4575-8554-06FED5D98645}"/>
                  </a:ext>
                </a:extLst>
              </p:cNvPr>
              <p:cNvSpPr txBox="1">
                <a:spLocks noRot="1" noChangeAspect="1" noMove="1" noResize="1" noEditPoints="1" noAdjustHandles="1" noChangeArrowheads="1" noChangeShapeType="1" noTextEdit="1"/>
              </p:cNvSpPr>
              <p:nvPr/>
            </p:nvSpPr>
            <p:spPr>
              <a:xfrm>
                <a:off x="1691680" y="5517232"/>
                <a:ext cx="612604" cy="584775"/>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00835F12-E22F-432B-BE2A-D45CE8E82E4F}"/>
                  </a:ext>
                </a:extLst>
              </p:cNvPr>
              <p:cNvSpPr txBox="1"/>
              <p:nvPr/>
            </p:nvSpPr>
            <p:spPr>
              <a:xfrm>
                <a:off x="323528" y="3933056"/>
                <a:ext cx="612604"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𝑗</m:t>
                          </m:r>
                        </m:e>
                        <m:sub>
                          <m:r>
                            <a:rPr kumimoji="1" lang="en-US" altLang="ja-JP" sz="3200" b="0" i="1" smtClean="0">
                              <a:latin typeface="Cambria Math" panose="02040503050406030204" pitchFamily="18" charset="0"/>
                            </a:rPr>
                            <m:t>1</m:t>
                          </m:r>
                        </m:sub>
                      </m:sSub>
                    </m:oMath>
                  </m:oMathPara>
                </a14:m>
                <a:endParaRPr kumimoji="1" lang="ja-JP" altLang="en-US" sz="3200"/>
              </a:p>
            </p:txBody>
          </p:sp>
        </mc:Choice>
        <mc:Fallback xmlns="">
          <p:sp>
            <p:nvSpPr>
              <p:cNvPr id="35" name="テキスト ボックス 34">
                <a:extLst>
                  <a:ext uri="{FF2B5EF4-FFF2-40B4-BE49-F238E27FC236}">
                    <a16:creationId xmlns:a16="http://schemas.microsoft.com/office/drawing/2014/main" id="{00835F12-E22F-432B-BE2A-D45CE8E82E4F}"/>
                  </a:ext>
                </a:extLst>
              </p:cNvPr>
              <p:cNvSpPr txBox="1">
                <a:spLocks noRot="1" noChangeAspect="1" noMove="1" noResize="1" noEditPoints="1" noAdjustHandles="1" noChangeArrowheads="1" noChangeShapeType="1" noTextEdit="1"/>
              </p:cNvSpPr>
              <p:nvPr/>
            </p:nvSpPr>
            <p:spPr>
              <a:xfrm>
                <a:off x="323528" y="3933056"/>
                <a:ext cx="612604" cy="584775"/>
              </a:xfrm>
              <a:prstGeom prst="rect">
                <a:avLst/>
              </a:prstGeom>
              <a:blipFill>
                <a:blip r:embed="rId8"/>
                <a:stretch>
                  <a:fillRect/>
                </a:stretch>
              </a:blipFill>
            </p:spPr>
            <p:txBody>
              <a:bodyPr/>
              <a:lstStyle/>
              <a:p>
                <a:r>
                  <a:rPr lang="ja-JP" altLang="en-US">
                    <a:noFill/>
                  </a:rPr>
                  <a:t> </a:t>
                </a:r>
              </a:p>
            </p:txBody>
          </p:sp>
        </mc:Fallback>
      </mc:AlternateContent>
      <p:sp>
        <p:nvSpPr>
          <p:cNvPr id="36" name="テキスト ボックス 35">
            <a:extLst>
              <a:ext uri="{FF2B5EF4-FFF2-40B4-BE49-F238E27FC236}">
                <a16:creationId xmlns:a16="http://schemas.microsoft.com/office/drawing/2014/main" id="{4F3E6B16-C7D0-4915-B011-8F2B3A266830}"/>
              </a:ext>
            </a:extLst>
          </p:cNvPr>
          <p:cNvSpPr txBox="1"/>
          <p:nvPr/>
        </p:nvSpPr>
        <p:spPr>
          <a:xfrm>
            <a:off x="3563888" y="4509120"/>
            <a:ext cx="4544834" cy="707886"/>
          </a:xfrm>
          <a:prstGeom prst="rect">
            <a:avLst/>
          </a:prstGeom>
          <a:noFill/>
        </p:spPr>
        <p:txBody>
          <a:bodyPr wrap="none" rtlCol="0">
            <a:spAutoFit/>
          </a:bodyPr>
          <a:lstStyle/>
          <a:p>
            <a:r>
              <a:rPr lang="ja-JP" altLang="en-US" sz="2000"/>
              <a:t>外側のスピンが固定されているので、</a:t>
            </a:r>
            <a:endParaRPr lang="en-US" altLang="ja-JP" sz="2000"/>
          </a:p>
          <a:p>
            <a:r>
              <a:rPr lang="ja-JP" altLang="en-US" sz="2000"/>
              <a:t>それをまとめてしまう</a:t>
            </a:r>
            <a:endParaRPr lang="en-US" altLang="ja-JP" sz="2000"/>
          </a:p>
        </p:txBody>
      </p:sp>
      <mc:AlternateContent xmlns:mc="http://schemas.openxmlformats.org/markup-compatibility/2006" xmlns:a14="http://schemas.microsoft.com/office/drawing/2010/main">
        <mc:Choice Requires="a14">
          <p:sp>
            <p:nvSpPr>
              <p:cNvPr id="38" name="テキスト ボックス 37">
                <a:extLst>
                  <a:ext uri="{FF2B5EF4-FFF2-40B4-BE49-F238E27FC236}">
                    <a16:creationId xmlns:a16="http://schemas.microsoft.com/office/drawing/2014/main" id="{33F4E9CC-E493-48E1-B6CA-4968DAE5D49B}"/>
                  </a:ext>
                </a:extLst>
              </p:cNvPr>
              <p:cNvSpPr txBox="1"/>
              <p:nvPr/>
            </p:nvSpPr>
            <p:spPr>
              <a:xfrm>
                <a:off x="3707904" y="5445224"/>
                <a:ext cx="3960440" cy="562205"/>
              </a:xfrm>
              <a:prstGeom prst="rect">
                <a:avLst/>
              </a:prstGeom>
              <a:noFill/>
            </p:spPr>
            <p:txBody>
              <a:bodyPr wrap="square">
                <a:spAutoFit/>
              </a:bodyPr>
              <a:lstStyle/>
              <a:p>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h</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i="1">
                                <a:latin typeface="Cambria Math" panose="02040503050406030204" pitchFamily="18" charset="0"/>
                              </a:rPr>
                              <m:t>1</m:t>
                            </m:r>
                          </m:sub>
                        </m:sSub>
                      </m:sub>
                    </m:sSub>
                    <m:r>
                      <a:rPr lang="en-US" altLang="ja-JP" sz="2800" i="1">
                        <a:latin typeface="Cambria Math" panose="02040503050406030204" pitchFamily="18" charset="0"/>
                      </a:rPr>
                      <m:t>+</m:t>
                    </m:r>
                  </m:oMath>
                </a14:m>
                <a:r>
                  <a:rPr lang="en-US" altLang="ja-JP" sz="2800"/>
                  <a:t>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2</m:t>
                            </m:r>
                          </m:sub>
                        </m:sSub>
                      </m:sub>
                    </m:sSub>
                    <m:r>
                      <a:rPr lang="en-US" altLang="ja-JP" sz="2800" i="1">
                        <a:latin typeface="Cambria Math" panose="02040503050406030204" pitchFamily="18" charset="0"/>
                      </a:rPr>
                      <m:t>+</m:t>
                    </m:r>
                  </m:oMath>
                </a14:m>
                <a:r>
                  <a:rPr lang="en-US" altLang="ja-JP" sz="2800"/>
                  <a:t>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3</m:t>
                            </m:r>
                          </m:sub>
                        </m:sSub>
                      </m:sub>
                    </m:sSub>
                    <m:r>
                      <a:rPr lang="en-US" altLang="ja-JP" sz="2800" i="1">
                        <a:latin typeface="Cambria Math" panose="02040503050406030204" pitchFamily="18" charset="0"/>
                      </a:rPr>
                      <m:t>+</m:t>
                    </m:r>
                  </m:oMath>
                </a14:m>
                <a:r>
                  <a:rPr lang="en-US" altLang="ja-JP" sz="2800"/>
                  <a:t> </a:t>
                </a:r>
                <a14:m>
                  <m:oMath xmlns:m="http://schemas.openxmlformats.org/officeDocument/2006/math">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𝑗</m:t>
                            </m:r>
                          </m:e>
                          <m:sub>
                            <m:r>
                              <a:rPr lang="en-US" altLang="ja-JP" sz="2800" b="0" i="1" smtClean="0">
                                <a:latin typeface="Cambria Math" panose="02040503050406030204" pitchFamily="18" charset="0"/>
                              </a:rPr>
                              <m:t>4</m:t>
                            </m:r>
                          </m:sub>
                        </m:sSub>
                      </m:sub>
                    </m:sSub>
                  </m:oMath>
                </a14:m>
                <a:endParaRPr lang="ja-JP" altLang="en-US" sz="2800"/>
              </a:p>
            </p:txBody>
          </p:sp>
        </mc:Choice>
        <mc:Fallback xmlns="">
          <p:sp>
            <p:nvSpPr>
              <p:cNvPr id="38" name="テキスト ボックス 37">
                <a:extLst>
                  <a:ext uri="{FF2B5EF4-FFF2-40B4-BE49-F238E27FC236}">
                    <a16:creationId xmlns:a16="http://schemas.microsoft.com/office/drawing/2014/main" id="{33F4E9CC-E493-48E1-B6CA-4968DAE5D49B}"/>
                  </a:ext>
                </a:extLst>
              </p:cNvPr>
              <p:cNvSpPr txBox="1">
                <a:spLocks noRot="1" noChangeAspect="1" noMove="1" noResize="1" noEditPoints="1" noAdjustHandles="1" noChangeArrowheads="1" noChangeShapeType="1" noTextEdit="1"/>
              </p:cNvSpPr>
              <p:nvPr/>
            </p:nvSpPr>
            <p:spPr>
              <a:xfrm>
                <a:off x="3707904" y="5445224"/>
                <a:ext cx="3960440" cy="562205"/>
              </a:xfrm>
              <a:prstGeom prst="rect">
                <a:avLst/>
              </a:prstGeom>
              <a:blipFill>
                <a:blip r:embed="rId9"/>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0647067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CAA5B64-4887-4812-A6C5-8621F2DDAEB8}"/>
              </a:ext>
            </a:extLst>
          </p:cNvPr>
          <p:cNvSpPr>
            <a:spLocks noGrp="1"/>
          </p:cNvSpPr>
          <p:nvPr>
            <p:ph type="body" sz="quarter" idx="10"/>
          </p:nvPr>
        </p:nvSpPr>
        <p:spPr/>
        <p:txBody>
          <a:bodyPr/>
          <a:lstStyle/>
          <a:p>
            <a:r>
              <a:rPr kumimoji="1" lang="ja-JP" altLang="en-US"/>
              <a:t>イジング模型</a:t>
            </a:r>
          </a:p>
        </p:txBody>
      </p:sp>
      <p:sp>
        <p:nvSpPr>
          <p:cNvPr id="3" name="テキスト ボックス 2">
            <a:extLst>
              <a:ext uri="{FF2B5EF4-FFF2-40B4-BE49-F238E27FC236}">
                <a16:creationId xmlns:a16="http://schemas.microsoft.com/office/drawing/2014/main" id="{E135249D-5154-407E-AE36-D1691BB1F322}"/>
              </a:ext>
            </a:extLst>
          </p:cNvPr>
          <p:cNvSpPr txBox="1"/>
          <p:nvPr/>
        </p:nvSpPr>
        <p:spPr>
          <a:xfrm>
            <a:off x="290294" y="1268760"/>
            <a:ext cx="8443337" cy="1569660"/>
          </a:xfrm>
          <a:prstGeom prst="rect">
            <a:avLst/>
          </a:prstGeom>
          <a:noFill/>
        </p:spPr>
        <p:txBody>
          <a:bodyPr wrap="none" rtlCol="0">
            <a:spAutoFit/>
          </a:bodyPr>
          <a:lstStyle/>
          <a:p>
            <a:pPr marL="457200" indent="-457200">
              <a:buFont typeface="Arial" panose="020B0604020202020204" pitchFamily="34" charset="0"/>
              <a:buChar char="•"/>
            </a:pPr>
            <a:r>
              <a:rPr kumimoji="1" lang="ja-JP" altLang="en-US" sz="3200"/>
              <a:t>格子の各点に</a:t>
            </a:r>
            <a:r>
              <a:rPr kumimoji="1" lang="ja-JP" altLang="en-US" sz="3200">
                <a:solidFill>
                  <a:srgbClr val="011893"/>
                </a:solidFill>
              </a:rPr>
              <a:t>スピン</a:t>
            </a:r>
            <a:r>
              <a:rPr kumimoji="1" lang="en-US" altLang="ja-JP" sz="3200"/>
              <a:t>(</a:t>
            </a:r>
            <a:r>
              <a:rPr kumimoji="1" lang="ja-JP" altLang="en-US" sz="3200"/>
              <a:t>小さな磁石</a:t>
            </a:r>
            <a:r>
              <a:rPr kumimoji="1" lang="en-US" altLang="ja-JP" sz="3200"/>
              <a:t>)</a:t>
            </a:r>
            <a:r>
              <a:rPr kumimoji="1" lang="ja-JP" altLang="en-US" sz="3200"/>
              <a:t>がある</a:t>
            </a:r>
            <a:endParaRPr kumimoji="1" lang="en-US" altLang="ja-JP" sz="3200"/>
          </a:p>
          <a:p>
            <a:pPr marL="457200" indent="-457200">
              <a:buFont typeface="Arial" panose="020B0604020202020204" pitchFamily="34" charset="0"/>
              <a:buChar char="•"/>
            </a:pPr>
            <a:r>
              <a:rPr kumimoji="1" lang="ja-JP" altLang="en-US" sz="3200"/>
              <a:t>スピンは「上」と「下」の状態がある</a:t>
            </a:r>
            <a:endParaRPr kumimoji="1" lang="en-US" altLang="ja-JP" sz="3200"/>
          </a:p>
          <a:p>
            <a:pPr marL="457200" indent="-457200">
              <a:buFont typeface="Arial" panose="020B0604020202020204" pitchFamily="34" charset="0"/>
              <a:buChar char="•"/>
            </a:pPr>
            <a:r>
              <a:rPr lang="ja-JP" altLang="en-US" sz="3200"/>
              <a:t>隣り合うスピンをつなぐ線を</a:t>
            </a:r>
            <a:r>
              <a:rPr lang="ja-JP" altLang="en-US" sz="3200">
                <a:solidFill>
                  <a:srgbClr val="011893"/>
                </a:solidFill>
              </a:rPr>
              <a:t>ボンド</a:t>
            </a:r>
            <a:r>
              <a:rPr lang="ja-JP" altLang="en-US" sz="3200"/>
              <a:t>と呼ぶ</a:t>
            </a:r>
            <a:endParaRPr kumimoji="1" lang="en-US" altLang="ja-JP" sz="3200"/>
          </a:p>
        </p:txBody>
      </p:sp>
      <p:grpSp>
        <p:nvGrpSpPr>
          <p:cNvPr id="4" name="グループ化 3">
            <a:extLst>
              <a:ext uri="{FF2B5EF4-FFF2-40B4-BE49-F238E27FC236}">
                <a16:creationId xmlns:a16="http://schemas.microsoft.com/office/drawing/2014/main" id="{5FF5B089-DD95-489D-A9D7-B98005CEAA6C}"/>
              </a:ext>
            </a:extLst>
          </p:cNvPr>
          <p:cNvGrpSpPr/>
          <p:nvPr/>
        </p:nvGrpSpPr>
        <p:grpSpPr>
          <a:xfrm rot="10800000">
            <a:off x="3707904" y="3789040"/>
            <a:ext cx="720080" cy="720080"/>
            <a:chOff x="792000" y="2529000"/>
            <a:chExt cx="360000" cy="360000"/>
          </a:xfrm>
        </p:grpSpPr>
        <p:sp>
          <p:nvSpPr>
            <p:cNvPr id="5" name="楕円 4">
              <a:extLst>
                <a:ext uri="{FF2B5EF4-FFF2-40B4-BE49-F238E27FC236}">
                  <a16:creationId xmlns:a16="http://schemas.microsoft.com/office/drawing/2014/main" id="{D5AFFE1A-55BF-4DFF-8AF9-21EB14916DF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矢印: 下 5">
              <a:extLst>
                <a:ext uri="{FF2B5EF4-FFF2-40B4-BE49-F238E27FC236}">
                  <a16:creationId xmlns:a16="http://schemas.microsoft.com/office/drawing/2014/main" id="{77723D2D-FD36-4A37-A19E-45ACEEA2191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 name="直線コネクタ 9">
            <a:extLst>
              <a:ext uri="{FF2B5EF4-FFF2-40B4-BE49-F238E27FC236}">
                <a16:creationId xmlns:a16="http://schemas.microsoft.com/office/drawing/2014/main" id="{DF9C8AAB-6C9C-45ED-8F08-58A9EB87382E}"/>
              </a:ext>
            </a:extLst>
          </p:cNvPr>
          <p:cNvCxnSpPr>
            <a:cxnSpLocks/>
          </p:cNvCxnSpPr>
          <p:nvPr/>
        </p:nvCxnSpPr>
        <p:spPr>
          <a:xfrm>
            <a:off x="4427984" y="4149080"/>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 name="グループ化 11">
            <a:extLst>
              <a:ext uri="{FF2B5EF4-FFF2-40B4-BE49-F238E27FC236}">
                <a16:creationId xmlns:a16="http://schemas.microsoft.com/office/drawing/2014/main" id="{F07EFC70-C88B-46F3-9512-8F4FCBFDCACD}"/>
              </a:ext>
            </a:extLst>
          </p:cNvPr>
          <p:cNvGrpSpPr/>
          <p:nvPr/>
        </p:nvGrpSpPr>
        <p:grpSpPr>
          <a:xfrm rot="10800000">
            <a:off x="5148064" y="3789040"/>
            <a:ext cx="720080" cy="720080"/>
            <a:chOff x="792000" y="2529000"/>
            <a:chExt cx="360000" cy="360000"/>
          </a:xfrm>
        </p:grpSpPr>
        <p:sp>
          <p:nvSpPr>
            <p:cNvPr id="13" name="楕円 12">
              <a:extLst>
                <a:ext uri="{FF2B5EF4-FFF2-40B4-BE49-F238E27FC236}">
                  <a16:creationId xmlns:a16="http://schemas.microsoft.com/office/drawing/2014/main" id="{E4835B4E-DCDE-4457-81B2-A26B5A25752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14D54C59-C8A0-4618-B444-B3854AB6746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C013C1DD-9727-4A29-AA18-D5235E259B8C}"/>
              </a:ext>
            </a:extLst>
          </p:cNvPr>
          <p:cNvGrpSpPr/>
          <p:nvPr/>
        </p:nvGrpSpPr>
        <p:grpSpPr>
          <a:xfrm rot="10800000">
            <a:off x="6660232" y="3789040"/>
            <a:ext cx="720080" cy="720080"/>
            <a:chOff x="792000" y="2529000"/>
            <a:chExt cx="360000" cy="360000"/>
          </a:xfrm>
        </p:grpSpPr>
        <p:sp>
          <p:nvSpPr>
            <p:cNvPr id="18" name="楕円 17">
              <a:extLst>
                <a:ext uri="{FF2B5EF4-FFF2-40B4-BE49-F238E27FC236}">
                  <a16:creationId xmlns:a16="http://schemas.microsoft.com/office/drawing/2014/main" id="{3D3A9A4C-053B-4E91-8DDF-E5DFD44A61D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2C57166D-9E69-4293-86F4-9E50FC33579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 name="直線コネクタ 19">
            <a:extLst>
              <a:ext uri="{FF2B5EF4-FFF2-40B4-BE49-F238E27FC236}">
                <a16:creationId xmlns:a16="http://schemas.microsoft.com/office/drawing/2014/main" id="{A793B173-B8F9-46F4-ADF9-2B6EBF425925}"/>
              </a:ext>
            </a:extLst>
          </p:cNvPr>
          <p:cNvCxnSpPr>
            <a:cxnSpLocks/>
            <a:stCxn id="18" idx="2"/>
            <a:endCxn id="23" idx="2"/>
          </p:cNvCxnSpPr>
          <p:nvPr/>
        </p:nvCxnSpPr>
        <p:spPr>
          <a:xfrm>
            <a:off x="7380312" y="414908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 name="グループ化 21">
            <a:extLst>
              <a:ext uri="{FF2B5EF4-FFF2-40B4-BE49-F238E27FC236}">
                <a16:creationId xmlns:a16="http://schemas.microsoft.com/office/drawing/2014/main" id="{3A06710C-917E-4FD2-9607-81A97BA0D971}"/>
              </a:ext>
            </a:extLst>
          </p:cNvPr>
          <p:cNvGrpSpPr/>
          <p:nvPr/>
        </p:nvGrpSpPr>
        <p:grpSpPr>
          <a:xfrm>
            <a:off x="8100392" y="3789040"/>
            <a:ext cx="720080" cy="720080"/>
            <a:chOff x="792000" y="2529000"/>
            <a:chExt cx="360000" cy="360000"/>
          </a:xfrm>
        </p:grpSpPr>
        <p:sp>
          <p:nvSpPr>
            <p:cNvPr id="23" name="楕円 22">
              <a:extLst>
                <a:ext uri="{FF2B5EF4-FFF2-40B4-BE49-F238E27FC236}">
                  <a16:creationId xmlns:a16="http://schemas.microsoft.com/office/drawing/2014/main" id="{3F7A79D0-2187-40B0-82D5-7D2362FAB62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矢印: 下 23">
              <a:extLst>
                <a:ext uri="{FF2B5EF4-FFF2-40B4-BE49-F238E27FC236}">
                  <a16:creationId xmlns:a16="http://schemas.microsoft.com/office/drawing/2014/main" id="{E4FE9A90-3173-4DA6-92D6-AD07B792318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8" name="テキスト ボックス 27">
            <a:extLst>
              <a:ext uri="{FF2B5EF4-FFF2-40B4-BE49-F238E27FC236}">
                <a16:creationId xmlns:a16="http://schemas.microsoft.com/office/drawing/2014/main" id="{1FCC7726-813A-44C3-87E1-FE14FB762EDE}"/>
              </a:ext>
            </a:extLst>
          </p:cNvPr>
          <p:cNvSpPr txBox="1"/>
          <p:nvPr/>
        </p:nvSpPr>
        <p:spPr>
          <a:xfrm>
            <a:off x="251520" y="3284984"/>
            <a:ext cx="3240360" cy="1077218"/>
          </a:xfrm>
          <a:prstGeom prst="rect">
            <a:avLst/>
          </a:prstGeom>
          <a:noFill/>
        </p:spPr>
        <p:txBody>
          <a:bodyPr wrap="square">
            <a:spAutoFit/>
          </a:bodyPr>
          <a:lstStyle/>
          <a:p>
            <a:r>
              <a:rPr lang="ja-JP" altLang="en-US" sz="3200"/>
              <a:t>ボンドの両側の</a:t>
            </a:r>
            <a:endParaRPr lang="en-US" altLang="ja-JP" sz="3200"/>
          </a:p>
          <a:p>
            <a:r>
              <a:rPr lang="ja-JP" altLang="en-US" sz="3200"/>
              <a:t>スピンの向き</a:t>
            </a:r>
            <a:endParaRPr lang="en-US" altLang="ja-JP" sz="3200"/>
          </a:p>
        </p:txBody>
      </p:sp>
      <p:sp>
        <p:nvSpPr>
          <p:cNvPr id="29" name="テキスト ボックス 28">
            <a:extLst>
              <a:ext uri="{FF2B5EF4-FFF2-40B4-BE49-F238E27FC236}">
                <a16:creationId xmlns:a16="http://schemas.microsoft.com/office/drawing/2014/main" id="{A836AD8D-7B00-476B-9AE6-27E8F0AE42FF}"/>
              </a:ext>
            </a:extLst>
          </p:cNvPr>
          <p:cNvSpPr txBox="1"/>
          <p:nvPr/>
        </p:nvSpPr>
        <p:spPr>
          <a:xfrm>
            <a:off x="4259018" y="3099048"/>
            <a:ext cx="1107996" cy="646331"/>
          </a:xfrm>
          <a:prstGeom prst="rect">
            <a:avLst/>
          </a:prstGeom>
          <a:noFill/>
        </p:spPr>
        <p:txBody>
          <a:bodyPr wrap="none" rtlCol="0">
            <a:spAutoFit/>
          </a:bodyPr>
          <a:lstStyle/>
          <a:p>
            <a:r>
              <a:rPr kumimoji="1" lang="ja-JP" altLang="en-US" sz="3600"/>
              <a:t>同じ</a:t>
            </a:r>
          </a:p>
        </p:txBody>
      </p:sp>
      <p:sp>
        <p:nvSpPr>
          <p:cNvPr id="30" name="テキスト ボックス 29">
            <a:extLst>
              <a:ext uri="{FF2B5EF4-FFF2-40B4-BE49-F238E27FC236}">
                <a16:creationId xmlns:a16="http://schemas.microsoft.com/office/drawing/2014/main" id="{AF88DF27-5261-4AE4-AFA3-6F33E473BD49}"/>
              </a:ext>
            </a:extLst>
          </p:cNvPr>
          <p:cNvSpPr txBox="1"/>
          <p:nvPr/>
        </p:nvSpPr>
        <p:spPr>
          <a:xfrm>
            <a:off x="7380312" y="3068960"/>
            <a:ext cx="646331" cy="646331"/>
          </a:xfrm>
          <a:prstGeom prst="rect">
            <a:avLst/>
          </a:prstGeom>
          <a:noFill/>
        </p:spPr>
        <p:txBody>
          <a:bodyPr wrap="none" rtlCol="0">
            <a:spAutoFit/>
          </a:bodyPr>
          <a:lstStyle/>
          <a:p>
            <a:r>
              <a:rPr kumimoji="1" lang="ja-JP" altLang="en-US" sz="3600"/>
              <a:t>逆</a:t>
            </a:r>
          </a:p>
        </p:txBody>
      </p:sp>
      <p:sp>
        <p:nvSpPr>
          <p:cNvPr id="32" name="テキスト ボックス 31">
            <a:extLst>
              <a:ext uri="{FF2B5EF4-FFF2-40B4-BE49-F238E27FC236}">
                <a16:creationId xmlns:a16="http://schemas.microsoft.com/office/drawing/2014/main" id="{0C8B23FF-930D-4F8B-A96B-1ECE151DFD5D}"/>
              </a:ext>
            </a:extLst>
          </p:cNvPr>
          <p:cNvSpPr txBox="1"/>
          <p:nvPr/>
        </p:nvSpPr>
        <p:spPr>
          <a:xfrm>
            <a:off x="395536" y="4869160"/>
            <a:ext cx="2520280" cy="584775"/>
          </a:xfrm>
          <a:prstGeom prst="rect">
            <a:avLst/>
          </a:prstGeom>
          <a:noFill/>
        </p:spPr>
        <p:txBody>
          <a:bodyPr wrap="square">
            <a:spAutoFit/>
          </a:bodyPr>
          <a:lstStyle/>
          <a:p>
            <a:r>
              <a:rPr lang="ja-JP" altLang="en-US" sz="3200"/>
              <a:t>エネルギー</a:t>
            </a:r>
            <a:endParaRPr lang="en-US" altLang="ja-JP" sz="3200"/>
          </a:p>
        </p:txBody>
      </p:sp>
      <mc:AlternateContent xmlns:mc="http://schemas.openxmlformats.org/markup-compatibility/2006" xmlns:a14="http://schemas.microsoft.com/office/drawing/2010/main">
        <mc:Choice Requires="a14">
          <p:sp>
            <p:nvSpPr>
              <p:cNvPr id="33" name="テキスト ボックス 32">
                <a:extLst>
                  <a:ext uri="{FF2B5EF4-FFF2-40B4-BE49-F238E27FC236}">
                    <a16:creationId xmlns:a16="http://schemas.microsoft.com/office/drawing/2014/main" id="{9A82F268-16CE-46CA-864A-F7A3D1B1CF6A}"/>
                  </a:ext>
                </a:extLst>
              </p:cNvPr>
              <p:cNvSpPr txBox="1"/>
              <p:nvPr/>
            </p:nvSpPr>
            <p:spPr>
              <a:xfrm>
                <a:off x="4211960" y="4725144"/>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33" name="テキスト ボックス 32">
                <a:extLst>
                  <a:ext uri="{FF2B5EF4-FFF2-40B4-BE49-F238E27FC236}">
                    <a16:creationId xmlns:a16="http://schemas.microsoft.com/office/drawing/2014/main" id="{9A82F268-16CE-46CA-864A-F7A3D1B1CF6A}"/>
                  </a:ext>
                </a:extLst>
              </p:cNvPr>
              <p:cNvSpPr txBox="1">
                <a:spLocks noRot="1" noChangeAspect="1" noMove="1" noResize="1" noEditPoints="1" noAdjustHandles="1" noChangeArrowheads="1" noChangeShapeType="1" noTextEdit="1"/>
              </p:cNvSpPr>
              <p:nvPr/>
            </p:nvSpPr>
            <p:spPr>
              <a:xfrm>
                <a:off x="4211960" y="4725144"/>
                <a:ext cx="909329" cy="707886"/>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4" name="テキスト ボックス 33">
                <a:extLst>
                  <a:ext uri="{FF2B5EF4-FFF2-40B4-BE49-F238E27FC236}">
                    <a16:creationId xmlns:a16="http://schemas.microsoft.com/office/drawing/2014/main" id="{BFA9C308-E22F-484E-A210-3C319EEADD58}"/>
                  </a:ext>
                </a:extLst>
              </p:cNvPr>
              <p:cNvSpPr txBox="1"/>
              <p:nvPr/>
            </p:nvSpPr>
            <p:spPr>
              <a:xfrm>
                <a:off x="7236296" y="4653136"/>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34" name="テキスト ボックス 33">
                <a:extLst>
                  <a:ext uri="{FF2B5EF4-FFF2-40B4-BE49-F238E27FC236}">
                    <a16:creationId xmlns:a16="http://schemas.microsoft.com/office/drawing/2014/main" id="{BFA9C308-E22F-484E-A210-3C319EEADD58}"/>
                  </a:ext>
                </a:extLst>
              </p:cNvPr>
              <p:cNvSpPr txBox="1">
                <a:spLocks noRot="1" noChangeAspect="1" noMove="1" noResize="1" noEditPoints="1" noAdjustHandles="1" noChangeArrowheads="1" noChangeShapeType="1" noTextEdit="1"/>
              </p:cNvSpPr>
              <p:nvPr/>
            </p:nvSpPr>
            <p:spPr>
              <a:xfrm>
                <a:off x="7236296" y="4653136"/>
                <a:ext cx="909329" cy="70788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5" name="テキスト ボックス 34">
                <a:extLst>
                  <a:ext uri="{FF2B5EF4-FFF2-40B4-BE49-F238E27FC236}">
                    <a16:creationId xmlns:a16="http://schemas.microsoft.com/office/drawing/2014/main" id="{51783B99-0D27-4C0F-AB86-98FD2B77E1D1}"/>
                  </a:ext>
                </a:extLst>
              </p:cNvPr>
              <p:cNvSpPr txBox="1"/>
              <p:nvPr/>
            </p:nvSpPr>
            <p:spPr>
              <a:xfrm>
                <a:off x="827584" y="5733256"/>
                <a:ext cx="7200800" cy="954107"/>
              </a:xfrm>
              <a:prstGeom prst="rect">
                <a:avLst/>
              </a:prstGeom>
              <a:noFill/>
              <a:ln>
                <a:solidFill>
                  <a:schemeClr val="tx1"/>
                </a:solidFill>
              </a:ln>
            </p:spPr>
            <p:txBody>
              <a:bodyPr wrap="square" rtlCol="0">
                <a:spAutoFit/>
              </a:bodyPr>
              <a:lstStyle/>
              <a:p>
                <a14:m>
                  <m:oMath xmlns:m="http://schemas.openxmlformats.org/officeDocument/2006/math">
                    <m:r>
                      <a:rPr kumimoji="1" lang="en-US" altLang="ja-JP" sz="2800" b="0" i="1" smtClean="0">
                        <a:latin typeface="Cambria Math" panose="02040503050406030204" pitchFamily="18" charset="0"/>
                      </a:rPr>
                      <m:t>𝐽</m:t>
                    </m:r>
                    <m:r>
                      <a:rPr kumimoji="1" lang="en-US" altLang="ja-JP" sz="2800" b="0" i="1" smtClean="0">
                        <a:latin typeface="Cambria Math" panose="02040503050406030204" pitchFamily="18" charset="0"/>
                      </a:rPr>
                      <m:t>&gt;0</m:t>
                    </m:r>
                  </m:oMath>
                </a14:m>
                <a:r>
                  <a:rPr kumimoji="1" lang="ja-JP" altLang="en-US" sz="2800"/>
                  <a:t>ならスピンは揃いたがる</a:t>
                </a:r>
                <a:r>
                  <a:rPr kumimoji="1" lang="en-US" altLang="ja-JP" sz="2800"/>
                  <a:t>(</a:t>
                </a:r>
                <a:r>
                  <a:rPr kumimoji="1" lang="ja-JP" altLang="en-US" sz="2800"/>
                  <a:t>強磁性的</a:t>
                </a:r>
                <a:r>
                  <a:rPr kumimoji="1" lang="en-US" altLang="ja-JP" sz="2800"/>
                  <a:t>)</a:t>
                </a:r>
              </a:p>
              <a:p>
                <a14:m>
                  <m:oMath xmlns:m="http://schemas.openxmlformats.org/officeDocument/2006/math">
                    <m:r>
                      <a:rPr kumimoji="1" lang="en-US" altLang="ja-JP" sz="2800" b="0" i="1" smtClean="0">
                        <a:latin typeface="Cambria Math" panose="02040503050406030204" pitchFamily="18" charset="0"/>
                      </a:rPr>
                      <m:t>𝐽</m:t>
                    </m:r>
                    <m:r>
                      <a:rPr kumimoji="1" lang="en-US" altLang="ja-JP" sz="2800" b="0" i="1" smtClean="0">
                        <a:latin typeface="Cambria Math" panose="02040503050406030204" pitchFamily="18" charset="0"/>
                      </a:rPr>
                      <m:t>&lt;0</m:t>
                    </m:r>
                  </m:oMath>
                </a14:m>
                <a:r>
                  <a:rPr kumimoji="1" lang="ja-JP" altLang="en-US" sz="2800"/>
                  <a:t>ならスピンは逆向きを好む</a:t>
                </a:r>
                <a:r>
                  <a:rPr kumimoji="1" lang="en-US" altLang="ja-JP" sz="2800"/>
                  <a:t>(</a:t>
                </a:r>
                <a:r>
                  <a:rPr kumimoji="1" lang="ja-JP" altLang="en-US" sz="2800"/>
                  <a:t>反強磁性</a:t>
                </a:r>
                <a:r>
                  <a:rPr kumimoji="1" lang="en-US" altLang="ja-JP" sz="2800"/>
                  <a:t>)</a:t>
                </a:r>
              </a:p>
            </p:txBody>
          </p:sp>
        </mc:Choice>
        <mc:Fallback xmlns="">
          <p:sp>
            <p:nvSpPr>
              <p:cNvPr id="35" name="テキスト ボックス 34">
                <a:extLst>
                  <a:ext uri="{FF2B5EF4-FFF2-40B4-BE49-F238E27FC236}">
                    <a16:creationId xmlns:a16="http://schemas.microsoft.com/office/drawing/2014/main" id="{51783B99-0D27-4C0F-AB86-98FD2B77E1D1}"/>
                  </a:ext>
                </a:extLst>
              </p:cNvPr>
              <p:cNvSpPr txBox="1">
                <a:spLocks noRot="1" noChangeAspect="1" noMove="1" noResize="1" noEditPoints="1" noAdjustHandles="1" noChangeArrowheads="1" noChangeShapeType="1" noTextEdit="1"/>
              </p:cNvSpPr>
              <p:nvPr/>
            </p:nvSpPr>
            <p:spPr>
              <a:xfrm>
                <a:off x="827584" y="5733256"/>
                <a:ext cx="7200800" cy="954107"/>
              </a:xfrm>
              <a:prstGeom prst="rect">
                <a:avLst/>
              </a:prstGeom>
              <a:blipFill>
                <a:blip r:embed="rId4"/>
                <a:stretch>
                  <a:fillRect t="-7547" b="-15723"/>
                </a:stretch>
              </a:blipFill>
              <a:ln>
                <a:solidFill>
                  <a:schemeClr val="tx1"/>
                </a:solidFill>
              </a:ln>
            </p:spPr>
            <p:txBody>
              <a:bodyPr/>
              <a:lstStyle/>
              <a:p>
                <a:r>
                  <a:rPr lang="ja-JP" altLang="en-US">
                    <a:noFill/>
                  </a:rPr>
                  <a:t> </a:t>
                </a:r>
              </a:p>
            </p:txBody>
          </p:sp>
        </mc:Fallback>
      </mc:AlternateContent>
    </p:spTree>
    <p:extLst>
      <p:ext uri="{BB962C8B-B14F-4D97-AF65-F5344CB8AC3E}">
        <p14:creationId xmlns:p14="http://schemas.microsoft.com/office/powerpoint/2010/main" val="275709414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77D48734-3367-4AA7-A66F-CCF525564A76}"/>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62484DD4-BD75-41AD-9FA6-1C7B7802BDB5}"/>
                  </a:ext>
                </a:extLst>
              </p:cNvPr>
              <p:cNvSpPr txBox="1"/>
              <p:nvPr/>
            </p:nvSpPr>
            <p:spPr>
              <a:xfrm>
                <a:off x="467544" y="1196752"/>
                <a:ext cx="8175187" cy="129824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solidFill>
                                    <a:srgbClr val="FFC000"/>
                                  </a:solidFill>
                                  <a:latin typeface="Cambria Math" panose="02040503050406030204" pitchFamily="18" charset="0"/>
                                </a:rPr>
                              </m:ctrlPr>
                            </m:sSubPr>
                            <m:e>
                              <m:r>
                                <a:rPr lang="en-US" altLang="ja-JP" sz="2800" i="1">
                                  <a:solidFill>
                                    <a:srgbClr val="FFC000"/>
                                  </a:solidFill>
                                  <a:latin typeface="Cambria Math" panose="02040503050406030204" pitchFamily="18" charset="0"/>
                                </a:rPr>
                                <m:t>𝜎</m:t>
                              </m:r>
                            </m:e>
                            <m:sub>
                              <m:r>
                                <a:rPr lang="en-US" altLang="ja-JP" sz="2800" b="0" i="1" smtClean="0">
                                  <a:solidFill>
                                    <a:srgbClr val="FFC000"/>
                                  </a:solidFill>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b="0" i="1" smtClean="0">
                                  <a:latin typeface="Cambria Math" panose="02040503050406030204" pitchFamily="18" charset="0"/>
                                </a:rPr>
                              </m:ctrlPr>
                            </m:naryPr>
                            <m:sub>
                              <m:r>
                                <m:rPr>
                                  <m:brk m:alnAt="7"/>
                                </m:rPr>
                                <a:rPr lang="en-US" altLang="ja-JP" sz="2800" b="0" i="1" smtClean="0">
                                  <a:latin typeface="Cambria Math" panose="02040503050406030204" pitchFamily="18" charset="0"/>
                                </a:rPr>
                                <m:t>{</m:t>
                              </m:r>
                              <m:sSub>
                                <m:sSubPr>
                                  <m:ctrlPr>
                                    <a:rPr lang="en-US" altLang="ja-JP" sz="2800" b="0" i="1" smtClean="0">
                                      <a:solidFill>
                                        <a:srgbClr val="00B050"/>
                                      </a:solidFill>
                                      <a:latin typeface="Cambria Math" panose="02040503050406030204" pitchFamily="18" charset="0"/>
                                    </a:rPr>
                                  </m:ctrlPr>
                                </m:sSubPr>
                                <m:e>
                                  <m:r>
                                    <m:rPr>
                                      <m:brk m:alnAt="7"/>
                                    </m:rPr>
                                    <a:rPr lang="en-US" altLang="ja-JP" sz="2800" b="0" i="1" smtClean="0">
                                      <a:solidFill>
                                        <a:srgbClr val="00B050"/>
                                      </a:solidFill>
                                      <a:latin typeface="Cambria Math" panose="02040503050406030204" pitchFamily="18" charset="0"/>
                                    </a:rPr>
                                    <m:t>𝜎</m:t>
                                  </m:r>
                                </m:e>
                                <m:sub>
                                  <m:r>
                                    <m:rPr>
                                      <m:brk m:alnAt="7"/>
                                    </m:rPr>
                                    <a:rPr lang="en-US" altLang="ja-JP" sz="2800" b="0" i="1" smtClean="0">
                                      <a:solidFill>
                                        <a:srgbClr val="00B050"/>
                                      </a:solidFill>
                                      <a:latin typeface="Cambria Math" panose="02040503050406030204" pitchFamily="18" charset="0"/>
                                    </a:rPr>
                                    <m:t>𝐵</m:t>
                                  </m:r>
                                </m:sub>
                              </m:sSub>
                              <m:r>
                                <m:rPr>
                                  <m:brk m:alnAt="7"/>
                                </m:rPr>
                                <a:rPr lang="en-US" altLang="ja-JP" sz="2800" b="0" i="1" smtClean="0">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smtClean="0">
                                      <a:latin typeface="Cambria Math" panose="02040503050406030204" pitchFamily="18" charset="0"/>
                                    </a:rPr>
                                  </m:ctrlPr>
                                </m:dPr>
                                <m:e>
                                  <m:nary>
                                    <m:naryPr>
                                      <m:chr m:val="∑"/>
                                      <m:supHide m:val="on"/>
                                      <m:ctrlPr>
                                        <a:rPr lang="en-US" altLang="ja-JP" sz="2800" b="0" i="1" smtClean="0">
                                          <a:latin typeface="Cambria Math" panose="02040503050406030204" pitchFamily="18" charset="0"/>
                                        </a:rPr>
                                      </m:ctrlPr>
                                    </m:naryPr>
                                    <m:sub>
                                      <m:d>
                                        <m:dPr>
                                          <m:begChr m:val="⟨"/>
                                          <m:endChr m:val="⟩"/>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𝑖</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𝑗</m:t>
                                          </m:r>
                                        </m:e>
                                      </m:d>
                                    </m:sub>
                                    <m:sup/>
                                    <m:e>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e>
                                  </m:nary>
                                </m:e>
                              </m:d>
                            </m:e>
                          </m:nary>
                        </m:e>
                      </m:nary>
                      <m:r>
                        <a:rPr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FFC000"/>
                                  </a:solidFill>
                                  <a:latin typeface="Cambria Math" panose="02040503050406030204" pitchFamily="18" charset="0"/>
                                </a:rPr>
                              </m:ctrlPr>
                            </m:sSubPr>
                            <m:e>
                              <m:r>
                                <a:rPr lang="en-US" altLang="ja-JP" sz="2800" i="1">
                                  <a:solidFill>
                                    <a:srgbClr val="FFC000"/>
                                  </a:solidFill>
                                  <a:latin typeface="Cambria Math" panose="02040503050406030204" pitchFamily="18" charset="0"/>
                                </a:rPr>
                                <m:t>𝜎</m:t>
                              </m:r>
                            </m:e>
                            <m:sub>
                              <m:r>
                                <a:rPr lang="en-US" altLang="ja-JP" sz="2800" i="1">
                                  <a:solidFill>
                                    <a:srgbClr val="FFC000"/>
                                  </a:solidFill>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00B050"/>
                                      </a:solidFill>
                                      <a:latin typeface="Cambria Math" panose="02040503050406030204" pitchFamily="18" charset="0"/>
                                    </a:rPr>
                                  </m:ctrlPr>
                                </m:sSubPr>
                                <m:e>
                                  <m:r>
                                    <m:rPr>
                                      <m:brk m:alnAt="7"/>
                                    </m:rPr>
                                    <a:rPr lang="en-US" altLang="ja-JP" sz="2800" i="1">
                                      <a:solidFill>
                                        <a:srgbClr val="00B050"/>
                                      </a:solidFill>
                                      <a:latin typeface="Cambria Math" panose="02040503050406030204" pitchFamily="18" charset="0"/>
                                    </a:rPr>
                                    <m:t>𝜎</m:t>
                                  </m:r>
                                </m:e>
                                <m:sub>
                                  <m:r>
                                    <m:rPr>
                                      <m:brk m:alnAt="7"/>
                                    </m:rPr>
                                    <a:rPr lang="en-US" altLang="ja-JP" sz="2800" i="1">
                                      <a:solidFill>
                                        <a:srgbClr val="00B050"/>
                                      </a:solidFill>
                                      <a:latin typeface="Cambria Math" panose="02040503050406030204" pitchFamily="18" charset="0"/>
                                    </a:rPr>
                                    <m:t>𝐵</m:t>
                                  </m:r>
                                </m:sub>
                              </m:sSub>
                              <m:r>
                                <m:rPr>
                                  <m:brk m:alnAt="7"/>
                                </m:rPr>
                                <a:rPr lang="en-US" altLang="ja-JP" sz="2800" i="1">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a:latin typeface="Cambria Math" panose="02040503050406030204" pitchFamily="18" charset="0"/>
                                    </a:rPr>
                                  </m:ctrlPr>
                                </m:dPr>
                                <m:e>
                                  <m:nary>
                                    <m:naryPr>
                                      <m:chr m:val="∑"/>
                                      <m:supHide m:val="on"/>
                                      <m:ctrlPr>
                                        <a:rPr lang="en-US" altLang="ja-JP" sz="2800" i="1">
                                          <a:latin typeface="Cambria Math" panose="02040503050406030204" pitchFamily="18" charset="0"/>
                                        </a:rPr>
                                      </m:ctrlPr>
                                    </m:naryPr>
                                    <m:sub>
                                      <m:r>
                                        <a:rPr lang="en-US" altLang="ja-JP" sz="2800" b="0" i="1" smtClean="0">
                                          <a:latin typeface="Cambria Math" panose="02040503050406030204" pitchFamily="18" charset="0"/>
                                        </a:rPr>
                                        <m:t>𝑖</m:t>
                                      </m:r>
                                    </m:sub>
                                    <m:sup/>
                                    <m:e>
                                      <m:sSub>
                                        <m:sSubPr>
                                          <m:ctrlPr>
                                            <a:rPr lang="en-US" altLang="ja-JP" sz="2800" i="1">
                                              <a:latin typeface="Cambria Math" panose="02040503050406030204" pitchFamily="18" charset="0"/>
                                            </a:rPr>
                                          </m:ctrlPr>
                                        </m:sSubPr>
                                        <m:e>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h</m:t>
                                              </m:r>
                                            </m:e>
                                            <m:sub>
                                              <m:r>
                                                <a:rPr lang="en-US" altLang="ja-JP" sz="2800" b="0" i="1" smtClean="0">
                                                  <a:latin typeface="Cambria Math" panose="02040503050406030204" pitchFamily="18" charset="0"/>
                                                </a:rPr>
                                                <m:t>𝑖</m:t>
                                              </m:r>
                                            </m:sub>
                                          </m:sSub>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e>
                                  </m:nary>
                                </m:e>
                              </m:d>
                            </m:e>
                          </m:nary>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62484DD4-BD75-41AD-9FA6-1C7B7802BDB5}"/>
                  </a:ext>
                </a:extLst>
              </p:cNvPr>
              <p:cNvSpPr txBox="1">
                <a:spLocks noRot="1" noChangeAspect="1" noMove="1" noResize="1" noEditPoints="1" noAdjustHandles="1" noChangeArrowheads="1" noChangeShapeType="1" noTextEdit="1"/>
              </p:cNvSpPr>
              <p:nvPr/>
            </p:nvSpPr>
            <p:spPr>
              <a:xfrm>
                <a:off x="467544" y="1196752"/>
                <a:ext cx="8175187" cy="129824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946D2424-ADCB-4F69-9645-AB539330C1E5}"/>
                  </a:ext>
                </a:extLst>
              </p:cNvPr>
              <p:cNvSpPr txBox="1"/>
              <p:nvPr/>
            </p:nvSpPr>
            <p:spPr>
              <a:xfrm>
                <a:off x="395536" y="2780928"/>
                <a:ext cx="6361998" cy="11942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chr m:val="∑"/>
                          <m:supHide m:val="on"/>
                          <m:ctrlPr>
                            <a:rPr kumimoji="1" lang="en-US" altLang="ja-JP" sz="2800" b="0" i="1" smtClean="0">
                              <a:latin typeface="Cambria Math" panose="02040503050406030204" pitchFamily="18" charset="0"/>
                            </a:rPr>
                          </m:ctrlPr>
                        </m:naryPr>
                        <m:sub>
                          <m:r>
                            <m:rPr>
                              <m:brk m:alnAt="7"/>
                            </m:rP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𝜎</m:t>
                          </m:r>
                          <m:r>
                            <a:rPr kumimoji="1" lang="en-US" altLang="ja-JP" sz="2800" b="0" i="1" smtClean="0">
                              <a:latin typeface="Cambria Math" panose="02040503050406030204" pitchFamily="18" charset="0"/>
                            </a:rPr>
                            <m:t>}</m:t>
                          </m:r>
                        </m:sub>
                        <m:sup/>
                        <m:e>
                          <m:r>
                            <m:rPr>
                              <m:sty m:val="p"/>
                            </m:rPr>
                            <a:rPr kumimoji="1" lang="en-US" altLang="ja-JP" sz="2800" b="0" i="0" smtClean="0">
                              <a:latin typeface="Cambria Math" panose="02040503050406030204" pitchFamily="18" charset="0"/>
                            </a:rPr>
                            <m:t>exp</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e>
                      </m:nary>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b="0" i="1" smtClean="0">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b="0" i="1" smtClean="0">
                                  <a:latin typeface="Cambria Math" panose="02040503050406030204" pitchFamily="18" charset="0"/>
                                </a:rPr>
                              </m:ctrlPr>
                            </m:naryPr>
                            <m:sub>
                              <m:r>
                                <m:rPr>
                                  <m:brk m:alnAt="7"/>
                                </m:rP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m:rPr>
                                      <m:brk m:alnAt="7"/>
                                    </m:rPr>
                                    <a:rPr lang="en-US" altLang="ja-JP" sz="2800" b="0" i="1" smtClean="0">
                                      <a:latin typeface="Cambria Math" panose="02040503050406030204" pitchFamily="18" charset="0"/>
                                    </a:rPr>
                                    <m:t>𝜎</m:t>
                                  </m:r>
                                </m:e>
                                <m:sub>
                                  <m:r>
                                    <m:rPr>
                                      <m:brk m:alnAt="7"/>
                                    </m:rPr>
                                    <a:rPr lang="en-US" altLang="ja-JP" sz="2800" b="0" i="1" smtClean="0">
                                      <a:latin typeface="Cambria Math" panose="02040503050406030204" pitchFamily="18" charset="0"/>
                                    </a:rPr>
                                    <m:t>𝐵</m:t>
                                  </m:r>
                                </m:sub>
                              </m:sSub>
                              <m:r>
                                <m:rPr>
                                  <m:brk m:alnAt="7"/>
                                </m:rPr>
                                <a:rPr lang="en-US" altLang="ja-JP" sz="2800" b="0" i="1" smtClean="0">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r>
                                <a:rPr lang="en-US" altLang="ja-JP" sz="2800" i="1">
                                  <a:latin typeface="Cambria Math" panose="02040503050406030204" pitchFamily="18" charset="0"/>
                                </a:rPr>
                                <m:t>𝛽</m:t>
                              </m:r>
                              <m:r>
                                <a:rPr lang="en-US" altLang="ja-JP" sz="2800" i="1">
                                  <a:latin typeface="Cambria Math" panose="02040503050406030204" pitchFamily="18" charset="0"/>
                                </a:rPr>
                                <m:t>𝐻</m:t>
                              </m:r>
                              <m:r>
                                <a:rPr lang="en-US" altLang="ja-JP" sz="2800" i="1">
                                  <a:latin typeface="Cambria Math" panose="02040503050406030204" pitchFamily="18" charset="0"/>
                                </a:rPr>
                                <m:t>)</m:t>
                              </m:r>
                            </m:e>
                          </m:nary>
                        </m:e>
                      </m:nary>
                    </m:oMath>
                  </m:oMathPara>
                </a14:m>
                <a:endParaRPr kumimoji="1" lang="ja-JP" altLang="en-US" sz="2800"/>
              </a:p>
            </p:txBody>
          </p:sp>
        </mc:Choice>
        <mc:Fallback xmlns="">
          <p:sp>
            <p:nvSpPr>
              <p:cNvPr id="4" name="テキスト ボックス 3">
                <a:extLst>
                  <a:ext uri="{FF2B5EF4-FFF2-40B4-BE49-F238E27FC236}">
                    <a16:creationId xmlns:a16="http://schemas.microsoft.com/office/drawing/2014/main" id="{946D2424-ADCB-4F69-9645-AB539330C1E5}"/>
                  </a:ext>
                </a:extLst>
              </p:cNvPr>
              <p:cNvSpPr txBox="1">
                <a:spLocks noRot="1" noChangeAspect="1" noMove="1" noResize="1" noEditPoints="1" noAdjustHandles="1" noChangeArrowheads="1" noChangeShapeType="1" noTextEdit="1"/>
              </p:cNvSpPr>
              <p:nvPr/>
            </p:nvSpPr>
            <p:spPr>
              <a:xfrm>
                <a:off x="395536" y="2780928"/>
                <a:ext cx="6361998" cy="1194238"/>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CE92F801-E84D-4403-AE00-889487337BCB}"/>
              </a:ext>
            </a:extLst>
          </p:cNvPr>
          <p:cNvSpPr txBox="1"/>
          <p:nvPr/>
        </p:nvSpPr>
        <p:spPr>
          <a:xfrm>
            <a:off x="6876256" y="3140968"/>
            <a:ext cx="1338828" cy="369332"/>
          </a:xfrm>
          <a:prstGeom prst="rect">
            <a:avLst/>
          </a:prstGeom>
          <a:noFill/>
        </p:spPr>
        <p:txBody>
          <a:bodyPr wrap="none" rtlCol="0">
            <a:spAutoFit/>
          </a:bodyPr>
          <a:lstStyle/>
          <a:p>
            <a:r>
              <a:rPr lang="ja-JP" altLang="en-US"/>
              <a:t>だったから</a:t>
            </a:r>
            <a:endParaRPr kumimoji="1" lang="ja-JP" altLang="en-US"/>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3ACAE58B-D231-4DD3-8C4A-CEC7667C1F72}"/>
                  </a:ext>
                </a:extLst>
              </p:cNvPr>
              <p:cNvSpPr txBox="1"/>
              <p:nvPr/>
            </p:nvSpPr>
            <p:spPr>
              <a:xfrm>
                <a:off x="467028" y="4077072"/>
                <a:ext cx="2645853" cy="113787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𝐻</m:t>
                      </m:r>
                      <m:r>
                        <a:rPr kumimoji="1" lang="en-US" altLang="ja-JP" sz="2800" b="0" i="1" smtClean="0">
                          <a:latin typeface="Cambria Math" panose="02040503050406030204" pitchFamily="18" charset="0"/>
                        </a:rPr>
                        <m:t>=−</m:t>
                      </m:r>
                      <m:r>
                        <a:rPr kumimoji="1" lang="en-US" altLang="ja-JP" sz="2800" b="0" i="1" smtClean="0">
                          <a:latin typeface="Cambria Math" panose="02040503050406030204" pitchFamily="18" charset="0"/>
                        </a:rPr>
                        <m:t>𝐽</m:t>
                      </m:r>
                      <m:nary>
                        <m:naryPr>
                          <m:chr m:val="∑"/>
                          <m:supHide m:val="on"/>
                          <m:ctrlPr>
                            <a:rPr kumimoji="1" lang="en-US" altLang="ja-JP" sz="2800" b="0" i="1" smtClean="0">
                              <a:latin typeface="Cambria Math" panose="02040503050406030204" pitchFamily="18" charset="0"/>
                            </a:rPr>
                          </m:ctrlPr>
                        </m:naryPr>
                        <m:sub>
                          <m:r>
                            <a:rPr kumimoji="1" lang="en-US" altLang="ja-JP" sz="2800" b="0" i="1" smtClean="0">
                              <a:latin typeface="Cambria Math" panose="02040503050406030204" pitchFamily="18" charset="0"/>
                            </a:rPr>
                            <m:t>𝑖</m:t>
                          </m:r>
                        </m:sub>
                        <m:sup/>
                        <m:e>
                          <m:sSub>
                            <m:sSubPr>
                              <m:ctrlPr>
                                <a:rPr kumimoji="1" lang="en-US" altLang="ja-JP" sz="2800" b="0" i="1" smtClean="0">
                                  <a:latin typeface="Cambria Math" panose="02040503050406030204" pitchFamily="18" charset="0"/>
                                </a:rPr>
                              </m:ctrlPr>
                            </m:sSubPr>
                            <m:e>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h</m:t>
                                  </m:r>
                                </m:e>
                                <m:sub>
                                  <m:r>
                                    <a:rPr kumimoji="1" lang="en-US" altLang="ja-JP" sz="2800" b="0" i="1" smtClean="0">
                                      <a:latin typeface="Cambria Math" panose="02040503050406030204" pitchFamily="18" charset="0"/>
                                    </a:rPr>
                                    <m:t>𝑖</m:t>
                                  </m:r>
                                </m:sub>
                              </m:sSub>
                              <m:r>
                                <a:rPr kumimoji="1" lang="en-US" altLang="ja-JP" sz="2800" b="0" i="1" smtClean="0">
                                  <a:latin typeface="Cambria Math" panose="02040503050406030204" pitchFamily="18" charset="0"/>
                                </a:rPr>
                                <m:t>𝜎</m:t>
                              </m:r>
                            </m:e>
                            <m:sub>
                              <m:r>
                                <a:rPr kumimoji="1" lang="en-US" altLang="ja-JP" sz="2800" b="0" i="1" smtClean="0">
                                  <a:latin typeface="Cambria Math" panose="02040503050406030204" pitchFamily="18" charset="0"/>
                                </a:rPr>
                                <m:t>𝑖</m:t>
                              </m:r>
                            </m:sub>
                          </m:sSub>
                        </m:e>
                      </m:nary>
                    </m:oMath>
                  </m:oMathPara>
                </a14:m>
                <a:endParaRPr kumimoji="1" lang="ja-JP" altLang="en-US" sz="2800" dirty="0"/>
              </a:p>
            </p:txBody>
          </p:sp>
        </mc:Choice>
        <mc:Fallback xmlns="">
          <p:sp>
            <p:nvSpPr>
              <p:cNvPr id="6" name="テキスト ボックス 5">
                <a:extLst>
                  <a:ext uri="{FF2B5EF4-FFF2-40B4-BE49-F238E27FC236}">
                    <a16:creationId xmlns:a16="http://schemas.microsoft.com/office/drawing/2014/main" id="{3ACAE58B-D231-4DD3-8C4A-CEC7667C1F72}"/>
                  </a:ext>
                </a:extLst>
              </p:cNvPr>
              <p:cNvSpPr txBox="1">
                <a:spLocks noRot="1" noChangeAspect="1" noMove="1" noResize="1" noEditPoints="1" noAdjustHandles="1" noChangeArrowheads="1" noChangeShapeType="1" noTextEdit="1"/>
              </p:cNvSpPr>
              <p:nvPr/>
            </p:nvSpPr>
            <p:spPr>
              <a:xfrm>
                <a:off x="467028" y="4077072"/>
                <a:ext cx="2645853" cy="1137876"/>
              </a:xfrm>
              <a:prstGeom prst="rect">
                <a:avLst/>
              </a:prstGeom>
              <a:blipFill>
                <a:blip r:embed="rId4"/>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BB17DE49-D121-4F86-84A4-4C2BABD15D9C}"/>
              </a:ext>
            </a:extLst>
          </p:cNvPr>
          <p:cNvSpPr txBox="1"/>
          <p:nvPr/>
        </p:nvSpPr>
        <p:spPr>
          <a:xfrm>
            <a:off x="3419356" y="4437112"/>
            <a:ext cx="5724644" cy="369332"/>
          </a:xfrm>
          <a:prstGeom prst="rect">
            <a:avLst/>
          </a:prstGeom>
          <a:noFill/>
        </p:spPr>
        <p:txBody>
          <a:bodyPr wrap="none" rtlCol="0">
            <a:spAutoFit/>
          </a:bodyPr>
          <a:lstStyle/>
          <a:p>
            <a:r>
              <a:rPr lang="ja-JP" altLang="en-US"/>
              <a:t>というハミルトニアンを計算している気持ちになった</a:t>
            </a:r>
            <a:endParaRPr kumimoji="1" lang="ja-JP" altLang="en-US"/>
          </a:p>
        </p:txBody>
      </p:sp>
      <p:grpSp>
        <p:nvGrpSpPr>
          <p:cNvPr id="11" name="グループ化 10">
            <a:extLst>
              <a:ext uri="{FF2B5EF4-FFF2-40B4-BE49-F238E27FC236}">
                <a16:creationId xmlns:a16="http://schemas.microsoft.com/office/drawing/2014/main" id="{50522548-152D-40D8-96D9-765236106294}"/>
              </a:ext>
            </a:extLst>
          </p:cNvPr>
          <p:cNvGrpSpPr/>
          <p:nvPr/>
        </p:nvGrpSpPr>
        <p:grpSpPr>
          <a:xfrm>
            <a:off x="1595669" y="5661248"/>
            <a:ext cx="384043" cy="384043"/>
            <a:chOff x="1475656" y="5733256"/>
            <a:chExt cx="600067" cy="600067"/>
          </a:xfrm>
        </p:grpSpPr>
        <p:sp>
          <p:nvSpPr>
            <p:cNvPr id="9" name="楕円 8">
              <a:extLst>
                <a:ext uri="{FF2B5EF4-FFF2-40B4-BE49-F238E27FC236}">
                  <a16:creationId xmlns:a16="http://schemas.microsoft.com/office/drawing/2014/main" id="{20227F7C-5060-4BA5-8704-C4B9BCC9C194}"/>
                </a:ext>
              </a:extLst>
            </p:cNvPr>
            <p:cNvSpPr/>
            <p:nvPr/>
          </p:nvSpPr>
          <p:spPr>
            <a:xfrm rot="10800000">
              <a:off x="1475656" y="5733256"/>
              <a:ext cx="600067" cy="600067"/>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矢印: 下 9">
              <a:extLst>
                <a:ext uri="{FF2B5EF4-FFF2-40B4-BE49-F238E27FC236}">
                  <a16:creationId xmlns:a16="http://schemas.microsoft.com/office/drawing/2014/main" id="{C1493594-FF88-46AB-9F53-51DE23065C0F}"/>
                </a:ext>
              </a:extLst>
            </p:cNvPr>
            <p:cNvSpPr/>
            <p:nvPr/>
          </p:nvSpPr>
          <p:spPr>
            <a:xfrm rot="10800000">
              <a:off x="1625673" y="5808263"/>
              <a:ext cx="300035" cy="450050"/>
            </a:xfrm>
            <a:prstGeom prst="downArrow">
              <a:avLst/>
            </a:prstGeom>
            <a:solidFill>
              <a:srgbClr val="FF0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矢印コネクタ 12">
            <a:extLst>
              <a:ext uri="{FF2B5EF4-FFF2-40B4-BE49-F238E27FC236}">
                <a16:creationId xmlns:a16="http://schemas.microsoft.com/office/drawing/2014/main" id="{5FE90570-990D-4F00-8AAB-C58F4CEB71C2}"/>
              </a:ext>
            </a:extLst>
          </p:cNvPr>
          <p:cNvCxnSpPr/>
          <p:nvPr/>
        </p:nvCxnSpPr>
        <p:spPr>
          <a:xfrm flipV="1">
            <a:off x="1523661" y="5517232"/>
            <a:ext cx="0" cy="648072"/>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4" name="テキスト ボックス 13">
            <a:extLst>
              <a:ext uri="{FF2B5EF4-FFF2-40B4-BE49-F238E27FC236}">
                <a16:creationId xmlns:a16="http://schemas.microsoft.com/office/drawing/2014/main" id="{CB0EBADC-5B93-4B2B-B080-8C82CA7078CA}"/>
              </a:ext>
            </a:extLst>
          </p:cNvPr>
          <p:cNvSpPr txBox="1"/>
          <p:nvPr/>
        </p:nvSpPr>
        <p:spPr>
          <a:xfrm>
            <a:off x="2267744" y="5445224"/>
            <a:ext cx="6324167" cy="1015663"/>
          </a:xfrm>
          <a:prstGeom prst="rect">
            <a:avLst/>
          </a:prstGeom>
          <a:noFill/>
        </p:spPr>
        <p:txBody>
          <a:bodyPr wrap="none" rtlCol="0">
            <a:spAutoFit/>
          </a:bodyPr>
          <a:lstStyle/>
          <a:p>
            <a:r>
              <a:rPr lang="ja-JP" altLang="en-US" sz="2000"/>
              <a:t>ローカルな磁場下にある独立なスピンの集まり</a:t>
            </a:r>
            <a:endParaRPr lang="en-US" altLang="ja-JP" sz="2000"/>
          </a:p>
          <a:p>
            <a:r>
              <a:rPr kumimoji="1" lang="ja-JP" altLang="en-US" sz="2000"/>
              <a:t>→ 相互作用が消えてしまった</a:t>
            </a:r>
            <a:endParaRPr kumimoji="1" lang="en-US" altLang="ja-JP" sz="2000"/>
          </a:p>
          <a:p>
            <a:r>
              <a:rPr kumimoji="1" lang="ja-JP" altLang="en-US" sz="2000"/>
              <a:t>→ 相互作用がないので好き勝手できる</a:t>
            </a:r>
            <a:r>
              <a:rPr kumimoji="1" lang="en-US" altLang="ja-JP" sz="2000"/>
              <a:t>(</a:t>
            </a:r>
            <a:r>
              <a:rPr kumimoji="1" lang="ja-JP" altLang="en-US" sz="2000"/>
              <a:t>例えば並列化</a:t>
            </a:r>
            <a:r>
              <a:rPr kumimoji="1" lang="en-US" altLang="ja-JP" sz="2000"/>
              <a:t>)</a:t>
            </a:r>
            <a:endParaRPr kumimoji="1" lang="ja-JP" altLang="en-US" sz="2000"/>
          </a:p>
        </p:txBody>
      </p:sp>
    </p:spTree>
    <p:extLst>
      <p:ext uri="{BB962C8B-B14F-4D97-AF65-F5344CB8AC3E}">
        <p14:creationId xmlns:p14="http://schemas.microsoft.com/office/powerpoint/2010/main" val="4138829324"/>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A1DB162-885A-4B5F-92F4-7805B2E7C5EA}"/>
              </a:ext>
            </a:extLst>
          </p:cNvPr>
          <p:cNvSpPr>
            <a:spLocks noGrp="1"/>
          </p:cNvSpPr>
          <p:nvPr>
            <p:ph type="body" sz="quarter" idx="10"/>
          </p:nvPr>
        </p:nvSpPr>
        <p:spPr/>
        <p:txBody>
          <a:bodyPr/>
          <a:lstStyle/>
          <a:p>
            <a:r>
              <a:rPr kumimoji="1" lang="ja-JP" altLang="en-US"/>
              <a:t>分配関数による表現</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20A5B9D-B957-40BC-8FE1-6112C39C7761}"/>
                  </a:ext>
                </a:extLst>
              </p:cNvPr>
              <p:cNvSpPr txBox="1"/>
              <p:nvPr/>
            </p:nvSpPr>
            <p:spPr>
              <a:xfrm>
                <a:off x="528461" y="1196752"/>
                <a:ext cx="8288936" cy="120597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latin typeface="Cambria Math" panose="02040503050406030204" pitchFamily="18" charset="0"/>
                        </a:rPr>
                        <m:t>𝑍</m:t>
                      </m:r>
                      <m:r>
                        <a:rPr kumimoji="1" lang="en-US" altLang="ja-JP" sz="2800" b="0" i="1" smtClean="0">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FFC000"/>
                                  </a:solidFill>
                                  <a:latin typeface="Cambria Math" panose="02040503050406030204" pitchFamily="18" charset="0"/>
                                </a:rPr>
                              </m:ctrlPr>
                            </m:sSubPr>
                            <m:e>
                              <m:r>
                                <a:rPr lang="en-US" altLang="ja-JP" sz="2800" i="1">
                                  <a:solidFill>
                                    <a:srgbClr val="FFC000"/>
                                  </a:solidFill>
                                  <a:latin typeface="Cambria Math" panose="02040503050406030204" pitchFamily="18" charset="0"/>
                                </a:rPr>
                                <m:t>𝜎</m:t>
                              </m:r>
                            </m:e>
                            <m:sub>
                              <m:r>
                                <a:rPr lang="en-US" altLang="ja-JP" sz="2800" i="1">
                                  <a:solidFill>
                                    <a:srgbClr val="FFC000"/>
                                  </a:solidFill>
                                  <a:latin typeface="Cambria Math" panose="02040503050406030204" pitchFamily="18" charset="0"/>
                                </a:rPr>
                                <m:t>𝐴</m:t>
                              </m:r>
                            </m:sub>
                          </m:sSub>
                          <m:r>
                            <a:rPr lang="en-US" altLang="ja-JP" sz="2800" i="1">
                              <a:latin typeface="Cambria Math" panose="02040503050406030204" pitchFamily="18" charset="0"/>
                            </a:rPr>
                            <m:t>}</m:t>
                          </m:r>
                        </m:sub>
                        <m:sup/>
                        <m:e>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i="1">
                                      <a:solidFill>
                                        <a:srgbClr val="00B050"/>
                                      </a:solidFill>
                                      <a:latin typeface="Cambria Math" panose="02040503050406030204" pitchFamily="18" charset="0"/>
                                    </a:rPr>
                                  </m:ctrlPr>
                                </m:sSubPr>
                                <m:e>
                                  <m:r>
                                    <m:rPr>
                                      <m:brk m:alnAt="7"/>
                                    </m:rPr>
                                    <a:rPr lang="en-US" altLang="ja-JP" sz="2800" i="1">
                                      <a:solidFill>
                                        <a:srgbClr val="00B050"/>
                                      </a:solidFill>
                                      <a:latin typeface="Cambria Math" panose="02040503050406030204" pitchFamily="18" charset="0"/>
                                    </a:rPr>
                                    <m:t>𝜎</m:t>
                                  </m:r>
                                </m:e>
                                <m:sub>
                                  <m:r>
                                    <m:rPr>
                                      <m:brk m:alnAt="7"/>
                                    </m:rPr>
                                    <a:rPr lang="en-US" altLang="ja-JP" sz="2800" i="1">
                                      <a:solidFill>
                                        <a:srgbClr val="00B050"/>
                                      </a:solidFill>
                                      <a:latin typeface="Cambria Math" panose="02040503050406030204" pitchFamily="18" charset="0"/>
                                    </a:rPr>
                                    <m:t>𝐵</m:t>
                                  </m:r>
                                </m:sub>
                              </m:sSub>
                              <m:r>
                                <m:rPr>
                                  <m:brk m:alnAt="7"/>
                                </m:rPr>
                                <a:rPr lang="en-US" altLang="ja-JP" sz="2800" i="1">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a:latin typeface="Cambria Math" panose="02040503050406030204" pitchFamily="18" charset="0"/>
                                    </a:rPr>
                                  </m:ctrlPr>
                                </m:dPr>
                                <m:e>
                                  <m:nary>
                                    <m:naryPr>
                                      <m:chr m:val="∑"/>
                                      <m:supHide m:val="on"/>
                                      <m:ctrlPr>
                                        <a:rPr lang="en-US" altLang="ja-JP" sz="2800" i="1">
                                          <a:latin typeface="Cambria Math" panose="02040503050406030204" pitchFamily="18" charset="0"/>
                                        </a:rPr>
                                      </m:ctrlPr>
                                    </m:naryPr>
                                    <m:sub>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rPr>
                                            <m:t>𝑖</m:t>
                                          </m:r>
                                          <m:r>
                                            <a:rPr lang="en-US" altLang="ja-JP" sz="2800" i="1">
                                              <a:latin typeface="Cambria Math" panose="02040503050406030204" pitchFamily="18" charset="0"/>
                                            </a:rPr>
                                            <m:t>,</m:t>
                                          </m:r>
                                          <m:r>
                                            <a:rPr lang="en-US" altLang="ja-JP" sz="2800" i="1">
                                              <a:latin typeface="Cambria Math" panose="02040503050406030204" pitchFamily="18" charset="0"/>
                                            </a:rPr>
                                            <m:t>𝑗</m:t>
                                          </m:r>
                                        </m:e>
                                      </m:d>
                                    </m:sub>
                                    <m:sup/>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nary>
                                </m:e>
                              </m:d>
                            </m:e>
                          </m:nary>
                        </m:e>
                      </m:nary>
                      <m:r>
                        <a:rPr lang="en-US" altLang="ja-JP" sz="2800" i="1">
                          <a:latin typeface="Cambria Math" panose="02040503050406030204" pitchFamily="18" charset="0"/>
                        </a:rPr>
                        <m:t>=</m:t>
                      </m:r>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solidFill>
                                    <a:srgbClr val="00B050"/>
                                  </a:solidFill>
                                  <a:latin typeface="Cambria Math" panose="02040503050406030204" pitchFamily="18" charset="0"/>
                                </a:rPr>
                              </m:ctrlPr>
                            </m:sSubPr>
                            <m:e>
                              <m:r>
                                <a:rPr lang="en-US" altLang="ja-JP" sz="2800" b="0" i="1" smtClean="0">
                                  <a:solidFill>
                                    <a:srgbClr val="00B050"/>
                                  </a:solidFill>
                                  <a:latin typeface="Cambria Math" panose="02040503050406030204" pitchFamily="18" charset="0"/>
                                </a:rPr>
                                <m:t>𝜎</m:t>
                              </m:r>
                            </m:e>
                            <m:sub>
                              <m:r>
                                <a:rPr lang="en-US" altLang="ja-JP" sz="2800" b="0" i="1" smtClean="0">
                                  <a:solidFill>
                                    <a:srgbClr val="00B050"/>
                                  </a:solidFill>
                                  <a:latin typeface="Cambria Math" panose="02040503050406030204" pitchFamily="18" charset="0"/>
                                </a:rPr>
                                <m:t>𝐵</m:t>
                              </m:r>
                            </m:sub>
                          </m:sSub>
                          <m:r>
                            <a:rPr lang="en-US" altLang="ja-JP" sz="2800" i="1">
                              <a:latin typeface="Cambria Math" panose="02040503050406030204" pitchFamily="18" charset="0"/>
                            </a:rPr>
                            <m:t>}</m:t>
                          </m:r>
                        </m:sub>
                        <m:sup/>
                        <m:e>
                          <m:nary>
                            <m:naryPr>
                              <m:chr m:val="∑"/>
                              <m:supHide m:val="on"/>
                              <m:ctrlPr>
                                <a:rPr lang="en-US" altLang="ja-JP" sz="2800" i="1">
                                  <a:latin typeface="Cambria Math" panose="02040503050406030204" pitchFamily="18" charset="0"/>
                                </a:rPr>
                              </m:ctrlPr>
                            </m:naryPr>
                            <m:sub>
                              <m:r>
                                <m:rPr>
                                  <m:brk m:alnAt="7"/>
                                </m:rPr>
                                <a:rPr lang="en-US" altLang="ja-JP" sz="2800" i="1">
                                  <a:latin typeface="Cambria Math" panose="02040503050406030204" pitchFamily="18" charset="0"/>
                                </a:rPr>
                                <m:t>{</m:t>
                              </m:r>
                              <m:sSub>
                                <m:sSubPr>
                                  <m:ctrlPr>
                                    <a:rPr lang="en-US" altLang="ja-JP" sz="2800" b="0" i="1" smtClean="0">
                                      <a:solidFill>
                                        <a:srgbClr val="FFC000"/>
                                      </a:solidFill>
                                      <a:latin typeface="Cambria Math" panose="02040503050406030204" pitchFamily="18" charset="0"/>
                                    </a:rPr>
                                  </m:ctrlPr>
                                </m:sSubPr>
                                <m:e>
                                  <m:r>
                                    <m:rPr>
                                      <m:brk m:alnAt="7"/>
                                    </m:rPr>
                                    <a:rPr lang="en-US" altLang="ja-JP" sz="2800" b="0" i="1" smtClean="0">
                                      <a:solidFill>
                                        <a:srgbClr val="FFC000"/>
                                      </a:solidFill>
                                      <a:latin typeface="Cambria Math" panose="02040503050406030204" pitchFamily="18" charset="0"/>
                                    </a:rPr>
                                    <m:t>𝜎</m:t>
                                  </m:r>
                                </m:e>
                                <m:sub>
                                  <m:r>
                                    <m:rPr>
                                      <m:brk m:alnAt="7"/>
                                    </m:rPr>
                                    <a:rPr lang="en-US" altLang="ja-JP" sz="2800" b="0" i="1" smtClean="0">
                                      <a:solidFill>
                                        <a:srgbClr val="FFC000"/>
                                      </a:solidFill>
                                      <a:latin typeface="Cambria Math" panose="02040503050406030204" pitchFamily="18" charset="0"/>
                                    </a:rPr>
                                    <m:t>𝐴</m:t>
                                  </m:r>
                                </m:sub>
                              </m:sSub>
                              <m:r>
                                <m:rPr>
                                  <m:brk m:alnAt="7"/>
                                </m:rPr>
                                <a:rPr lang="en-US" altLang="ja-JP" sz="2800" i="1">
                                  <a:latin typeface="Cambria Math" panose="02040503050406030204" pitchFamily="18" charset="0"/>
                                </a:rPr>
                                <m:t>}</m:t>
                              </m:r>
                            </m:sub>
                            <m:sup/>
                            <m:e>
                              <m:r>
                                <m:rPr>
                                  <m:sty m:val="p"/>
                                </m:rPr>
                                <a:rPr lang="en-US" altLang="ja-JP" sz="2800">
                                  <a:latin typeface="Cambria Math" panose="02040503050406030204" pitchFamily="18" charset="0"/>
                                </a:rPr>
                                <m:t>exp</m:t>
                              </m:r>
                              <m:r>
                                <a:rPr lang="en-US" altLang="ja-JP" sz="2800" i="1">
                                  <a:latin typeface="Cambria Math" panose="02040503050406030204" pitchFamily="18" charset="0"/>
                                </a:rPr>
                                <m:t>⁡</m:t>
                              </m:r>
                              <m:d>
                                <m:dPr>
                                  <m:ctrlPr>
                                    <a:rPr lang="en-US" altLang="ja-JP" sz="2800" i="1">
                                      <a:latin typeface="Cambria Math" panose="02040503050406030204" pitchFamily="18" charset="0"/>
                                    </a:rPr>
                                  </m:ctrlPr>
                                </m:dPr>
                                <m:e>
                                  <m:nary>
                                    <m:naryPr>
                                      <m:chr m:val="∑"/>
                                      <m:supHide m:val="on"/>
                                      <m:ctrlPr>
                                        <a:rPr lang="en-US" altLang="ja-JP" sz="2800" i="1">
                                          <a:latin typeface="Cambria Math" panose="02040503050406030204" pitchFamily="18" charset="0"/>
                                        </a:rPr>
                                      </m:ctrlPr>
                                    </m:naryPr>
                                    <m:sub>
                                      <m:d>
                                        <m:dPr>
                                          <m:begChr m:val="⟨"/>
                                          <m:endChr m:val="⟩"/>
                                          <m:ctrlPr>
                                            <a:rPr lang="en-US" altLang="ja-JP" sz="2800" i="1">
                                              <a:latin typeface="Cambria Math" panose="02040503050406030204" pitchFamily="18" charset="0"/>
                                            </a:rPr>
                                          </m:ctrlPr>
                                        </m:dPr>
                                        <m:e>
                                          <m:r>
                                            <a:rPr lang="en-US" altLang="ja-JP" sz="2800" i="1">
                                              <a:latin typeface="Cambria Math" panose="02040503050406030204" pitchFamily="18" charset="0"/>
                                            </a:rPr>
                                            <m:t>𝑖</m:t>
                                          </m:r>
                                          <m:r>
                                            <a:rPr lang="en-US" altLang="ja-JP" sz="2800" i="1">
                                              <a:latin typeface="Cambria Math" panose="02040503050406030204" pitchFamily="18" charset="0"/>
                                            </a:rPr>
                                            <m:t>,</m:t>
                                          </m:r>
                                          <m:r>
                                            <a:rPr lang="en-US" altLang="ja-JP" sz="2800" i="1">
                                              <a:latin typeface="Cambria Math" panose="02040503050406030204" pitchFamily="18" charset="0"/>
                                            </a:rPr>
                                            <m:t>𝑗</m:t>
                                          </m:r>
                                        </m:e>
                                      </m:d>
                                    </m:sub>
                                    <m:sup/>
                                    <m:e>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nary>
                                </m:e>
                              </m:d>
                            </m:e>
                          </m:nary>
                        </m:e>
                      </m:nary>
                    </m:oMath>
                  </m:oMathPara>
                </a14:m>
                <a:endParaRPr kumimoji="1" lang="ja-JP" altLang="en-US" sz="2800"/>
              </a:p>
            </p:txBody>
          </p:sp>
        </mc:Choice>
        <mc:Fallback xmlns="">
          <p:sp>
            <p:nvSpPr>
              <p:cNvPr id="3" name="テキスト ボックス 2">
                <a:extLst>
                  <a:ext uri="{FF2B5EF4-FFF2-40B4-BE49-F238E27FC236}">
                    <a16:creationId xmlns:a16="http://schemas.microsoft.com/office/drawing/2014/main" id="{F20A5B9D-B957-40BC-8FE1-6112C39C7761}"/>
                  </a:ext>
                </a:extLst>
              </p:cNvPr>
              <p:cNvSpPr txBox="1">
                <a:spLocks noRot="1" noChangeAspect="1" noMove="1" noResize="1" noEditPoints="1" noAdjustHandles="1" noChangeArrowheads="1" noChangeShapeType="1" noTextEdit="1"/>
              </p:cNvSpPr>
              <p:nvPr/>
            </p:nvSpPr>
            <p:spPr>
              <a:xfrm>
                <a:off x="528461" y="1196752"/>
                <a:ext cx="8288936" cy="1205971"/>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D18199FE-7ECE-4463-8D29-CEBC34125D34}"/>
              </a:ext>
            </a:extLst>
          </p:cNvPr>
          <p:cNvSpPr txBox="1"/>
          <p:nvPr/>
        </p:nvSpPr>
        <p:spPr>
          <a:xfrm>
            <a:off x="1259632" y="3068960"/>
            <a:ext cx="6571030" cy="369332"/>
          </a:xfrm>
          <a:prstGeom prst="rect">
            <a:avLst/>
          </a:prstGeom>
          <a:noFill/>
        </p:spPr>
        <p:txBody>
          <a:bodyPr wrap="none" rtlCol="0">
            <a:spAutoFit/>
          </a:bodyPr>
          <a:lstStyle/>
          <a:p>
            <a:r>
              <a:rPr lang="ja-JP" altLang="en-US"/>
              <a:t>和の順序を入れ替えれば、</a:t>
            </a:r>
            <a:r>
              <a:rPr lang="en-US" altLang="ja-JP"/>
              <a:t>A</a:t>
            </a:r>
            <a:r>
              <a:rPr lang="ja-JP" altLang="en-US"/>
              <a:t>サイトについて同じことができる</a:t>
            </a:r>
            <a:endParaRPr kumimoji="1" lang="ja-JP" altLang="en-US"/>
          </a:p>
        </p:txBody>
      </p:sp>
      <p:cxnSp>
        <p:nvCxnSpPr>
          <p:cNvPr id="6" name="直線矢印コネクタ 5">
            <a:extLst>
              <a:ext uri="{FF2B5EF4-FFF2-40B4-BE49-F238E27FC236}">
                <a16:creationId xmlns:a16="http://schemas.microsoft.com/office/drawing/2014/main" id="{23E4C80E-7A22-4689-8B70-F74BE9CAB015}"/>
              </a:ext>
            </a:extLst>
          </p:cNvPr>
          <p:cNvCxnSpPr/>
          <p:nvPr/>
        </p:nvCxnSpPr>
        <p:spPr>
          <a:xfrm flipH="1" flipV="1">
            <a:off x="2267744" y="2420888"/>
            <a:ext cx="360040" cy="57606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8" name="直線矢印コネクタ 7">
            <a:extLst>
              <a:ext uri="{FF2B5EF4-FFF2-40B4-BE49-F238E27FC236}">
                <a16:creationId xmlns:a16="http://schemas.microsoft.com/office/drawing/2014/main" id="{094E67BC-F7FF-4548-BAAB-F6C2F32F09D9}"/>
              </a:ext>
            </a:extLst>
          </p:cNvPr>
          <p:cNvCxnSpPr/>
          <p:nvPr/>
        </p:nvCxnSpPr>
        <p:spPr>
          <a:xfrm flipV="1">
            <a:off x="5436096" y="2420888"/>
            <a:ext cx="288032" cy="504056"/>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9" name="テキスト ボックス 8">
            <a:extLst>
              <a:ext uri="{FF2B5EF4-FFF2-40B4-BE49-F238E27FC236}">
                <a16:creationId xmlns:a16="http://schemas.microsoft.com/office/drawing/2014/main" id="{F3A10881-8619-4554-ABBC-0D8D7E3E8F6A}"/>
              </a:ext>
            </a:extLst>
          </p:cNvPr>
          <p:cNvSpPr txBox="1"/>
          <p:nvPr/>
        </p:nvSpPr>
        <p:spPr>
          <a:xfrm>
            <a:off x="251520" y="3717032"/>
            <a:ext cx="2031325" cy="461665"/>
          </a:xfrm>
          <a:prstGeom prst="rect">
            <a:avLst/>
          </a:prstGeom>
          <a:noFill/>
        </p:spPr>
        <p:txBody>
          <a:bodyPr wrap="none" rtlCol="0">
            <a:spAutoFit/>
          </a:bodyPr>
          <a:lstStyle/>
          <a:p>
            <a:r>
              <a:rPr kumimoji="1" lang="ja-JP" altLang="en-US" sz="2400">
                <a:solidFill>
                  <a:srgbClr val="011893"/>
                </a:solidFill>
              </a:rPr>
              <a:t>アルゴリズム</a:t>
            </a:r>
            <a:endParaRPr kumimoji="1" lang="en-US" altLang="ja-JP" sz="2400">
              <a:solidFill>
                <a:srgbClr val="011893"/>
              </a:solidFill>
            </a:endParaRPr>
          </a:p>
        </p:txBody>
      </p:sp>
      <p:sp>
        <p:nvSpPr>
          <p:cNvPr id="10" name="テキスト ボックス 9">
            <a:extLst>
              <a:ext uri="{FF2B5EF4-FFF2-40B4-BE49-F238E27FC236}">
                <a16:creationId xmlns:a16="http://schemas.microsoft.com/office/drawing/2014/main" id="{E084F404-7D62-4B55-95A5-FDE7A9D8A572}"/>
              </a:ext>
            </a:extLst>
          </p:cNvPr>
          <p:cNvSpPr txBox="1"/>
          <p:nvPr/>
        </p:nvSpPr>
        <p:spPr>
          <a:xfrm>
            <a:off x="611560" y="4293096"/>
            <a:ext cx="7401385" cy="1015663"/>
          </a:xfrm>
          <a:prstGeom prst="rect">
            <a:avLst/>
          </a:prstGeom>
          <a:noFill/>
        </p:spPr>
        <p:txBody>
          <a:bodyPr wrap="none" rtlCol="0">
            <a:spAutoFit/>
          </a:bodyPr>
          <a:lstStyle/>
          <a:p>
            <a:pPr marL="457200" indent="-457200">
              <a:buFont typeface="+mj-lt"/>
              <a:buAutoNum type="arabicPeriod"/>
            </a:pPr>
            <a:r>
              <a:rPr kumimoji="1" lang="en-US" altLang="ja-JP" sz="2000"/>
              <a:t>A</a:t>
            </a:r>
            <a:r>
              <a:rPr kumimoji="1" lang="ja-JP" altLang="en-US" sz="2000"/>
              <a:t>サイトのスピンを固定し、</a:t>
            </a:r>
            <a:r>
              <a:rPr kumimoji="1" lang="en-US" altLang="ja-JP" sz="2000"/>
              <a:t>B</a:t>
            </a:r>
            <a:r>
              <a:rPr kumimoji="1" lang="ja-JP" altLang="en-US" sz="2000"/>
              <a:t>サイトのスピンだけ更新する</a:t>
            </a:r>
            <a:endParaRPr kumimoji="1" lang="en-US" altLang="ja-JP" sz="2000"/>
          </a:p>
          <a:p>
            <a:pPr marL="457200" indent="-457200">
              <a:buFont typeface="+mj-lt"/>
              <a:buAutoNum type="arabicPeriod"/>
            </a:pPr>
            <a:r>
              <a:rPr kumimoji="1" lang="en-US" altLang="ja-JP" sz="2000"/>
              <a:t>B</a:t>
            </a:r>
            <a:r>
              <a:rPr kumimoji="1" lang="ja-JP" altLang="en-US" sz="2000"/>
              <a:t>サイトのスピンを固定し、</a:t>
            </a:r>
            <a:r>
              <a:rPr kumimoji="1" lang="en-US" altLang="ja-JP" sz="2000"/>
              <a:t>A</a:t>
            </a:r>
            <a:r>
              <a:rPr lang="ja-JP" altLang="en-US" sz="2000"/>
              <a:t>サイトのスピンだけ更新する</a:t>
            </a:r>
            <a:endParaRPr lang="en-US" altLang="ja-JP" sz="2000"/>
          </a:p>
          <a:p>
            <a:pPr marL="457200" indent="-457200">
              <a:buFont typeface="+mj-lt"/>
              <a:buAutoNum type="arabicPeriod"/>
            </a:pPr>
            <a:r>
              <a:rPr kumimoji="1" lang="ja-JP" altLang="en-US" sz="2000"/>
              <a:t>以下繰り返し</a:t>
            </a:r>
            <a:endParaRPr kumimoji="1" lang="en-US" altLang="ja-JP" sz="2000"/>
          </a:p>
        </p:txBody>
      </p:sp>
      <p:sp>
        <p:nvSpPr>
          <p:cNvPr id="11" name="テキスト ボックス 10">
            <a:extLst>
              <a:ext uri="{FF2B5EF4-FFF2-40B4-BE49-F238E27FC236}">
                <a16:creationId xmlns:a16="http://schemas.microsoft.com/office/drawing/2014/main" id="{6EF63E5D-BA98-47C3-AE2D-992742CCC9D0}"/>
              </a:ext>
            </a:extLst>
          </p:cNvPr>
          <p:cNvSpPr txBox="1"/>
          <p:nvPr/>
        </p:nvSpPr>
        <p:spPr>
          <a:xfrm>
            <a:off x="467544" y="5661248"/>
            <a:ext cx="7879080" cy="707886"/>
          </a:xfrm>
          <a:prstGeom prst="rect">
            <a:avLst/>
          </a:prstGeom>
          <a:noFill/>
        </p:spPr>
        <p:txBody>
          <a:bodyPr wrap="none" rtlCol="0">
            <a:spAutoFit/>
          </a:bodyPr>
          <a:lstStyle/>
          <a:p>
            <a:r>
              <a:rPr lang="ja-JP" altLang="en-US" sz="2000"/>
              <a:t>計算の手間は変わらないが、更新しようとするスピンが全て独立で</a:t>
            </a:r>
            <a:endParaRPr lang="en-US" altLang="ja-JP" sz="2000"/>
          </a:p>
          <a:p>
            <a:r>
              <a:rPr lang="ja-JP" altLang="en-US" sz="2000"/>
              <a:t>あるために</a:t>
            </a:r>
            <a:r>
              <a:rPr kumimoji="1" lang="ja-JP" altLang="en-US" sz="2000"/>
              <a:t>並列化が可能になる</a:t>
            </a:r>
          </a:p>
        </p:txBody>
      </p:sp>
    </p:spTree>
    <p:extLst>
      <p:ext uri="{BB962C8B-B14F-4D97-AF65-F5344CB8AC3E}">
        <p14:creationId xmlns:p14="http://schemas.microsoft.com/office/powerpoint/2010/main" val="403350648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D81576E-DCE4-4CD9-A232-0E7CDD6D21AA}"/>
              </a:ext>
            </a:extLst>
          </p:cNvPr>
          <p:cNvSpPr>
            <a:spLocks noGrp="1"/>
          </p:cNvSpPr>
          <p:nvPr>
            <p:ph type="body" sz="quarter" idx="10"/>
          </p:nvPr>
        </p:nvSpPr>
        <p:spPr/>
        <p:txBody>
          <a:bodyPr/>
          <a:lstStyle/>
          <a:p>
            <a:r>
              <a:rPr kumimoji="1" lang="ja-JP" altLang="en-US"/>
              <a:t>サンプリングの工夫のまとめ</a:t>
            </a:r>
          </a:p>
        </p:txBody>
      </p:sp>
      <p:sp>
        <p:nvSpPr>
          <p:cNvPr id="3" name="テキスト ボックス 2">
            <a:extLst>
              <a:ext uri="{FF2B5EF4-FFF2-40B4-BE49-F238E27FC236}">
                <a16:creationId xmlns:a16="http://schemas.microsoft.com/office/drawing/2014/main" id="{AFADAE92-C084-4943-A43E-B71E9C07057B}"/>
              </a:ext>
            </a:extLst>
          </p:cNvPr>
          <p:cNvSpPr txBox="1"/>
          <p:nvPr/>
        </p:nvSpPr>
        <p:spPr>
          <a:xfrm>
            <a:off x="179512" y="1412776"/>
            <a:ext cx="8424936" cy="1938992"/>
          </a:xfrm>
          <a:prstGeom prst="rect">
            <a:avLst/>
          </a:prstGeom>
          <a:noFill/>
        </p:spPr>
        <p:txBody>
          <a:bodyPr wrap="square" rtlCol="0">
            <a:spAutoFit/>
          </a:bodyPr>
          <a:lstStyle/>
          <a:p>
            <a:pPr marL="342900" indent="-342900">
              <a:buFont typeface="Arial" panose="020B0604020202020204" pitchFamily="34" charset="0"/>
              <a:buChar char="•"/>
            </a:pPr>
            <a:r>
              <a:rPr lang="ja-JP" altLang="en-US" sz="2400"/>
              <a:t>分配関数の和の取り方を工夫すると、もとの系とは異なる形のハミルトニアンが現れる→</a:t>
            </a:r>
            <a:r>
              <a:rPr kumimoji="1" lang="ja-JP" altLang="en-US" sz="2400"/>
              <a:t>異なる物理系をシミュレーションしているかのように見える</a:t>
            </a:r>
            <a:endParaRPr kumimoji="1" lang="en-US" altLang="ja-JP" sz="2400"/>
          </a:p>
          <a:p>
            <a:pPr marL="342900" indent="-342900">
              <a:buFont typeface="Arial" panose="020B0604020202020204" pitchFamily="34" charset="0"/>
              <a:buChar char="•"/>
            </a:pPr>
            <a:r>
              <a:rPr kumimoji="1" lang="ja-JP" altLang="en-US" sz="2400"/>
              <a:t>多重和の外側を固定し、内側だけサンプリングすると、スピンが独立になるために計算が楽になることがある</a:t>
            </a:r>
          </a:p>
        </p:txBody>
      </p:sp>
      <p:sp>
        <p:nvSpPr>
          <p:cNvPr id="4" name="テキスト ボックス 3">
            <a:extLst>
              <a:ext uri="{FF2B5EF4-FFF2-40B4-BE49-F238E27FC236}">
                <a16:creationId xmlns:a16="http://schemas.microsoft.com/office/drawing/2014/main" id="{247F5609-5F44-438F-A3AB-0468CD2EB074}"/>
              </a:ext>
            </a:extLst>
          </p:cNvPr>
          <p:cNvSpPr txBox="1"/>
          <p:nvPr/>
        </p:nvSpPr>
        <p:spPr>
          <a:xfrm>
            <a:off x="323528" y="4005064"/>
            <a:ext cx="8280920" cy="954107"/>
          </a:xfrm>
          <a:prstGeom prst="rect">
            <a:avLst/>
          </a:prstGeom>
          <a:noFill/>
        </p:spPr>
        <p:txBody>
          <a:bodyPr wrap="square" rtlCol="0">
            <a:spAutoFit/>
          </a:bodyPr>
          <a:lstStyle/>
          <a:p>
            <a:r>
              <a:rPr kumimoji="1" lang="ja-JP" altLang="en-US" sz="2800"/>
              <a:t>もっともうまく分配関数を変形すれば、より効率的なサンプリングが可能になるのでは？</a:t>
            </a:r>
          </a:p>
        </p:txBody>
      </p:sp>
      <p:sp>
        <p:nvSpPr>
          <p:cNvPr id="5" name="矢印: 右 4">
            <a:extLst>
              <a:ext uri="{FF2B5EF4-FFF2-40B4-BE49-F238E27FC236}">
                <a16:creationId xmlns:a16="http://schemas.microsoft.com/office/drawing/2014/main" id="{9347BB9C-3A03-4853-8536-D6EEE12EF5AD}"/>
              </a:ext>
            </a:extLst>
          </p:cNvPr>
          <p:cNvSpPr/>
          <p:nvPr/>
        </p:nvSpPr>
        <p:spPr>
          <a:xfrm>
            <a:off x="1115616" y="5445224"/>
            <a:ext cx="6480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a:extLst>
              <a:ext uri="{FF2B5EF4-FFF2-40B4-BE49-F238E27FC236}">
                <a16:creationId xmlns:a16="http://schemas.microsoft.com/office/drawing/2014/main" id="{0B6F05B9-EF21-49EC-B75C-E9FCDAAB2C76}"/>
              </a:ext>
            </a:extLst>
          </p:cNvPr>
          <p:cNvSpPr txBox="1"/>
          <p:nvPr/>
        </p:nvSpPr>
        <p:spPr>
          <a:xfrm>
            <a:off x="1907704" y="5373216"/>
            <a:ext cx="4134465" cy="523220"/>
          </a:xfrm>
          <a:prstGeom prst="rect">
            <a:avLst/>
          </a:prstGeom>
          <a:noFill/>
        </p:spPr>
        <p:txBody>
          <a:bodyPr wrap="none" rtlCol="0">
            <a:spAutoFit/>
          </a:bodyPr>
          <a:lstStyle/>
          <a:p>
            <a:r>
              <a:rPr kumimoji="1" lang="ja-JP" altLang="en-US" sz="2800"/>
              <a:t>クラスターアルゴリズム</a:t>
            </a:r>
          </a:p>
        </p:txBody>
      </p:sp>
    </p:spTree>
    <p:extLst>
      <p:ext uri="{BB962C8B-B14F-4D97-AF65-F5344CB8AC3E}">
        <p14:creationId xmlns:p14="http://schemas.microsoft.com/office/powerpoint/2010/main" val="2838215192"/>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プレースホルダー 3">
            <a:extLst>
              <a:ext uri="{FF2B5EF4-FFF2-40B4-BE49-F238E27FC236}">
                <a16:creationId xmlns:a16="http://schemas.microsoft.com/office/drawing/2014/main" id="{1F6AEC22-6569-49C0-8C94-F6510617FB9E}"/>
              </a:ext>
            </a:extLst>
          </p:cNvPr>
          <p:cNvSpPr>
            <a:spLocks noGrp="1"/>
          </p:cNvSpPr>
          <p:nvPr>
            <p:ph type="body" sz="quarter" idx="10"/>
          </p:nvPr>
        </p:nvSpPr>
        <p:spPr/>
        <p:txBody>
          <a:bodyPr/>
          <a:lstStyle/>
          <a:p>
            <a:r>
              <a:rPr lang="ja-JP" altLang="en-US" dirty="0"/>
              <a:t>クラスターアルゴリズム</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745B7AFA-C13B-4AC7-8D90-34D9E74ECCC5}"/>
                  </a:ext>
                </a:extLst>
              </p:cNvPr>
              <p:cNvSpPr txBox="1"/>
              <p:nvPr/>
            </p:nvSpPr>
            <p:spPr>
              <a:xfrm>
                <a:off x="4499992" y="1700808"/>
                <a:ext cx="2695738" cy="1036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m:rPr>
                              <m:brk m:alnAt="7"/>
                            </m:rP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𝜎</m:t>
                          </m:r>
                          <m:r>
                            <a:rPr kumimoji="1" lang="en-US" altLang="ja-JP" sz="2400" b="0" i="1" smtClean="0">
                              <a:latin typeface="Cambria Math" panose="02040503050406030204" pitchFamily="18" charset="0"/>
                            </a:rPr>
                            <m:t>}</m:t>
                          </m:r>
                        </m:sub>
                        <m:sup/>
                        <m:e>
                          <m:r>
                            <m:rPr>
                              <m:sty m:val="p"/>
                            </m:rPr>
                            <a:rPr kumimoji="1" lang="en-US" altLang="ja-JP" sz="2400" b="0" i="0" smtClean="0">
                              <a:latin typeface="Cambria Math" panose="02040503050406030204" pitchFamily="18" charset="0"/>
                            </a:rPr>
                            <m:t>exp</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e>
                      </m:nary>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745B7AFA-C13B-4AC7-8D90-34D9E74ECCC5}"/>
                  </a:ext>
                </a:extLst>
              </p:cNvPr>
              <p:cNvSpPr txBox="1">
                <a:spLocks noRot="1" noChangeAspect="1" noMove="1" noResize="1" noEditPoints="1" noAdjustHandles="1" noChangeArrowheads="1" noChangeShapeType="1" noTextEdit="1"/>
              </p:cNvSpPr>
              <p:nvPr/>
            </p:nvSpPr>
            <p:spPr>
              <a:xfrm>
                <a:off x="4499992" y="1700808"/>
                <a:ext cx="2695738" cy="103682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28101EA-CFDB-435C-9774-3B9420FC0EA2}"/>
                  </a:ext>
                </a:extLst>
              </p:cNvPr>
              <p:cNvSpPr txBox="1"/>
              <p:nvPr/>
            </p:nvSpPr>
            <p:spPr>
              <a:xfrm>
                <a:off x="1115616" y="1700808"/>
                <a:ext cx="2281009" cy="10307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𝐻</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𝐽</m:t>
                      </m:r>
                      <m:nary>
                        <m:naryPr>
                          <m:chr m:val="∑"/>
                          <m:supHide m:val="on"/>
                          <m:ctrlPr>
                            <a:rPr kumimoji="1" lang="en-US" altLang="ja-JP" sz="2400" b="0" i="1" smtClean="0">
                              <a:latin typeface="Cambria Math" panose="02040503050406030204" pitchFamily="18" charset="0"/>
                            </a:rPr>
                          </m:ctrlPr>
                        </m:naryPr>
                        <m:sub>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e>
                          </m:d>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𝑖</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𝑗</m:t>
                              </m:r>
                            </m:sub>
                          </m:sSub>
                        </m:e>
                      </m:nary>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D28101EA-CFDB-435C-9774-3B9420FC0EA2}"/>
                  </a:ext>
                </a:extLst>
              </p:cNvPr>
              <p:cNvSpPr txBox="1">
                <a:spLocks noRot="1" noChangeAspect="1" noMove="1" noResize="1" noEditPoints="1" noAdjustHandles="1" noChangeArrowheads="1" noChangeShapeType="1" noTextEdit="1"/>
              </p:cNvSpPr>
              <p:nvPr/>
            </p:nvSpPr>
            <p:spPr>
              <a:xfrm>
                <a:off x="1115616" y="1700808"/>
                <a:ext cx="2281009" cy="1030731"/>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1C6C4DB0-AD20-435A-AB2C-B76A02E484B7}"/>
              </a:ext>
            </a:extLst>
          </p:cNvPr>
          <p:cNvSpPr txBox="1"/>
          <p:nvPr/>
        </p:nvSpPr>
        <p:spPr>
          <a:xfrm>
            <a:off x="611560" y="1196752"/>
            <a:ext cx="3416320" cy="369332"/>
          </a:xfrm>
          <a:prstGeom prst="rect">
            <a:avLst/>
          </a:prstGeom>
          <a:noFill/>
        </p:spPr>
        <p:txBody>
          <a:bodyPr wrap="none" rtlCol="0">
            <a:spAutoFit/>
          </a:bodyPr>
          <a:lstStyle/>
          <a:p>
            <a:r>
              <a:rPr lang="ja-JP" altLang="en-US" dirty="0"/>
              <a:t>イジング模型のハミルトニアン</a:t>
            </a:r>
            <a:endParaRPr kumimoji="1" lang="ja-JP" altLang="en-US" dirty="0"/>
          </a:p>
        </p:txBody>
      </p:sp>
      <p:sp>
        <p:nvSpPr>
          <p:cNvPr id="8" name="テキスト ボックス 7">
            <a:extLst>
              <a:ext uri="{FF2B5EF4-FFF2-40B4-BE49-F238E27FC236}">
                <a16:creationId xmlns:a16="http://schemas.microsoft.com/office/drawing/2014/main" id="{4A26C815-EC67-4868-A501-F7B92CAFDB37}"/>
              </a:ext>
            </a:extLst>
          </p:cNvPr>
          <p:cNvSpPr txBox="1"/>
          <p:nvPr/>
        </p:nvSpPr>
        <p:spPr>
          <a:xfrm>
            <a:off x="4788024" y="1196752"/>
            <a:ext cx="1569660" cy="369332"/>
          </a:xfrm>
          <a:prstGeom prst="rect">
            <a:avLst/>
          </a:prstGeom>
          <a:noFill/>
        </p:spPr>
        <p:txBody>
          <a:bodyPr wrap="none" rtlCol="0">
            <a:spAutoFit/>
          </a:bodyPr>
          <a:lstStyle/>
          <a:p>
            <a:r>
              <a:rPr lang="ja-JP" altLang="en-US" dirty="0"/>
              <a:t>その分配関数</a:t>
            </a:r>
            <a:endParaRPr kumimoji="1" lang="ja-JP" altLang="en-US" dirty="0"/>
          </a:p>
        </p:txBody>
      </p:sp>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00C71AC3-54F4-4AB6-B87D-955933714A8F}"/>
                  </a:ext>
                </a:extLst>
              </p:cNvPr>
              <p:cNvSpPr txBox="1"/>
              <p:nvPr/>
            </p:nvSpPr>
            <p:spPr>
              <a:xfrm>
                <a:off x="827584" y="3356992"/>
                <a:ext cx="3466590" cy="10468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m:rPr>
                              <m:brk m:alnAt="7"/>
                            </m:rP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𝜎</m:t>
                          </m:r>
                          <m:r>
                            <a:rPr kumimoji="1" lang="en-US" altLang="ja-JP" sz="2400" b="0" i="1" smtClean="0">
                              <a:latin typeface="Cambria Math" panose="02040503050406030204" pitchFamily="18" charset="0"/>
                            </a:rPr>
                            <m:t>}</m:t>
                          </m:r>
                        </m:sub>
                        <m:sup/>
                        <m:e>
                          <m:r>
                            <m:rPr>
                              <m:sty m:val="p"/>
                            </m:rPr>
                            <a:rPr kumimoji="1" lang="en-US" altLang="ja-JP" sz="2400" b="0" i="0" smtClean="0">
                              <a:latin typeface="Cambria Math" panose="02040503050406030204" pitchFamily="18" charset="0"/>
                            </a:rPr>
                            <m:t>exp</m:t>
                          </m:r>
                          <m:d>
                            <m:dPr>
                              <m:ctrlPr>
                                <a:rPr kumimoji="1" lang="en-US" altLang="ja-JP" sz="2400" b="0" i="1" smtClean="0">
                                  <a:latin typeface="Cambria Math" panose="02040503050406030204" pitchFamily="18" charset="0"/>
                                </a:rPr>
                              </m:ctrlPr>
                            </m:dPr>
                            <m:e>
                              <m:nary>
                                <m:naryPr>
                                  <m:chr m:val="∑"/>
                                  <m:supHide m:val="on"/>
                                  <m:ctrlPr>
                                    <a:rPr kumimoji="1" lang="en-US" altLang="ja-JP" sz="2400" b="0" i="1" smtClean="0">
                                      <a:latin typeface="Cambria Math" panose="02040503050406030204" pitchFamily="18" charset="0"/>
                                    </a:rPr>
                                  </m:ctrlPr>
                                </m:naryPr>
                                <m:sub>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e>
                                  </m:d>
                                </m:sub>
                                <m:sup/>
                                <m:e>
                                  <m:r>
                                    <a:rPr kumimoji="1" lang="en-US" altLang="ja-JP" sz="2400" b="0" i="1" smtClean="0">
                                      <a:latin typeface="Cambria Math" panose="02040503050406030204" pitchFamily="18" charset="0"/>
                                    </a:rPr>
                                    <m:t>𝐾</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𝑖</m:t>
                                      </m:r>
                                    </m:sub>
                                  </m:sSub>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𝜎</m:t>
                                      </m:r>
                                    </m:e>
                                    <m:sub>
                                      <m:r>
                                        <a:rPr kumimoji="1" lang="en-US" altLang="ja-JP" sz="2400" b="0" i="1" smtClean="0">
                                          <a:latin typeface="Cambria Math" panose="02040503050406030204" pitchFamily="18" charset="0"/>
                                        </a:rPr>
                                        <m:t>𝑗</m:t>
                                      </m:r>
                                    </m:sub>
                                  </m:sSub>
                                </m:e>
                              </m:nary>
                            </m:e>
                          </m:d>
                          <m:r>
                            <a:rPr kumimoji="1" lang="en-US" altLang="ja-JP" sz="2400" b="0" i="1" smtClean="0">
                              <a:latin typeface="Cambria Math" panose="02040503050406030204" pitchFamily="18" charset="0"/>
                            </a:rPr>
                            <m:t>⁡</m:t>
                          </m:r>
                        </m:e>
                      </m:nary>
                    </m:oMath>
                  </m:oMathPara>
                </a14:m>
                <a:endParaRPr kumimoji="1" lang="ja-JP" altLang="en-US" sz="2400" dirty="0"/>
              </a:p>
            </p:txBody>
          </p:sp>
        </mc:Choice>
        <mc:Fallback xmlns="">
          <p:sp>
            <p:nvSpPr>
              <p:cNvPr id="9" name="テキスト ボックス 8">
                <a:extLst>
                  <a:ext uri="{FF2B5EF4-FFF2-40B4-BE49-F238E27FC236}">
                    <a16:creationId xmlns:a16="http://schemas.microsoft.com/office/drawing/2014/main" id="{00C71AC3-54F4-4AB6-B87D-955933714A8F}"/>
                  </a:ext>
                </a:extLst>
              </p:cNvPr>
              <p:cNvSpPr txBox="1">
                <a:spLocks noRot="1" noChangeAspect="1" noMove="1" noResize="1" noEditPoints="1" noAdjustHandles="1" noChangeArrowheads="1" noChangeShapeType="1" noTextEdit="1"/>
              </p:cNvSpPr>
              <p:nvPr/>
            </p:nvSpPr>
            <p:spPr>
              <a:xfrm>
                <a:off x="827584" y="3356992"/>
                <a:ext cx="3466590" cy="104689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424B0D89-08AE-4159-8E70-FD885DCA86F3}"/>
                  </a:ext>
                </a:extLst>
              </p:cNvPr>
              <p:cNvSpPr txBox="1"/>
              <p:nvPr/>
            </p:nvSpPr>
            <p:spPr>
              <a:xfrm>
                <a:off x="1115616" y="5013176"/>
                <a:ext cx="3046027" cy="103682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m:rPr>
                              <m:brk m:alnAt="7"/>
                            </m:rP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𝜎</m:t>
                          </m:r>
                          <m:r>
                            <a:rPr kumimoji="1" lang="en-US" altLang="ja-JP" sz="2400" b="0" i="1" smtClean="0">
                              <a:latin typeface="Cambria Math" panose="02040503050406030204" pitchFamily="18" charset="0"/>
                            </a:rPr>
                            <m:t>}</m:t>
                          </m:r>
                        </m:sub>
                        <m:sup/>
                        <m:e>
                          <m:nary>
                            <m:naryPr>
                              <m:chr m:val="∏"/>
                              <m:supHide m:val="on"/>
                              <m:ctrlPr>
                                <a:rPr kumimoji="1" lang="en-US" altLang="ja-JP" sz="2400" b="0" i="1" smtClean="0">
                                  <a:latin typeface="Cambria Math" panose="02040503050406030204" pitchFamily="18" charset="0"/>
                                </a:rPr>
                              </m:ctrlPr>
                            </m:naryPr>
                            <m:sub>
                              <m:d>
                                <m:dPr>
                                  <m:begChr m:val="⟨"/>
                                  <m:endChr m:val="⟩"/>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𝑖</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𝑗</m:t>
                                  </m:r>
                                </m:e>
                              </m:d>
                            </m:sub>
                            <m:sup/>
                            <m:e>
                              <m:r>
                                <m:rPr>
                                  <m:sty m:val="p"/>
                                </m:rPr>
                                <a:rPr lang="en-US" altLang="ja-JP" sz="2400">
                                  <a:latin typeface="Cambria Math" panose="02040503050406030204" pitchFamily="18" charset="0"/>
                                </a:rPr>
                                <m:t>exp</m:t>
                              </m:r>
                              <m:d>
                                <m:dPr>
                                  <m:ctrlPr>
                                    <a:rPr lang="en-US" altLang="ja-JP" sz="2400" i="1">
                                      <a:latin typeface="Cambria Math" panose="02040503050406030204" pitchFamily="18" charset="0"/>
                                    </a:rPr>
                                  </m:ctrlPr>
                                </m:dPr>
                                <m:e>
                                  <m:r>
                                    <a:rPr lang="en-US" altLang="ja-JP" sz="2400" i="1">
                                      <a:latin typeface="Cambria Math" panose="02040503050406030204" pitchFamily="18" charset="0"/>
                                    </a:rPr>
                                    <m:t>𝐾</m:t>
                                  </m:r>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𝜎</m:t>
                                      </m:r>
                                    </m:e>
                                    <m:sub>
                                      <m:r>
                                        <a:rPr lang="en-US" altLang="ja-JP" sz="2400" i="1">
                                          <a:latin typeface="Cambria Math" panose="02040503050406030204" pitchFamily="18" charset="0"/>
                                        </a:rPr>
                                        <m:t>𝑖</m:t>
                                      </m:r>
                                    </m:sub>
                                  </m:sSub>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𝜎</m:t>
                                      </m:r>
                                    </m:e>
                                    <m:sub>
                                      <m:r>
                                        <a:rPr lang="en-US" altLang="ja-JP" sz="2400" i="1">
                                          <a:latin typeface="Cambria Math" panose="02040503050406030204" pitchFamily="18" charset="0"/>
                                        </a:rPr>
                                        <m:t>𝑗</m:t>
                                      </m:r>
                                    </m:sub>
                                  </m:sSub>
                                </m:e>
                              </m:d>
                              <m:r>
                                <a:rPr lang="en-US" altLang="ja-JP" sz="2400" i="1">
                                  <a:latin typeface="Cambria Math" panose="02040503050406030204" pitchFamily="18" charset="0"/>
                                </a:rPr>
                                <m:t>⁡</m:t>
                              </m:r>
                            </m:e>
                          </m:nary>
                        </m:e>
                      </m:nary>
                    </m:oMath>
                  </m:oMathPara>
                </a14:m>
                <a:endParaRPr kumimoji="1" lang="ja-JP" altLang="en-US" sz="2400" dirty="0"/>
              </a:p>
            </p:txBody>
          </p:sp>
        </mc:Choice>
        <mc:Fallback xmlns="">
          <p:sp>
            <p:nvSpPr>
              <p:cNvPr id="10" name="テキスト ボックス 9">
                <a:extLst>
                  <a:ext uri="{FF2B5EF4-FFF2-40B4-BE49-F238E27FC236}">
                    <a16:creationId xmlns:a16="http://schemas.microsoft.com/office/drawing/2014/main" id="{424B0D89-08AE-4159-8E70-FD885DCA86F3}"/>
                  </a:ext>
                </a:extLst>
              </p:cNvPr>
              <p:cNvSpPr txBox="1">
                <a:spLocks noRot="1" noChangeAspect="1" noMove="1" noResize="1" noEditPoints="1" noAdjustHandles="1" noChangeArrowheads="1" noChangeShapeType="1" noTextEdit="1"/>
              </p:cNvSpPr>
              <p:nvPr/>
            </p:nvSpPr>
            <p:spPr>
              <a:xfrm>
                <a:off x="1115616" y="5013176"/>
                <a:ext cx="3046027" cy="1036822"/>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590FA133-662E-4B3F-89DC-40EDB333A8B5}"/>
                  </a:ext>
                </a:extLst>
              </p:cNvPr>
              <p:cNvSpPr txBox="1"/>
              <p:nvPr/>
            </p:nvSpPr>
            <p:spPr>
              <a:xfrm>
                <a:off x="4932040" y="3573016"/>
                <a:ext cx="3033203" cy="646331"/>
              </a:xfrm>
              <a:prstGeom prst="rect">
                <a:avLst/>
              </a:prstGeom>
              <a:noFill/>
            </p:spPr>
            <p:txBody>
              <a:bodyPr wrap="none" rtlCol="0">
                <a:spAutoFit/>
              </a:bodyPr>
              <a:lstStyle/>
              <a:p>
                <a:r>
                  <a:rPr lang="ja-JP" altLang="en-US" dirty="0"/>
                  <a:t>ハミルトニアンを代入した</a:t>
                </a:r>
                <a:endParaRPr lang="en-US" altLang="ja-JP" dirty="0"/>
              </a:p>
              <a:p>
                <a:pPr/>
                <a14:m>
                  <m:oMathPara xmlns:m="http://schemas.openxmlformats.org/officeDocument/2006/math">
                    <m:oMathParaPr>
                      <m:jc m:val="centerGroup"/>
                    </m:oMathParaPr>
                    <m:oMath xmlns:m="http://schemas.openxmlformats.org/officeDocument/2006/math">
                      <m:r>
                        <a:rPr kumimoji="1" lang="en-US" altLang="ja-JP" b="0" i="1" smtClean="0">
                          <a:latin typeface="Cambria Math" panose="02040503050406030204" pitchFamily="18" charset="0"/>
                        </a:rPr>
                        <m:t>𝐾</m:t>
                      </m:r>
                      <m:r>
                        <a:rPr kumimoji="1" lang="en-US" altLang="ja-JP" b="0" i="1" smtClean="0">
                          <a:latin typeface="Cambria Math" panose="02040503050406030204" pitchFamily="18" charset="0"/>
                        </a:rPr>
                        <m:t>≡</m:t>
                      </m:r>
                      <m:r>
                        <a:rPr kumimoji="1" lang="en-US" altLang="ja-JP" b="0" i="1" smtClean="0">
                          <a:latin typeface="Cambria Math" panose="02040503050406030204" pitchFamily="18" charset="0"/>
                        </a:rPr>
                        <m:t>𝛽</m:t>
                      </m:r>
                      <m:r>
                        <a:rPr kumimoji="1" lang="en-US" altLang="ja-JP" b="0" i="1" smtClean="0">
                          <a:latin typeface="Cambria Math" panose="02040503050406030204" pitchFamily="18" charset="0"/>
                        </a:rPr>
                        <m:t>𝐽</m:t>
                      </m:r>
                    </m:oMath>
                  </m:oMathPara>
                </a14:m>
                <a:endParaRPr kumimoji="1" lang="ja-JP" altLang="en-US" dirty="0"/>
              </a:p>
            </p:txBody>
          </p:sp>
        </mc:Choice>
        <mc:Fallback xmlns="">
          <p:sp>
            <p:nvSpPr>
              <p:cNvPr id="11" name="テキスト ボックス 10">
                <a:extLst>
                  <a:ext uri="{FF2B5EF4-FFF2-40B4-BE49-F238E27FC236}">
                    <a16:creationId xmlns:a16="http://schemas.microsoft.com/office/drawing/2014/main" id="{590FA133-662E-4B3F-89DC-40EDB333A8B5}"/>
                  </a:ext>
                </a:extLst>
              </p:cNvPr>
              <p:cNvSpPr txBox="1">
                <a:spLocks noRot="1" noChangeAspect="1" noMove="1" noResize="1" noEditPoints="1" noAdjustHandles="1" noChangeArrowheads="1" noChangeShapeType="1" noTextEdit="1"/>
              </p:cNvSpPr>
              <p:nvPr/>
            </p:nvSpPr>
            <p:spPr>
              <a:xfrm>
                <a:off x="4932040" y="3573016"/>
                <a:ext cx="3033203" cy="646331"/>
              </a:xfrm>
              <a:prstGeom prst="rect">
                <a:avLst/>
              </a:prstGeom>
              <a:blipFill>
                <a:blip r:embed="rId6"/>
                <a:stretch>
                  <a:fillRect l="-1606" t="-6604" b="-8491"/>
                </a:stretch>
              </a:blipFill>
            </p:spPr>
            <p:txBody>
              <a:bodyPr/>
              <a:lstStyle/>
              <a:p>
                <a:r>
                  <a:rPr lang="ja-JP" altLang="en-US">
                    <a:noFill/>
                  </a:rPr>
                  <a:t> </a:t>
                </a:r>
              </a:p>
            </p:txBody>
          </p:sp>
        </mc:Fallback>
      </mc:AlternateContent>
      <p:sp>
        <p:nvSpPr>
          <p:cNvPr id="12" name="テキスト ボックス 11">
            <a:extLst>
              <a:ext uri="{FF2B5EF4-FFF2-40B4-BE49-F238E27FC236}">
                <a16:creationId xmlns:a16="http://schemas.microsoft.com/office/drawing/2014/main" id="{A4C3F4B7-2706-4220-AE2A-1906CA154AD5}"/>
              </a:ext>
            </a:extLst>
          </p:cNvPr>
          <p:cNvSpPr txBox="1"/>
          <p:nvPr/>
        </p:nvSpPr>
        <p:spPr>
          <a:xfrm>
            <a:off x="5004048" y="5085184"/>
            <a:ext cx="3416320" cy="646331"/>
          </a:xfrm>
          <a:prstGeom prst="rect">
            <a:avLst/>
          </a:prstGeom>
          <a:noFill/>
        </p:spPr>
        <p:txBody>
          <a:bodyPr wrap="none" rtlCol="0">
            <a:spAutoFit/>
          </a:bodyPr>
          <a:lstStyle/>
          <a:p>
            <a:r>
              <a:rPr kumimoji="1" lang="ja-JP" altLang="en-US" dirty="0"/>
              <a:t>指数関数の肩の和を外に出して</a:t>
            </a:r>
            <a:endParaRPr kumimoji="1" lang="en-US" altLang="ja-JP" dirty="0"/>
          </a:p>
          <a:p>
            <a:r>
              <a:rPr lang="ja-JP" altLang="en-US" dirty="0"/>
              <a:t>積に書き換えた</a:t>
            </a:r>
            <a:endParaRPr kumimoji="1" lang="ja-JP" altLang="en-US" dirty="0"/>
          </a:p>
        </p:txBody>
      </p:sp>
      <p:sp>
        <p:nvSpPr>
          <p:cNvPr id="13" name="矢印: 下カーブ 12">
            <a:extLst>
              <a:ext uri="{FF2B5EF4-FFF2-40B4-BE49-F238E27FC236}">
                <a16:creationId xmlns:a16="http://schemas.microsoft.com/office/drawing/2014/main" id="{54F7F844-E30A-448F-8FCE-A2ADFCC86E0A}"/>
              </a:ext>
            </a:extLst>
          </p:cNvPr>
          <p:cNvSpPr/>
          <p:nvPr/>
        </p:nvSpPr>
        <p:spPr>
          <a:xfrm flipH="1">
            <a:off x="2051720" y="3284984"/>
            <a:ext cx="864096" cy="216024"/>
          </a:xfrm>
          <a:prstGeom prst="curved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4" name="四角形: 角を丸くする 13">
            <a:extLst>
              <a:ext uri="{FF2B5EF4-FFF2-40B4-BE49-F238E27FC236}">
                <a16:creationId xmlns:a16="http://schemas.microsoft.com/office/drawing/2014/main" id="{4A68C14F-8EF9-42B9-843A-F7E5711079AE}"/>
              </a:ext>
            </a:extLst>
          </p:cNvPr>
          <p:cNvSpPr/>
          <p:nvPr/>
        </p:nvSpPr>
        <p:spPr>
          <a:xfrm>
            <a:off x="2483768" y="5157192"/>
            <a:ext cx="1656184" cy="648072"/>
          </a:xfrm>
          <a:prstGeom prst="roundRect">
            <a:avLst>
              <a:gd name="adj" fmla="val 7837"/>
            </a:avLst>
          </a:prstGeom>
          <a:noFill/>
          <a:ln w="19050">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4E0535B9-655F-4876-871B-674C5310E7C6}"/>
              </a:ext>
            </a:extLst>
          </p:cNvPr>
          <p:cNvSpPr txBox="1"/>
          <p:nvPr/>
        </p:nvSpPr>
        <p:spPr>
          <a:xfrm>
            <a:off x="3059832" y="5949280"/>
            <a:ext cx="1800493" cy="369332"/>
          </a:xfrm>
          <a:prstGeom prst="rect">
            <a:avLst/>
          </a:prstGeom>
          <a:noFill/>
        </p:spPr>
        <p:txBody>
          <a:bodyPr wrap="none" rtlCol="0">
            <a:spAutoFit/>
          </a:bodyPr>
          <a:lstStyle/>
          <a:p>
            <a:r>
              <a:rPr kumimoji="1" lang="ja-JP" altLang="en-US" dirty="0"/>
              <a:t>これを書き直す</a:t>
            </a:r>
          </a:p>
        </p:txBody>
      </p:sp>
    </p:spTree>
    <p:extLst>
      <p:ext uri="{BB962C8B-B14F-4D97-AF65-F5344CB8AC3E}">
        <p14:creationId xmlns:p14="http://schemas.microsoft.com/office/powerpoint/2010/main" val="394281920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BE01FD9-0AE7-4FFD-8715-A884CAF709B2}"/>
              </a:ext>
            </a:extLst>
          </p:cNvPr>
          <p:cNvSpPr>
            <a:spLocks noGrp="1"/>
          </p:cNvSpPr>
          <p:nvPr>
            <p:ph type="body" sz="quarter" idx="10"/>
          </p:nvPr>
        </p:nvSpPr>
        <p:spPr/>
        <p:txBody>
          <a:bodyPr/>
          <a:lstStyle/>
          <a:p>
            <a:r>
              <a:rPr lang="ja-JP" altLang="en-US" dirty="0"/>
              <a:t>クラスターアルゴリズム</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0A44136-0A61-4E38-9907-ACD8417BB210}"/>
                  </a:ext>
                </a:extLst>
              </p:cNvPr>
              <p:cNvSpPr txBox="1"/>
              <p:nvPr/>
            </p:nvSpPr>
            <p:spPr>
              <a:xfrm>
                <a:off x="323528" y="1052736"/>
                <a:ext cx="5040560" cy="121142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800" smtClean="0">
                          <a:latin typeface="Cambria Math" panose="02040503050406030204" pitchFamily="18" charset="0"/>
                        </a:rPr>
                        <m:t>exp</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𝐾</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d>
                      <m:r>
                        <a:rPr lang="en-US" altLang="ja-JP" sz="2800" b="0" i="1" smtClean="0">
                          <a:latin typeface="Cambria Math" panose="02040503050406030204" pitchFamily="18" charset="0"/>
                        </a:rPr>
                        <m:t>=</m:t>
                      </m:r>
                      <m:d>
                        <m:dPr>
                          <m:begChr m:val="{"/>
                          <m:endChr m:val=""/>
                          <m:ctrlPr>
                            <a:rPr lang="en-US" altLang="ja-JP" sz="2800" b="0" i="1" smtClean="0">
                              <a:latin typeface="Cambria Math" panose="02040503050406030204" pitchFamily="18" charset="0"/>
                            </a:rPr>
                          </m:ctrlPr>
                        </m:dPr>
                        <m:e>
                          <m:eqArr>
                            <m:eqArrPr>
                              <m:ctrlPr>
                                <a:rPr lang="en-US" altLang="ja-JP" sz="2800" b="0" i="1" smtClean="0">
                                  <a:latin typeface="Cambria Math" panose="02040503050406030204" pitchFamily="18" charset="0"/>
                                </a:rPr>
                              </m:ctrlPr>
                            </m:eqArrPr>
                            <m:e>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r>
                                <a:rPr lang="en-US" altLang="ja-JP" sz="2800" b="0" i="1" smtClean="0">
                                  <a:latin typeface="Cambria Math" panose="02040503050406030204" pitchFamily="18" charset="0"/>
                                </a:rPr>
                                <m:t>    </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e>
                            <m:e>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𝐾</m:t>
                                  </m:r>
                                </m:sup>
                              </m:sSup>
                              <m:r>
                                <a:rPr lang="en-US" altLang="ja-JP" sz="2800" b="0" i="1" smtClean="0">
                                  <a:latin typeface="Cambria Math" panose="02040503050406030204" pitchFamily="18" charset="0"/>
                                </a:rPr>
                                <m:t>  </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eqArr>
                        </m:e>
                      </m:d>
                    </m:oMath>
                  </m:oMathPara>
                </a14:m>
                <a:endParaRPr lang="ja-JP" altLang="en-US" dirty="0"/>
              </a:p>
            </p:txBody>
          </p:sp>
        </mc:Choice>
        <mc:Fallback xmlns="">
          <p:sp>
            <p:nvSpPr>
              <p:cNvPr id="4" name="テキスト ボックス 3">
                <a:extLst>
                  <a:ext uri="{FF2B5EF4-FFF2-40B4-BE49-F238E27FC236}">
                    <a16:creationId xmlns:a16="http://schemas.microsoft.com/office/drawing/2014/main" id="{A0A44136-0A61-4E38-9907-ACD8417BB210}"/>
                  </a:ext>
                </a:extLst>
              </p:cNvPr>
              <p:cNvSpPr txBox="1">
                <a:spLocks noRot="1" noChangeAspect="1" noMove="1" noResize="1" noEditPoints="1" noAdjustHandles="1" noChangeArrowheads="1" noChangeShapeType="1" noTextEdit="1"/>
              </p:cNvSpPr>
              <p:nvPr/>
            </p:nvSpPr>
            <p:spPr>
              <a:xfrm>
                <a:off x="323528" y="1052736"/>
                <a:ext cx="5040560" cy="1211422"/>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E026FC42-49FB-4605-91C1-63687E535E0E}"/>
              </a:ext>
            </a:extLst>
          </p:cNvPr>
          <p:cNvSpPr txBox="1"/>
          <p:nvPr/>
        </p:nvSpPr>
        <p:spPr>
          <a:xfrm>
            <a:off x="5436096" y="1412776"/>
            <a:ext cx="1467068" cy="400110"/>
          </a:xfrm>
          <a:prstGeom prst="rect">
            <a:avLst/>
          </a:prstGeom>
          <a:noFill/>
        </p:spPr>
        <p:txBody>
          <a:bodyPr wrap="none" rtlCol="0">
            <a:spAutoFit/>
          </a:bodyPr>
          <a:lstStyle/>
          <a:p>
            <a:r>
              <a:rPr lang="ja-JP" altLang="en-US" sz="2000" dirty="0"/>
              <a:t>であるから</a:t>
            </a:r>
            <a:endParaRPr kumimoji="1" lang="ja-JP" altLang="en-US" sz="2000"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D4F375A-505A-4EA3-9FD7-C8036CD217BF}"/>
                  </a:ext>
                </a:extLst>
              </p:cNvPr>
              <p:cNvSpPr txBox="1"/>
              <p:nvPr/>
            </p:nvSpPr>
            <p:spPr>
              <a:xfrm>
                <a:off x="683568" y="2636912"/>
                <a:ext cx="5976664" cy="6554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800" smtClean="0">
                          <a:latin typeface="Cambria Math" panose="02040503050406030204" pitchFamily="18" charset="0"/>
                        </a:rPr>
                        <m:t>exp</m:t>
                      </m:r>
                      <m:d>
                        <m:dPr>
                          <m:ctrlPr>
                            <a:rPr lang="en-US" altLang="ja-JP" sz="2800" i="1">
                              <a:latin typeface="Cambria Math" panose="02040503050406030204" pitchFamily="18" charset="0"/>
                            </a:rPr>
                          </m:ctrlPr>
                        </m:dPr>
                        <m:e>
                          <m:r>
                            <a:rPr lang="en-US" altLang="ja-JP" sz="2800" i="1">
                              <a:latin typeface="Cambria Math" panose="02040503050406030204" pitchFamily="18" charset="0"/>
                            </a:rPr>
                            <m:t>𝐾</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e>
                      </m:d>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𝐾</m:t>
                          </m:r>
                        </m:sup>
                      </m:sSup>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𝛿</m:t>
                          </m:r>
                        </m:e>
                        <m: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sub>
                      </m:sSub>
                      <m:d>
                        <m:dPr>
                          <m:ctrlPr>
                            <a:rPr lang="en-US" altLang="ja-JP" sz="2800" b="0" i="1" smtClean="0">
                              <a:latin typeface="Cambria Math" panose="02040503050406030204" pitchFamily="18" charset="0"/>
                            </a:rPr>
                          </m:ctrlPr>
                        </m:dPr>
                        <m:e>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𝐾</m:t>
                              </m:r>
                            </m:sup>
                          </m:sSup>
                        </m:e>
                      </m:d>
                    </m:oMath>
                  </m:oMathPara>
                </a14:m>
                <a:endParaRPr lang="ja-JP" altLang="en-US" sz="1600" dirty="0"/>
              </a:p>
            </p:txBody>
          </p:sp>
        </mc:Choice>
        <mc:Fallback xmlns="">
          <p:sp>
            <p:nvSpPr>
              <p:cNvPr id="7" name="テキスト ボックス 6">
                <a:extLst>
                  <a:ext uri="{FF2B5EF4-FFF2-40B4-BE49-F238E27FC236}">
                    <a16:creationId xmlns:a16="http://schemas.microsoft.com/office/drawing/2014/main" id="{AD4F375A-505A-4EA3-9FD7-C8036CD217BF}"/>
                  </a:ext>
                </a:extLst>
              </p:cNvPr>
              <p:cNvSpPr txBox="1">
                <a:spLocks noRot="1" noChangeAspect="1" noMove="1" noResize="1" noEditPoints="1" noAdjustHandles="1" noChangeArrowheads="1" noChangeShapeType="1" noTextEdit="1"/>
              </p:cNvSpPr>
              <p:nvPr/>
            </p:nvSpPr>
            <p:spPr>
              <a:xfrm>
                <a:off x="683568" y="2636912"/>
                <a:ext cx="5976664" cy="65543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ABF62070-3DE2-4612-A2F1-2B5685EDC94F}"/>
                  </a:ext>
                </a:extLst>
              </p:cNvPr>
              <p:cNvSpPr txBox="1"/>
              <p:nvPr/>
            </p:nvSpPr>
            <p:spPr>
              <a:xfrm>
                <a:off x="2051720" y="3501008"/>
                <a:ext cx="5976664"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d>
                        <m:dPr>
                          <m:begChr m:val="["/>
                          <m:endChr m:val="]"/>
                          <m:ctrlPr>
                            <a:rPr lang="en-US" altLang="ja-JP" sz="2800" b="0" i="1" smtClean="0">
                              <a:latin typeface="Cambria Math" panose="02040503050406030204" pitchFamily="18" charset="0"/>
                            </a:rPr>
                          </m:ctrlPr>
                        </m:dPr>
                        <m:e>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2</m:t>
                              </m:r>
                              <m:r>
                                <a:rPr lang="en-US" altLang="ja-JP" sz="2800" b="0" i="1" smtClean="0">
                                  <a:latin typeface="Cambria Math" panose="02040503050406030204" pitchFamily="18" charset="0"/>
                                </a:rPr>
                                <m:t>𝐾</m:t>
                              </m:r>
                            </m:sup>
                          </m:sSup>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d>
                            <m:dPr>
                              <m:ctrlPr>
                                <a:rPr lang="en-US" altLang="ja-JP" sz="2800" i="1">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i="1">
                                  <a:latin typeface="Cambria Math" panose="02040503050406030204" pitchFamily="18" charset="0"/>
                                </a:rPr>
                                <m:t>−</m:t>
                              </m:r>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𝑒</m:t>
                                  </m:r>
                                </m:e>
                                <m:sup>
                                  <m:r>
                                    <a:rPr lang="en-US" altLang="ja-JP" sz="2800" i="1">
                                      <a:latin typeface="Cambria Math" panose="02040503050406030204" pitchFamily="18" charset="0"/>
                                    </a:rPr>
                                    <m:t>−</m:t>
                                  </m:r>
                                  <m:r>
                                    <a:rPr lang="en-US" altLang="ja-JP" sz="2800" b="0" i="1" smtClean="0">
                                      <a:latin typeface="Cambria Math" panose="02040503050406030204" pitchFamily="18" charset="0"/>
                                    </a:rPr>
                                    <m:t>2</m:t>
                                  </m:r>
                                  <m:r>
                                    <a:rPr lang="en-US" altLang="ja-JP" sz="2800" i="1">
                                      <a:latin typeface="Cambria Math" panose="02040503050406030204" pitchFamily="18" charset="0"/>
                                    </a:rPr>
                                    <m:t>𝐾</m:t>
                                  </m:r>
                                </m:sup>
                              </m:sSup>
                            </m:e>
                          </m:d>
                          <m:r>
                            <m:rPr>
                              <m:nor/>
                            </m:rPr>
                            <a:rPr lang="ja-JP" altLang="en-US" sz="1600" dirty="0"/>
                            <m:t> </m:t>
                          </m:r>
                        </m:e>
                      </m:d>
                    </m:oMath>
                  </m:oMathPara>
                </a14:m>
                <a:endParaRPr lang="ja-JP" altLang="en-US" sz="1600" dirty="0"/>
              </a:p>
            </p:txBody>
          </p:sp>
        </mc:Choice>
        <mc:Fallback xmlns="">
          <p:sp>
            <p:nvSpPr>
              <p:cNvPr id="8" name="テキスト ボックス 7">
                <a:extLst>
                  <a:ext uri="{FF2B5EF4-FFF2-40B4-BE49-F238E27FC236}">
                    <a16:creationId xmlns:a16="http://schemas.microsoft.com/office/drawing/2014/main" id="{ABF62070-3DE2-4612-A2F1-2B5685EDC94F}"/>
                  </a:ext>
                </a:extLst>
              </p:cNvPr>
              <p:cNvSpPr txBox="1">
                <a:spLocks noRot="1" noChangeAspect="1" noMove="1" noResize="1" noEditPoints="1" noAdjustHandles="1" noChangeArrowheads="1" noChangeShapeType="1" noTextEdit="1"/>
              </p:cNvSpPr>
              <p:nvPr/>
            </p:nvSpPr>
            <p:spPr>
              <a:xfrm>
                <a:off x="2051720" y="3501008"/>
                <a:ext cx="5976664" cy="73404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64F70641-89AD-4935-B06D-D4823A7E725D}"/>
                  </a:ext>
                </a:extLst>
              </p:cNvPr>
              <p:cNvSpPr txBox="1"/>
              <p:nvPr/>
            </p:nvSpPr>
            <p:spPr>
              <a:xfrm>
                <a:off x="2123728" y="4437112"/>
                <a:ext cx="4752528"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d>
                        <m:dPr>
                          <m:begChr m:val="["/>
                          <m:endChr m:val="]"/>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1</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r>
                            <m:rPr>
                              <m:nor/>
                            </m:rPr>
                            <a:rPr lang="ja-JP" altLang="en-US" sz="1600" dirty="0"/>
                            <m:t> </m:t>
                          </m:r>
                        </m:e>
                      </m:d>
                    </m:oMath>
                  </m:oMathPara>
                </a14:m>
                <a:endParaRPr lang="ja-JP" altLang="en-US" sz="1600" dirty="0"/>
              </a:p>
            </p:txBody>
          </p:sp>
        </mc:Choice>
        <mc:Fallback xmlns="">
          <p:sp>
            <p:nvSpPr>
              <p:cNvPr id="9" name="テキスト ボックス 8">
                <a:extLst>
                  <a:ext uri="{FF2B5EF4-FFF2-40B4-BE49-F238E27FC236}">
                    <a16:creationId xmlns:a16="http://schemas.microsoft.com/office/drawing/2014/main" id="{64F70641-89AD-4935-B06D-D4823A7E725D}"/>
                  </a:ext>
                </a:extLst>
              </p:cNvPr>
              <p:cNvSpPr txBox="1">
                <a:spLocks noRot="1" noChangeAspect="1" noMove="1" noResize="1" noEditPoints="1" noAdjustHandles="1" noChangeArrowheads="1" noChangeShapeType="1" noTextEdit="1"/>
              </p:cNvSpPr>
              <p:nvPr/>
            </p:nvSpPr>
            <p:spPr>
              <a:xfrm>
                <a:off x="2123728" y="4437112"/>
                <a:ext cx="4752528" cy="734047"/>
              </a:xfrm>
              <a:prstGeom prst="rect">
                <a:avLst/>
              </a:prstGeom>
              <a:blipFill>
                <a:blip r:embed="rId5"/>
                <a:stretch>
                  <a:fillRect/>
                </a:stretch>
              </a:blipFill>
            </p:spPr>
            <p:txBody>
              <a:bodyPr/>
              <a:lstStyle/>
              <a:p>
                <a:r>
                  <a:rPr lang="ja-JP" altLang="en-US">
                    <a:noFill/>
                  </a:rPr>
                  <a:t> </a:t>
                </a:r>
              </a:p>
            </p:txBody>
          </p:sp>
        </mc:Fallback>
      </mc:AlternateContent>
      <p:cxnSp>
        <p:nvCxnSpPr>
          <p:cNvPr id="12" name="直線コネクタ 11">
            <a:extLst>
              <a:ext uri="{FF2B5EF4-FFF2-40B4-BE49-F238E27FC236}">
                <a16:creationId xmlns:a16="http://schemas.microsoft.com/office/drawing/2014/main" id="{745178CE-486E-4A23-89CE-DCDDBD7FD83C}"/>
              </a:ext>
            </a:extLst>
          </p:cNvPr>
          <p:cNvCxnSpPr/>
          <p:nvPr/>
        </p:nvCxnSpPr>
        <p:spPr>
          <a:xfrm>
            <a:off x="5652120" y="4077072"/>
            <a:ext cx="1512168"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2FE2D4AD-D074-4EC1-AB93-D7B480766091}"/>
                  </a:ext>
                </a:extLst>
              </p:cNvPr>
              <p:cNvSpPr txBox="1"/>
              <p:nvPr/>
            </p:nvSpPr>
            <p:spPr>
              <a:xfrm>
                <a:off x="6228184" y="4077072"/>
                <a:ext cx="759632"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oMath>
                  </m:oMathPara>
                </a14:m>
                <a:endParaRPr kumimoji="1" lang="ja-JP" altLang="en-US" sz="2400" dirty="0"/>
              </a:p>
            </p:txBody>
          </p:sp>
        </mc:Choice>
        <mc:Fallback xmlns="">
          <p:sp>
            <p:nvSpPr>
              <p:cNvPr id="13" name="テキスト ボックス 12">
                <a:extLst>
                  <a:ext uri="{FF2B5EF4-FFF2-40B4-BE49-F238E27FC236}">
                    <a16:creationId xmlns:a16="http://schemas.microsoft.com/office/drawing/2014/main" id="{2FE2D4AD-D074-4EC1-AB93-D7B480766091}"/>
                  </a:ext>
                </a:extLst>
              </p:cNvPr>
              <p:cNvSpPr txBox="1">
                <a:spLocks noRot="1" noChangeAspect="1" noMove="1" noResize="1" noEditPoints="1" noAdjustHandles="1" noChangeArrowheads="1" noChangeShapeType="1" noTextEdit="1"/>
              </p:cNvSpPr>
              <p:nvPr/>
            </p:nvSpPr>
            <p:spPr>
              <a:xfrm>
                <a:off x="6228184" y="4077072"/>
                <a:ext cx="759632" cy="461665"/>
              </a:xfrm>
              <a:prstGeom prst="rect">
                <a:avLst/>
              </a:prstGeom>
              <a:blipFill>
                <a:blip r:embed="rId6"/>
                <a:stretch>
                  <a:fillRect b="-11842"/>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97D39449-1EAD-41AA-9F42-B02E80CA39D3}"/>
              </a:ext>
            </a:extLst>
          </p:cNvPr>
          <p:cNvSpPr txBox="1"/>
          <p:nvPr/>
        </p:nvSpPr>
        <p:spPr>
          <a:xfrm>
            <a:off x="2267744" y="5805264"/>
            <a:ext cx="4493538" cy="523220"/>
          </a:xfrm>
          <a:prstGeom prst="rect">
            <a:avLst/>
          </a:prstGeom>
          <a:noFill/>
        </p:spPr>
        <p:txBody>
          <a:bodyPr wrap="none" rtlCol="0">
            <a:spAutoFit/>
          </a:bodyPr>
          <a:lstStyle/>
          <a:p>
            <a:r>
              <a:rPr lang="ja-JP" altLang="en-US" sz="2800" dirty="0"/>
              <a:t>ここまではただの等式変形</a:t>
            </a:r>
            <a:endParaRPr kumimoji="1" lang="ja-JP" altLang="en-US" sz="2800" dirty="0"/>
          </a:p>
        </p:txBody>
      </p:sp>
    </p:spTree>
    <p:extLst>
      <p:ext uri="{BB962C8B-B14F-4D97-AF65-F5344CB8AC3E}">
        <p14:creationId xmlns:p14="http://schemas.microsoft.com/office/powerpoint/2010/main" val="66169302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B08C29A-49BA-48C3-A872-5836444270AF}"/>
              </a:ext>
            </a:extLst>
          </p:cNvPr>
          <p:cNvSpPr>
            <a:spLocks noGrp="1"/>
          </p:cNvSpPr>
          <p:nvPr>
            <p:ph type="body" sz="quarter" idx="10"/>
          </p:nvPr>
        </p:nvSpPr>
        <p:spPr/>
        <p:txBody>
          <a:bodyPr/>
          <a:lstStyle/>
          <a:p>
            <a:r>
              <a:rPr lang="ja-JP" altLang="en-US" dirty="0"/>
              <a:t>クラスターアルゴリズム</a:t>
            </a:r>
          </a:p>
        </p:txBody>
      </p:sp>
      <p:sp>
        <p:nvSpPr>
          <p:cNvPr id="5" name="テキスト ボックス 4">
            <a:extLst>
              <a:ext uri="{FF2B5EF4-FFF2-40B4-BE49-F238E27FC236}">
                <a16:creationId xmlns:a16="http://schemas.microsoft.com/office/drawing/2014/main" id="{E38F2D5A-E5F3-4D3F-BB54-F5A40BA9EB74}"/>
              </a:ext>
            </a:extLst>
          </p:cNvPr>
          <p:cNvSpPr txBox="1"/>
          <p:nvPr/>
        </p:nvSpPr>
        <p:spPr>
          <a:xfrm>
            <a:off x="467544" y="1340768"/>
            <a:ext cx="7263527" cy="461665"/>
          </a:xfrm>
          <a:prstGeom prst="rect">
            <a:avLst/>
          </a:prstGeom>
          <a:noFill/>
        </p:spPr>
        <p:txBody>
          <a:bodyPr wrap="none" rtlCol="0">
            <a:spAutoFit/>
          </a:bodyPr>
          <a:lstStyle/>
          <a:p>
            <a:r>
              <a:rPr lang="ja-JP" altLang="en-US" sz="2400" dirty="0"/>
              <a:t>以下のデルタ関数を使った恒等式を使って書き直す</a:t>
            </a:r>
            <a:endParaRPr kumimoji="1" lang="ja-JP" altLang="en-US" sz="2400" dirty="0"/>
          </a:p>
        </p:txBody>
      </p:sp>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DE993520-33D3-47D8-9136-E76101D3CBA7}"/>
                  </a:ext>
                </a:extLst>
              </p:cNvPr>
              <p:cNvSpPr txBox="1"/>
              <p:nvPr/>
            </p:nvSpPr>
            <p:spPr>
              <a:xfrm>
                <a:off x="2843808" y="1916832"/>
                <a:ext cx="3625416" cy="113018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𝑥</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𝑦</m:t>
                      </m:r>
                      <m:r>
                        <a:rPr kumimoji="1" lang="en-US" altLang="ja-JP" sz="2400" b="0" i="1" smtClean="0">
                          <a:latin typeface="Cambria Math" panose="02040503050406030204" pitchFamily="18" charset="0"/>
                        </a:rPr>
                        <m:t>=</m:t>
                      </m:r>
                      <m:nary>
                        <m:naryPr>
                          <m:chr m:val="∑"/>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𝑏</m:t>
                          </m:r>
                          <m:r>
                            <a:rPr kumimoji="1" lang="en-US" altLang="ja-JP" sz="2400" b="0" i="1" smtClean="0">
                              <a:latin typeface="Cambria Math" panose="02040503050406030204" pitchFamily="18" charset="0"/>
                            </a:rPr>
                            <m:t>=0</m:t>
                          </m:r>
                        </m:sub>
                        <m:sup>
                          <m:r>
                            <a:rPr kumimoji="1" lang="en-US" altLang="ja-JP" sz="2400" b="0" i="1" smtClean="0">
                              <a:latin typeface="Cambria Math" panose="02040503050406030204" pitchFamily="18" charset="0"/>
                            </a:rPr>
                            <m:t>1</m:t>
                          </m:r>
                        </m:sup>
                        <m:e>
                          <m:r>
                            <a:rPr kumimoji="1" lang="en-US" altLang="ja-JP" sz="2400" b="0" i="1" smtClean="0">
                              <a:latin typeface="Cambria Math" panose="02040503050406030204" pitchFamily="18" charset="0"/>
                            </a:rPr>
                            <m:t>𝑥</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𝛿</m:t>
                              </m:r>
                            </m:e>
                            <m:sub>
                              <m:r>
                                <a:rPr kumimoji="1" lang="en-US" altLang="ja-JP" sz="2400" b="0" i="1" smtClean="0">
                                  <a:latin typeface="Cambria Math" panose="02040503050406030204" pitchFamily="18" charset="0"/>
                                </a:rPr>
                                <m:t>𝑏</m:t>
                              </m:r>
                              <m:r>
                                <a:rPr kumimoji="1" lang="en-US" altLang="ja-JP" sz="2400" b="0" i="1" smtClean="0">
                                  <a:latin typeface="Cambria Math" panose="02040503050406030204" pitchFamily="18" charset="0"/>
                                </a:rPr>
                                <m:t>,0</m:t>
                              </m:r>
                            </m:sub>
                          </m:sSub>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𝑦</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𝛿</m:t>
                              </m:r>
                            </m:e>
                            <m:sub>
                              <m:r>
                                <a:rPr kumimoji="1" lang="en-US" altLang="ja-JP" sz="2400" b="0" i="1" smtClean="0">
                                  <a:latin typeface="Cambria Math" panose="02040503050406030204" pitchFamily="18" charset="0"/>
                                </a:rPr>
                                <m:t>𝑏</m:t>
                              </m:r>
                              <m:r>
                                <a:rPr kumimoji="1" lang="en-US" altLang="ja-JP" sz="2400" b="0" i="1" smtClean="0">
                                  <a:latin typeface="Cambria Math" panose="02040503050406030204" pitchFamily="18" charset="0"/>
                                </a:rPr>
                                <m:t>,1</m:t>
                              </m:r>
                            </m:sub>
                          </m:sSub>
                          <m:r>
                            <a:rPr kumimoji="1" lang="en-US" altLang="ja-JP" sz="2400" b="0" i="1" smtClean="0">
                              <a:latin typeface="Cambria Math" panose="02040503050406030204" pitchFamily="18" charset="0"/>
                            </a:rPr>
                            <m:t> </m:t>
                          </m:r>
                        </m:e>
                      </m:nary>
                    </m:oMath>
                  </m:oMathPara>
                </a14:m>
                <a:endParaRPr kumimoji="1" lang="ja-JP" altLang="en-US" sz="2400" dirty="0"/>
              </a:p>
            </p:txBody>
          </p:sp>
        </mc:Choice>
        <mc:Fallback xmlns="">
          <p:sp>
            <p:nvSpPr>
              <p:cNvPr id="6" name="テキスト ボックス 5">
                <a:extLst>
                  <a:ext uri="{FF2B5EF4-FFF2-40B4-BE49-F238E27FC236}">
                    <a16:creationId xmlns:a16="http://schemas.microsoft.com/office/drawing/2014/main" id="{DE993520-33D3-47D8-9136-E76101D3CBA7}"/>
                  </a:ext>
                </a:extLst>
              </p:cNvPr>
              <p:cNvSpPr txBox="1">
                <a:spLocks noRot="1" noChangeAspect="1" noMove="1" noResize="1" noEditPoints="1" noAdjustHandles="1" noChangeArrowheads="1" noChangeShapeType="1" noTextEdit="1"/>
              </p:cNvSpPr>
              <p:nvPr/>
            </p:nvSpPr>
            <p:spPr>
              <a:xfrm>
                <a:off x="2843808" y="1916832"/>
                <a:ext cx="3625416" cy="1130181"/>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0" name="テキスト ボックス 9">
                <a:extLst>
                  <a:ext uri="{FF2B5EF4-FFF2-40B4-BE49-F238E27FC236}">
                    <a16:creationId xmlns:a16="http://schemas.microsoft.com/office/drawing/2014/main" id="{98CF4105-4AEB-4545-82C6-47E2EA6B9AB6}"/>
                  </a:ext>
                </a:extLst>
              </p:cNvPr>
              <p:cNvSpPr txBox="1"/>
              <p:nvPr/>
            </p:nvSpPr>
            <p:spPr>
              <a:xfrm>
                <a:off x="1259632" y="3140968"/>
                <a:ext cx="4878288"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𝑒</m:t>
                          </m:r>
                        </m:e>
                        <m:sup>
                          <m:r>
                            <a:rPr lang="en-US" altLang="ja-JP" sz="2800" b="0" i="1" smtClean="0">
                              <a:latin typeface="Cambria Math" panose="02040503050406030204" pitchFamily="18" charset="0"/>
                            </a:rPr>
                            <m:t>𝐾</m:t>
                          </m:r>
                        </m:sup>
                      </m:sSup>
                      <m:d>
                        <m:dPr>
                          <m:begChr m:val="["/>
                          <m:endChr m:val="]"/>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b="0" i="1" smtClean="0">
                              <a:latin typeface="Cambria Math" panose="02040503050406030204" pitchFamily="18" charset="0"/>
                            </a:rPr>
                            <m:t>𝑝</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𝑝</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r>
                            <m:rPr>
                              <m:nor/>
                            </m:rPr>
                            <a:rPr lang="ja-JP" altLang="en-US" sz="1600" dirty="0"/>
                            <m:t> </m:t>
                          </m:r>
                        </m:e>
                      </m:d>
                    </m:oMath>
                  </m:oMathPara>
                </a14:m>
                <a:endParaRPr lang="en-US" altLang="ja-JP" sz="1600" dirty="0"/>
              </a:p>
            </p:txBody>
          </p:sp>
        </mc:Choice>
        <mc:Fallback xmlns="">
          <p:sp>
            <p:nvSpPr>
              <p:cNvPr id="10" name="テキスト ボックス 9">
                <a:extLst>
                  <a:ext uri="{FF2B5EF4-FFF2-40B4-BE49-F238E27FC236}">
                    <a16:creationId xmlns:a16="http://schemas.microsoft.com/office/drawing/2014/main" id="{98CF4105-4AEB-4545-82C6-47E2EA6B9AB6}"/>
                  </a:ext>
                </a:extLst>
              </p:cNvPr>
              <p:cNvSpPr txBox="1">
                <a:spLocks noRot="1" noChangeAspect="1" noMove="1" noResize="1" noEditPoints="1" noAdjustHandles="1" noChangeArrowheads="1" noChangeShapeType="1" noTextEdit="1"/>
              </p:cNvSpPr>
              <p:nvPr/>
            </p:nvSpPr>
            <p:spPr>
              <a:xfrm>
                <a:off x="1259632" y="3140968"/>
                <a:ext cx="4878288" cy="73404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88A7E93A-8D80-4ED1-BE01-D76640BCA3AA}"/>
                  </a:ext>
                </a:extLst>
              </p:cNvPr>
              <p:cNvSpPr txBox="1"/>
              <p:nvPr/>
            </p:nvSpPr>
            <p:spPr>
              <a:xfrm>
                <a:off x="899592" y="4149080"/>
                <a:ext cx="7416824" cy="1237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2800" b="0" i="1" smtClean="0">
                          <a:latin typeface="Cambria Math" panose="02040503050406030204" pitchFamily="18" charset="0"/>
                        </a:rPr>
                        <m:t>=</m:t>
                      </m:r>
                      <m:nary>
                        <m:naryPr>
                          <m:chr m:val="∑"/>
                          <m:supHide m:val="on"/>
                          <m:ctrlPr>
                            <a:rPr lang="en-US" altLang="ja-JP" sz="2800" b="0" i="1" smtClean="0">
                              <a:latin typeface="Cambria Math" panose="02040503050406030204" pitchFamily="18" charset="0"/>
                            </a:rPr>
                          </m:ctrlPr>
                        </m:naryPr>
                        <m: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𝑏</m:t>
                              </m:r>
                            </m:e>
                            <m:sub>
                              <m:r>
                                <a:rPr lang="en-US" altLang="ja-JP" sz="2800" b="0" i="1" smtClean="0">
                                  <a:latin typeface="Cambria Math" panose="02040503050406030204" pitchFamily="18" charset="0"/>
                                </a:rPr>
                                <m:t>𝑖𝑗</m:t>
                              </m:r>
                            </m:sub>
                          </m:sSub>
                        </m:sub>
                        <m:sup/>
                        <m:e>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𝑒</m:t>
                              </m:r>
                            </m:e>
                            <m:sup>
                              <m:r>
                                <a:rPr lang="en-US" altLang="ja-JP" sz="2800" i="1">
                                  <a:latin typeface="Cambria Math" panose="02040503050406030204" pitchFamily="18" charset="0"/>
                                </a:rPr>
                                <m:t>𝐾</m:t>
                              </m:r>
                            </m:sup>
                          </m:sSup>
                          <m:d>
                            <m:dPr>
                              <m:begChr m:val="["/>
                              <m:endChr m:val="]"/>
                              <m:ctrlPr>
                                <a:rPr lang="en-US" altLang="ja-JP" sz="2800" i="1" smtClean="0">
                                  <a:latin typeface="Cambria Math" panose="02040503050406030204" pitchFamily="18" charset="0"/>
                                </a:rPr>
                              </m:ctrlPr>
                            </m:dPr>
                            <m:e>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b="0" i="1" smtClean="0">
                                      <a:latin typeface="Cambria Math" panose="02040503050406030204" pitchFamily="18" charset="0"/>
                                    </a:rPr>
                                    <m:t>𝑝</m:t>
                                  </m:r>
                                </m:e>
                              </m:d>
                              <m:sSub>
                                <m:sSubPr>
                                  <m:ctrlPr>
                                    <a:rPr lang="en-US" altLang="ja-JP" sz="2800" b="0" i="1" smtClean="0">
                                      <a:solidFill>
                                        <a:srgbClr val="FF0000"/>
                                      </a:solidFill>
                                      <a:latin typeface="Cambria Math" panose="02040503050406030204" pitchFamily="18" charset="0"/>
                                    </a:rPr>
                                  </m:ctrlPr>
                                </m:sSubPr>
                                <m:e>
                                  <m:r>
                                    <a:rPr lang="en-US" altLang="ja-JP" sz="2800" b="0" i="1" smtClean="0">
                                      <a:solidFill>
                                        <a:srgbClr val="FF0000"/>
                                      </a:solidFill>
                                      <a:latin typeface="Cambria Math" panose="02040503050406030204" pitchFamily="18" charset="0"/>
                                    </a:rPr>
                                    <m:t>𝛿</m:t>
                                  </m:r>
                                </m:e>
                                <m:sub>
                                  <m:sSub>
                                    <m:sSubPr>
                                      <m:ctrlPr>
                                        <a:rPr lang="en-US" altLang="ja-JP" sz="2800" b="0" i="1" smtClean="0">
                                          <a:solidFill>
                                            <a:srgbClr val="FF0000"/>
                                          </a:solidFill>
                                          <a:latin typeface="Cambria Math" panose="02040503050406030204" pitchFamily="18" charset="0"/>
                                        </a:rPr>
                                      </m:ctrlPr>
                                    </m:sSubPr>
                                    <m:e>
                                      <m:r>
                                        <a:rPr lang="en-US" altLang="ja-JP" sz="2800" b="0" i="1" smtClean="0">
                                          <a:solidFill>
                                            <a:srgbClr val="FF0000"/>
                                          </a:solidFill>
                                          <a:latin typeface="Cambria Math" panose="02040503050406030204" pitchFamily="18" charset="0"/>
                                        </a:rPr>
                                        <m:t>𝑏</m:t>
                                      </m:r>
                                    </m:e>
                                    <m:sub>
                                      <m:r>
                                        <a:rPr lang="en-US" altLang="ja-JP" sz="2800" b="0" i="1" smtClean="0">
                                          <a:solidFill>
                                            <a:srgbClr val="FF0000"/>
                                          </a:solidFill>
                                          <a:latin typeface="Cambria Math" panose="02040503050406030204" pitchFamily="18" charset="0"/>
                                        </a:rPr>
                                        <m:t>𝑖𝑗</m:t>
                                      </m:r>
                                    </m:sub>
                                  </m:sSub>
                                  <m:r>
                                    <a:rPr lang="en-US" altLang="ja-JP" sz="2800" b="0" i="1" smtClean="0">
                                      <a:solidFill>
                                        <a:srgbClr val="FF0000"/>
                                      </a:solidFill>
                                      <a:latin typeface="Cambria Math" panose="02040503050406030204" pitchFamily="18" charset="0"/>
                                    </a:rPr>
                                    <m:t>,0</m:t>
                                  </m:r>
                                </m:sub>
                              </m:sSub>
                              <m:r>
                                <a:rPr lang="en-US" altLang="ja-JP" sz="2800" b="0" i="1" smtClean="0">
                                  <a:latin typeface="Cambria Math" panose="02040503050406030204" pitchFamily="18" charset="0"/>
                                </a:rPr>
                                <m:t>+</m:t>
                              </m:r>
                              <m:r>
                                <a:rPr lang="en-US" altLang="ja-JP" sz="2800" i="1">
                                  <a:latin typeface="Cambria Math" panose="02040503050406030204" pitchFamily="18" charset="0"/>
                                </a:rPr>
                                <m:t>𝑝</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m:t>
                                  </m:r>
                                  <m:r>
                                    <a:rPr lang="en-US" altLang="ja-JP" sz="2800" b="0" i="1" smtClean="0">
                                      <a:solidFill>
                                        <a:srgbClr val="FF0000"/>
                                      </a:solidFill>
                                      <a:latin typeface="Cambria Math" panose="02040503050406030204" pitchFamily="18" charset="0"/>
                                    </a:rPr>
                                    <m:t>1</m:t>
                                  </m:r>
                                </m:sub>
                              </m:sSub>
                            </m:e>
                          </m:d>
                        </m:e>
                      </m:nary>
                    </m:oMath>
                  </m:oMathPara>
                </a14:m>
                <a:endParaRPr lang="ja-JP" altLang="en-US" sz="2800" dirty="0"/>
              </a:p>
            </p:txBody>
          </p:sp>
        </mc:Choice>
        <mc:Fallback xmlns="">
          <p:sp>
            <p:nvSpPr>
              <p:cNvPr id="12" name="テキスト ボックス 11">
                <a:extLst>
                  <a:ext uri="{FF2B5EF4-FFF2-40B4-BE49-F238E27FC236}">
                    <a16:creationId xmlns:a16="http://schemas.microsoft.com/office/drawing/2014/main" id="{88A7E93A-8D80-4ED1-BE01-D76640BCA3AA}"/>
                  </a:ext>
                </a:extLst>
              </p:cNvPr>
              <p:cNvSpPr txBox="1">
                <a:spLocks noRot="1" noChangeAspect="1" noMove="1" noResize="1" noEditPoints="1" noAdjustHandles="1" noChangeArrowheads="1" noChangeShapeType="1" noTextEdit="1"/>
              </p:cNvSpPr>
              <p:nvPr/>
            </p:nvSpPr>
            <p:spPr>
              <a:xfrm>
                <a:off x="899592" y="4149080"/>
                <a:ext cx="7416824" cy="1237390"/>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3" name="テキスト ボックス 12">
                <a:extLst>
                  <a:ext uri="{FF2B5EF4-FFF2-40B4-BE49-F238E27FC236}">
                    <a16:creationId xmlns:a16="http://schemas.microsoft.com/office/drawing/2014/main" id="{E396D478-4605-44ED-8F2D-4D824CDB80F3}"/>
                  </a:ext>
                </a:extLst>
              </p:cNvPr>
              <p:cNvSpPr txBox="1"/>
              <p:nvPr/>
            </p:nvSpPr>
            <p:spPr>
              <a:xfrm>
                <a:off x="323528" y="5589240"/>
                <a:ext cx="8156464" cy="860748"/>
              </a:xfrm>
              <a:prstGeom prst="rect">
                <a:avLst/>
              </a:prstGeom>
              <a:noFill/>
            </p:spPr>
            <p:txBody>
              <a:bodyPr wrap="none" rtlCol="0">
                <a:spAutoFit/>
              </a:bodyPr>
              <a:lstStyle/>
              <a:p>
                <a:r>
                  <a:rPr kumimoji="1" lang="ja-JP" altLang="en-US" sz="2400" dirty="0"/>
                  <a:t>新たに導入された</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𝑖𝑗</m:t>
                        </m:r>
                      </m:sub>
                    </m:sSub>
                    <m:r>
                      <a:rPr lang="ja-JP" altLang="en-US" sz="2400" i="1">
                        <a:latin typeface="Cambria Math" panose="02040503050406030204" pitchFamily="18" charset="0"/>
                      </a:rPr>
                      <m:t>は</m:t>
                    </m:r>
                  </m:oMath>
                </a14:m>
                <a:r>
                  <a:rPr kumimoji="1" lang="ja-JP" altLang="en-US" sz="2400" dirty="0"/>
                  <a:t>スピン</a:t>
                </a:r>
                <a14:m>
                  <m:oMath xmlns:m="http://schemas.openxmlformats.org/officeDocument/2006/math">
                    <m:r>
                      <a:rPr kumimoji="1" lang="en-US" altLang="ja-JP" sz="2400" b="0" i="1" dirty="0" smtClean="0">
                        <a:latin typeface="Cambria Math" panose="02040503050406030204" pitchFamily="18" charset="0"/>
                      </a:rPr>
                      <m:t>𝑖</m:t>
                    </m:r>
                  </m:oMath>
                </a14:m>
                <a:r>
                  <a:rPr kumimoji="1" lang="ja-JP" altLang="en-US" sz="2400" dirty="0"/>
                  <a:t>とスピン</a:t>
                </a:r>
                <a14:m>
                  <m:oMath xmlns:m="http://schemas.openxmlformats.org/officeDocument/2006/math">
                    <m:r>
                      <a:rPr kumimoji="1" lang="en-US" altLang="ja-JP" sz="2400" b="0" i="1" smtClean="0">
                        <a:latin typeface="Cambria Math" panose="02040503050406030204" pitchFamily="18" charset="0"/>
                      </a:rPr>
                      <m:t>𝑗</m:t>
                    </m:r>
                  </m:oMath>
                </a14:m>
                <a:r>
                  <a:rPr kumimoji="1" lang="ja-JP" altLang="en-US" sz="2400" dirty="0"/>
                  <a:t>を結ぶ</a:t>
                </a:r>
                <a:r>
                  <a:rPr kumimoji="1" lang="ja-JP" altLang="en-US" sz="2400"/>
                  <a:t>ボンド上で</a:t>
                </a:r>
                <a:endParaRPr kumimoji="1" lang="en-US" altLang="ja-JP" sz="2400"/>
              </a:p>
              <a:p>
                <a:r>
                  <a:rPr kumimoji="1" lang="ja-JP" altLang="en-US" sz="2400"/>
                  <a:t>定義</a:t>
                </a:r>
                <a:r>
                  <a:rPr kumimoji="1" lang="ja-JP" altLang="en-US" sz="2400" dirty="0"/>
                  <a:t>されて</a:t>
                </a:r>
                <a:r>
                  <a:rPr kumimoji="1" lang="ja-JP" altLang="en-US" sz="2400"/>
                  <a:t>おり、</a:t>
                </a:r>
                <a:r>
                  <a:rPr lang="ja-JP" altLang="en-US" sz="2400">
                    <a:solidFill>
                      <a:srgbClr val="011893"/>
                    </a:solidFill>
                  </a:rPr>
                  <a:t>ボンド</a:t>
                </a:r>
                <a:r>
                  <a:rPr kumimoji="1" lang="ja-JP" altLang="en-US" sz="2400" dirty="0">
                    <a:solidFill>
                      <a:srgbClr val="011893"/>
                    </a:solidFill>
                  </a:rPr>
                  <a:t>自由度</a:t>
                </a:r>
                <a:r>
                  <a:rPr kumimoji="1" lang="ja-JP" altLang="en-US" sz="2400" dirty="0"/>
                  <a:t>と呼ぶ</a:t>
                </a:r>
              </a:p>
            </p:txBody>
          </p:sp>
        </mc:Choice>
        <mc:Fallback xmlns="">
          <p:sp>
            <p:nvSpPr>
              <p:cNvPr id="13" name="テキスト ボックス 12">
                <a:extLst>
                  <a:ext uri="{FF2B5EF4-FFF2-40B4-BE49-F238E27FC236}">
                    <a16:creationId xmlns:a16="http://schemas.microsoft.com/office/drawing/2014/main" id="{E396D478-4605-44ED-8F2D-4D824CDB80F3}"/>
                  </a:ext>
                </a:extLst>
              </p:cNvPr>
              <p:cNvSpPr txBox="1">
                <a:spLocks noRot="1" noChangeAspect="1" noMove="1" noResize="1" noEditPoints="1" noAdjustHandles="1" noChangeArrowheads="1" noChangeShapeType="1" noTextEdit="1"/>
              </p:cNvSpPr>
              <p:nvPr/>
            </p:nvSpPr>
            <p:spPr>
              <a:xfrm>
                <a:off x="323528" y="5589240"/>
                <a:ext cx="8156464" cy="860748"/>
              </a:xfrm>
              <a:prstGeom prst="rect">
                <a:avLst/>
              </a:prstGeom>
              <a:blipFill>
                <a:blip r:embed="rId5"/>
                <a:stretch>
                  <a:fillRect l="-1121" t="-7801" r="-224" b="-13475"/>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62691101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7E2AF80-3AF2-4918-8C1A-5A4247691B2B}"/>
              </a:ext>
            </a:extLst>
          </p:cNvPr>
          <p:cNvSpPr>
            <a:spLocks noGrp="1"/>
          </p:cNvSpPr>
          <p:nvPr>
            <p:ph type="body" sz="quarter" idx="10"/>
          </p:nvPr>
        </p:nvSpPr>
        <p:spPr/>
        <p:txBody>
          <a:bodyPr/>
          <a:lstStyle/>
          <a:p>
            <a:r>
              <a:rPr lang="ja-JP" altLang="en-US" dirty="0"/>
              <a:t>ボンド変数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336664AC-0B66-4F2B-860A-CE4D5ADC5003}"/>
                  </a:ext>
                </a:extLst>
              </p:cNvPr>
              <p:cNvSpPr txBox="1"/>
              <p:nvPr/>
            </p:nvSpPr>
            <p:spPr>
              <a:xfrm>
                <a:off x="827584" y="3737508"/>
                <a:ext cx="8130752" cy="1419684"/>
              </a:xfrm>
              <a:prstGeom prst="rect">
                <a:avLst/>
              </a:prstGeom>
              <a:noFill/>
            </p:spPr>
            <p:txBody>
              <a:bodyPr wrap="none" rtlCol="0">
                <a:spAutoFit/>
              </a:bodyPr>
              <a:lstStyle/>
              <a:p>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𝑖𝑗</m:t>
                        </m:r>
                      </m:sub>
                    </m:sSub>
                    <m:r>
                      <a:rPr lang="ja-JP" altLang="en-US" sz="2800" i="1">
                        <a:latin typeface="Cambria Math" panose="02040503050406030204" pitchFamily="18" charset="0"/>
                      </a:rPr>
                      <m:t>は</m:t>
                    </m:r>
                  </m:oMath>
                </a14:m>
                <a:r>
                  <a:rPr kumimoji="1" lang="ja-JP" altLang="en-US" sz="2800" dirty="0"/>
                  <a:t>スピン</a:t>
                </a:r>
                <a:r>
                  <a:rPr kumimoji="1" lang="en-US" altLang="ja-JP" sz="2800" dirty="0" err="1"/>
                  <a:t>i</a:t>
                </a:r>
                <a:r>
                  <a:rPr kumimoji="1" lang="ja-JP" altLang="en-US" sz="2800" dirty="0"/>
                  <a:t>と</a:t>
                </a:r>
                <a:r>
                  <a:rPr kumimoji="1" lang="en-US" altLang="ja-JP" sz="2800" dirty="0"/>
                  <a:t>j</a:t>
                </a:r>
                <a:r>
                  <a:rPr kumimoji="1" lang="ja-JP" altLang="en-US" sz="2800" dirty="0"/>
                  <a:t>をつなぐボンド</a:t>
                </a:r>
                <a:r>
                  <a:rPr lang="ja-JP" altLang="en-US" sz="2800" dirty="0"/>
                  <a:t>上で定義される</a:t>
                </a:r>
                <a:endParaRPr kumimoji="1" lang="en-US" altLang="ja-JP" sz="2800" dirty="0"/>
              </a:p>
              <a:p>
                <a:r>
                  <a:rPr kumimoji="1" lang="ja-JP" altLang="en-US" sz="2800" dirty="0"/>
                  <a:t>値として</a:t>
                </a:r>
                <a:r>
                  <a:rPr kumimoji="1" lang="en-US" altLang="ja-JP" sz="2800" dirty="0"/>
                  <a:t>1</a:t>
                </a:r>
                <a:r>
                  <a:rPr kumimoji="1" lang="ja-JP" altLang="en-US" sz="2800" dirty="0"/>
                  <a:t>か</a:t>
                </a:r>
                <a:r>
                  <a:rPr kumimoji="1" lang="en-US" altLang="ja-JP" sz="2800" dirty="0"/>
                  <a:t>0</a:t>
                </a:r>
                <a:r>
                  <a:rPr kumimoji="1" lang="ja-JP" altLang="en-US" sz="2800" dirty="0"/>
                  <a:t>をとる</a:t>
                </a:r>
                <a:endParaRPr lang="en-US" altLang="ja-JP" sz="2800" dirty="0"/>
              </a:p>
              <a:p>
                <a:r>
                  <a:rPr kumimoji="1" lang="en-US" altLang="ja-JP" sz="2800" dirty="0"/>
                  <a:t>1</a:t>
                </a:r>
                <a:r>
                  <a:rPr kumimoji="1" lang="ja-JP" altLang="en-US" sz="2800" dirty="0"/>
                  <a:t>の時に</a:t>
                </a:r>
                <a:r>
                  <a:rPr kumimoji="1" lang="en-US" altLang="ja-JP" sz="2800" dirty="0"/>
                  <a:t>active</a:t>
                </a:r>
                <a:r>
                  <a:rPr kumimoji="1" lang="ja-JP" altLang="en-US" sz="2800" dirty="0"/>
                  <a:t>、</a:t>
                </a:r>
                <a:r>
                  <a:rPr lang="en-US" altLang="ja-JP" sz="2800" dirty="0"/>
                  <a:t>0</a:t>
                </a:r>
                <a:r>
                  <a:rPr lang="ja-JP" altLang="en-US" sz="2800" dirty="0"/>
                  <a:t>の時に</a:t>
                </a:r>
                <a:r>
                  <a:rPr lang="en-US" altLang="ja-JP" sz="2800" dirty="0"/>
                  <a:t>inactive</a:t>
                </a:r>
                <a:r>
                  <a:rPr lang="ja-JP" altLang="en-US" sz="2800" dirty="0"/>
                  <a:t>であると定義する</a:t>
                </a:r>
                <a:endParaRPr lang="en-US" altLang="ja-JP" sz="2800" dirty="0"/>
              </a:p>
            </p:txBody>
          </p:sp>
        </mc:Choice>
        <mc:Fallback xmlns="">
          <p:sp>
            <p:nvSpPr>
              <p:cNvPr id="3" name="テキスト ボックス 2">
                <a:extLst>
                  <a:ext uri="{FF2B5EF4-FFF2-40B4-BE49-F238E27FC236}">
                    <a16:creationId xmlns:a16="http://schemas.microsoft.com/office/drawing/2014/main" id="{336664AC-0B66-4F2B-860A-CE4D5ADC5003}"/>
                  </a:ext>
                </a:extLst>
              </p:cNvPr>
              <p:cNvSpPr txBox="1">
                <a:spLocks noRot="1" noChangeAspect="1" noMove="1" noResize="1" noEditPoints="1" noAdjustHandles="1" noChangeArrowheads="1" noChangeShapeType="1" noTextEdit="1"/>
              </p:cNvSpPr>
              <p:nvPr/>
            </p:nvSpPr>
            <p:spPr>
              <a:xfrm>
                <a:off x="827584" y="3737508"/>
                <a:ext cx="8130752" cy="1419684"/>
              </a:xfrm>
              <a:prstGeom prst="rect">
                <a:avLst/>
              </a:prstGeom>
              <a:blipFill>
                <a:blip r:embed="rId2"/>
                <a:stretch>
                  <a:fillRect l="-1574" t="-5579" r="-150" b="-11159"/>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11C44974-620A-4F27-AB10-916FC4013960}"/>
              </a:ext>
            </a:extLst>
          </p:cNvPr>
          <p:cNvSpPr txBox="1"/>
          <p:nvPr/>
        </p:nvSpPr>
        <p:spPr>
          <a:xfrm>
            <a:off x="251520" y="3089436"/>
            <a:ext cx="2236510" cy="584775"/>
          </a:xfrm>
          <a:prstGeom prst="rect">
            <a:avLst/>
          </a:prstGeom>
          <a:noFill/>
        </p:spPr>
        <p:txBody>
          <a:bodyPr wrap="none" rtlCol="0">
            <a:spAutoFit/>
          </a:bodyPr>
          <a:lstStyle/>
          <a:p>
            <a:r>
              <a:rPr lang="ja-JP" altLang="en-US" sz="3200" dirty="0">
                <a:solidFill>
                  <a:srgbClr val="011893"/>
                </a:solidFill>
              </a:rPr>
              <a:t>ボンド変数</a:t>
            </a:r>
            <a:endParaRPr kumimoji="1" lang="ja-JP" altLang="en-US" sz="3200" dirty="0">
              <a:solidFill>
                <a:srgbClr val="011893"/>
              </a:solidFill>
            </a:endParaRPr>
          </a:p>
        </p:txBody>
      </p:sp>
      <p:sp>
        <p:nvSpPr>
          <p:cNvPr id="7" name="テキスト ボックス 6">
            <a:extLst>
              <a:ext uri="{FF2B5EF4-FFF2-40B4-BE49-F238E27FC236}">
                <a16:creationId xmlns:a16="http://schemas.microsoft.com/office/drawing/2014/main" id="{FE5B80EE-9317-4A8E-B690-BC27D05D9860}"/>
              </a:ext>
            </a:extLst>
          </p:cNvPr>
          <p:cNvSpPr txBox="1"/>
          <p:nvPr/>
        </p:nvSpPr>
        <p:spPr>
          <a:xfrm>
            <a:off x="251520" y="980728"/>
            <a:ext cx="2236510" cy="584775"/>
          </a:xfrm>
          <a:prstGeom prst="rect">
            <a:avLst/>
          </a:prstGeom>
          <a:noFill/>
        </p:spPr>
        <p:txBody>
          <a:bodyPr wrap="none" rtlCol="0">
            <a:spAutoFit/>
          </a:bodyPr>
          <a:lstStyle/>
          <a:p>
            <a:r>
              <a:rPr lang="ja-JP" altLang="en-US" sz="3200" dirty="0">
                <a:solidFill>
                  <a:srgbClr val="011893"/>
                </a:solidFill>
              </a:rPr>
              <a:t>スピン変数</a:t>
            </a:r>
            <a:endParaRPr kumimoji="1" lang="ja-JP" altLang="en-US" sz="3200" dirty="0">
              <a:solidFill>
                <a:srgbClr val="011893"/>
              </a:solidFill>
            </a:endParaRPr>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2C3BDD76-8F93-4873-9EC4-76D728789F1A}"/>
                  </a:ext>
                </a:extLst>
              </p:cNvPr>
              <p:cNvSpPr txBox="1"/>
              <p:nvPr/>
            </p:nvSpPr>
            <p:spPr>
              <a:xfrm>
                <a:off x="827584" y="1556792"/>
                <a:ext cx="7168950" cy="1384995"/>
              </a:xfrm>
              <a:prstGeom prst="rect">
                <a:avLst/>
              </a:prstGeom>
              <a:noFill/>
            </p:spPr>
            <p:txBody>
              <a:bodyPr wrap="none" rtlCol="0">
                <a:spAutoFit/>
              </a:bodyPr>
              <a:lstStyle/>
              <a:p>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ja-JP" altLang="en-US" sz="2800" i="1">
                        <a:latin typeface="Cambria Math" panose="02040503050406030204" pitchFamily="18" charset="0"/>
                      </a:rPr>
                      <m:t>は</m:t>
                    </m:r>
                    <m:r>
                      <a:rPr lang="ja-JP" altLang="en-US" sz="2800" i="1" smtClean="0">
                        <a:latin typeface="Cambria Math" panose="02040503050406030204" pitchFamily="18" charset="0"/>
                      </a:rPr>
                      <m:t>サイト</m:t>
                    </m:r>
                  </m:oMath>
                </a14:m>
                <a:r>
                  <a:rPr kumimoji="1" lang="en-US" altLang="ja-JP" sz="2800" dirty="0"/>
                  <a:t>i</a:t>
                </a:r>
                <a:r>
                  <a:rPr lang="ja-JP" altLang="en-US" sz="2800" dirty="0"/>
                  <a:t>上で定義される</a:t>
                </a:r>
                <a:endParaRPr kumimoji="1" lang="en-US" altLang="ja-JP" sz="2800" dirty="0"/>
              </a:p>
              <a:p>
                <a:r>
                  <a:rPr kumimoji="1" lang="ja-JP" altLang="en-US" sz="2800" dirty="0"/>
                  <a:t>値として</a:t>
                </a:r>
                <a:r>
                  <a:rPr kumimoji="1" lang="en-US" altLang="ja-JP" sz="2800" dirty="0"/>
                  <a:t>1</a:t>
                </a:r>
                <a:r>
                  <a:rPr kumimoji="1" lang="ja-JP" altLang="en-US" sz="2800" dirty="0"/>
                  <a:t>か</a:t>
                </a:r>
                <a:r>
                  <a:rPr kumimoji="1" lang="en-US" altLang="ja-JP" sz="2800" dirty="0"/>
                  <a:t>-1</a:t>
                </a:r>
                <a:r>
                  <a:rPr kumimoji="1" lang="ja-JP" altLang="en-US" sz="2800" dirty="0"/>
                  <a:t>をとる</a:t>
                </a:r>
                <a:endParaRPr kumimoji="1" lang="en-US" altLang="ja-JP" sz="2800" dirty="0"/>
              </a:p>
              <a:p>
                <a:r>
                  <a:rPr kumimoji="1" lang="en-US" altLang="ja-JP" sz="2800" dirty="0"/>
                  <a:t>1</a:t>
                </a:r>
                <a:r>
                  <a:rPr kumimoji="1" lang="ja-JP" altLang="en-US" sz="2800" dirty="0"/>
                  <a:t>の時に上向き、</a:t>
                </a:r>
                <a:r>
                  <a:rPr kumimoji="1" lang="en-US" altLang="ja-JP" sz="2800" dirty="0"/>
                  <a:t>-1</a:t>
                </a:r>
                <a:r>
                  <a:rPr kumimoji="1" lang="ja-JP" altLang="en-US" sz="2800" dirty="0"/>
                  <a:t>の時に下向きと定義する</a:t>
                </a:r>
              </a:p>
            </p:txBody>
          </p:sp>
        </mc:Choice>
        <mc:Fallback xmlns="">
          <p:sp>
            <p:nvSpPr>
              <p:cNvPr id="8" name="テキスト ボックス 7">
                <a:extLst>
                  <a:ext uri="{FF2B5EF4-FFF2-40B4-BE49-F238E27FC236}">
                    <a16:creationId xmlns:a16="http://schemas.microsoft.com/office/drawing/2014/main" id="{2C3BDD76-8F93-4873-9EC4-76D728789F1A}"/>
                  </a:ext>
                </a:extLst>
              </p:cNvPr>
              <p:cNvSpPr txBox="1">
                <a:spLocks noRot="1" noChangeAspect="1" noMove="1" noResize="1" noEditPoints="1" noAdjustHandles="1" noChangeArrowheads="1" noChangeShapeType="1" noTextEdit="1"/>
              </p:cNvSpPr>
              <p:nvPr/>
            </p:nvSpPr>
            <p:spPr>
              <a:xfrm>
                <a:off x="827584" y="1556792"/>
                <a:ext cx="7168950" cy="1384995"/>
              </a:xfrm>
              <a:prstGeom prst="rect">
                <a:avLst/>
              </a:prstGeom>
              <a:blipFill>
                <a:blip r:embed="rId3"/>
                <a:stretch>
                  <a:fillRect l="-1786" t="-5702" r="-340" b="-10965"/>
                </a:stretch>
              </a:blipFill>
            </p:spPr>
            <p:txBody>
              <a:bodyPr/>
              <a:lstStyle/>
              <a:p>
                <a:r>
                  <a:rPr lang="ja-JP" altLang="en-US">
                    <a:noFill/>
                  </a:rPr>
                  <a:t> </a:t>
                </a:r>
              </a:p>
            </p:txBody>
          </p:sp>
        </mc:Fallback>
      </mc:AlternateContent>
      <p:grpSp>
        <p:nvGrpSpPr>
          <p:cNvPr id="9" name="グループ化 8">
            <a:extLst>
              <a:ext uri="{FF2B5EF4-FFF2-40B4-BE49-F238E27FC236}">
                <a16:creationId xmlns:a16="http://schemas.microsoft.com/office/drawing/2014/main" id="{0C0D5DEB-2DEB-4FAA-914E-A20D65AF55C2}"/>
              </a:ext>
            </a:extLst>
          </p:cNvPr>
          <p:cNvGrpSpPr/>
          <p:nvPr/>
        </p:nvGrpSpPr>
        <p:grpSpPr>
          <a:xfrm rot="10800000">
            <a:off x="3131840" y="5733256"/>
            <a:ext cx="720080" cy="720080"/>
            <a:chOff x="792000" y="2529000"/>
            <a:chExt cx="360000" cy="360000"/>
          </a:xfrm>
        </p:grpSpPr>
        <p:sp>
          <p:nvSpPr>
            <p:cNvPr id="10" name="楕円 9">
              <a:extLst>
                <a:ext uri="{FF2B5EF4-FFF2-40B4-BE49-F238E27FC236}">
                  <a16:creationId xmlns:a16="http://schemas.microsoft.com/office/drawing/2014/main" id="{19DB10CF-740D-4F9C-BAB4-BA2A0905526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7533F7AD-779A-424F-9181-8A7B1985D59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 name="直線コネクタ 11">
            <a:extLst>
              <a:ext uri="{FF2B5EF4-FFF2-40B4-BE49-F238E27FC236}">
                <a16:creationId xmlns:a16="http://schemas.microsoft.com/office/drawing/2014/main" id="{032663A3-67D7-44EA-B81A-DD6BC78ECE01}"/>
              </a:ext>
            </a:extLst>
          </p:cNvPr>
          <p:cNvCxnSpPr>
            <a:cxnSpLocks/>
          </p:cNvCxnSpPr>
          <p:nvPr/>
        </p:nvCxnSpPr>
        <p:spPr>
          <a:xfrm>
            <a:off x="3851920" y="6093296"/>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 name="グループ化 12">
            <a:extLst>
              <a:ext uri="{FF2B5EF4-FFF2-40B4-BE49-F238E27FC236}">
                <a16:creationId xmlns:a16="http://schemas.microsoft.com/office/drawing/2014/main" id="{55A4620E-55F3-4F3E-A0C9-E67E1509C6D4}"/>
              </a:ext>
            </a:extLst>
          </p:cNvPr>
          <p:cNvGrpSpPr/>
          <p:nvPr/>
        </p:nvGrpSpPr>
        <p:grpSpPr>
          <a:xfrm rot="10800000">
            <a:off x="4572000" y="5733256"/>
            <a:ext cx="720080" cy="720080"/>
            <a:chOff x="792000" y="2529000"/>
            <a:chExt cx="360000" cy="360000"/>
          </a:xfrm>
        </p:grpSpPr>
        <p:sp>
          <p:nvSpPr>
            <p:cNvPr id="14" name="楕円 13">
              <a:extLst>
                <a:ext uri="{FF2B5EF4-FFF2-40B4-BE49-F238E27FC236}">
                  <a16:creationId xmlns:a16="http://schemas.microsoft.com/office/drawing/2014/main" id="{BEB0D633-FBB8-4685-8B85-4D51F83168F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 name="矢印: 下 14">
              <a:extLst>
                <a:ext uri="{FF2B5EF4-FFF2-40B4-BE49-F238E27FC236}">
                  <a16:creationId xmlns:a16="http://schemas.microsoft.com/office/drawing/2014/main" id="{68EE548D-6BD6-463D-8F8A-9012F22AF26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7" name="テキスト ボックス 16">
                <a:extLst>
                  <a:ext uri="{FF2B5EF4-FFF2-40B4-BE49-F238E27FC236}">
                    <a16:creationId xmlns:a16="http://schemas.microsoft.com/office/drawing/2014/main" id="{0246E133-4E5D-4A03-8A17-F3B0A8FF84FA}"/>
                  </a:ext>
                </a:extLst>
              </p:cNvPr>
              <p:cNvSpPr txBox="1"/>
              <p:nvPr/>
            </p:nvSpPr>
            <p:spPr>
              <a:xfrm>
                <a:off x="2267744" y="5589240"/>
                <a:ext cx="757579" cy="70788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oMath>
                  </m:oMathPara>
                </a14:m>
                <a:endParaRPr kumimoji="1" lang="ja-JP" altLang="en-US" sz="4000" dirty="0"/>
              </a:p>
            </p:txBody>
          </p:sp>
        </mc:Choice>
        <mc:Fallback xmlns="">
          <p:sp>
            <p:nvSpPr>
              <p:cNvPr id="17" name="テキスト ボックス 16">
                <a:extLst>
                  <a:ext uri="{FF2B5EF4-FFF2-40B4-BE49-F238E27FC236}">
                    <a16:creationId xmlns:a16="http://schemas.microsoft.com/office/drawing/2014/main" id="{0246E133-4E5D-4A03-8A17-F3B0A8FF84FA}"/>
                  </a:ext>
                </a:extLst>
              </p:cNvPr>
              <p:cNvSpPr txBox="1">
                <a:spLocks noRot="1" noChangeAspect="1" noMove="1" noResize="1" noEditPoints="1" noAdjustHandles="1" noChangeArrowheads="1" noChangeShapeType="1" noTextEdit="1"/>
              </p:cNvSpPr>
              <p:nvPr/>
            </p:nvSpPr>
            <p:spPr>
              <a:xfrm>
                <a:off x="2267744" y="5589240"/>
                <a:ext cx="757579" cy="70788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1593A62B-0046-45BB-B025-610BD5A26F42}"/>
                  </a:ext>
                </a:extLst>
              </p:cNvPr>
              <p:cNvSpPr txBox="1"/>
              <p:nvPr/>
            </p:nvSpPr>
            <p:spPr>
              <a:xfrm>
                <a:off x="5436096" y="5517232"/>
                <a:ext cx="756746" cy="7574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oMath>
                  </m:oMathPara>
                </a14:m>
                <a:endParaRPr kumimoji="1" lang="ja-JP" altLang="en-US" sz="4000" dirty="0"/>
              </a:p>
            </p:txBody>
          </p:sp>
        </mc:Choice>
        <mc:Fallback xmlns="">
          <p:sp>
            <p:nvSpPr>
              <p:cNvPr id="18" name="テキスト ボックス 17">
                <a:extLst>
                  <a:ext uri="{FF2B5EF4-FFF2-40B4-BE49-F238E27FC236}">
                    <a16:creationId xmlns:a16="http://schemas.microsoft.com/office/drawing/2014/main" id="{1593A62B-0046-45BB-B025-610BD5A26F42}"/>
                  </a:ext>
                </a:extLst>
              </p:cNvPr>
              <p:cNvSpPr txBox="1">
                <a:spLocks noRot="1" noChangeAspect="1" noMove="1" noResize="1" noEditPoints="1" noAdjustHandles="1" noChangeArrowheads="1" noChangeShapeType="1" noTextEdit="1"/>
              </p:cNvSpPr>
              <p:nvPr/>
            </p:nvSpPr>
            <p:spPr>
              <a:xfrm>
                <a:off x="5436096" y="5517232"/>
                <a:ext cx="756746" cy="757451"/>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4EE854A7-8831-4A6B-9652-8424AAF5156A}"/>
                  </a:ext>
                </a:extLst>
              </p:cNvPr>
              <p:cNvSpPr txBox="1"/>
              <p:nvPr/>
            </p:nvSpPr>
            <p:spPr>
              <a:xfrm>
                <a:off x="3851920" y="5229200"/>
                <a:ext cx="930255" cy="7574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𝑏</m:t>
                          </m:r>
                        </m:e>
                        <m:sub>
                          <m:r>
                            <a:rPr kumimoji="1" lang="en-US" altLang="ja-JP" sz="4000" b="0" i="1" smtClean="0">
                              <a:latin typeface="Cambria Math" panose="02040503050406030204" pitchFamily="18" charset="0"/>
                            </a:rPr>
                            <m:t>𝑖𝑗</m:t>
                          </m:r>
                        </m:sub>
                      </m:sSub>
                    </m:oMath>
                  </m:oMathPara>
                </a14:m>
                <a:endParaRPr kumimoji="1" lang="ja-JP" altLang="en-US" sz="4000" dirty="0"/>
              </a:p>
            </p:txBody>
          </p:sp>
        </mc:Choice>
        <mc:Fallback xmlns="">
          <p:sp>
            <p:nvSpPr>
              <p:cNvPr id="19" name="テキスト ボックス 18">
                <a:extLst>
                  <a:ext uri="{FF2B5EF4-FFF2-40B4-BE49-F238E27FC236}">
                    <a16:creationId xmlns:a16="http://schemas.microsoft.com/office/drawing/2014/main" id="{4EE854A7-8831-4A6B-9652-8424AAF5156A}"/>
                  </a:ext>
                </a:extLst>
              </p:cNvPr>
              <p:cNvSpPr txBox="1">
                <a:spLocks noRot="1" noChangeAspect="1" noMove="1" noResize="1" noEditPoints="1" noAdjustHandles="1" noChangeArrowheads="1" noChangeShapeType="1" noTextEdit="1"/>
              </p:cNvSpPr>
              <p:nvPr/>
            </p:nvSpPr>
            <p:spPr>
              <a:xfrm>
                <a:off x="3851920" y="5229200"/>
                <a:ext cx="930255" cy="757451"/>
              </a:xfrm>
              <a:prstGeom prst="rect">
                <a:avLst/>
              </a:prstGeom>
              <a:blipFill>
                <a:blip r:embed="rId6"/>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9197004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AB172B1-2393-439C-8930-5B4BC49E95F2}"/>
              </a:ext>
            </a:extLst>
          </p:cNvPr>
          <p:cNvSpPr>
            <a:spLocks noGrp="1"/>
          </p:cNvSpPr>
          <p:nvPr>
            <p:ph type="body" sz="quarter" idx="10"/>
          </p:nvPr>
        </p:nvSpPr>
        <p:spPr/>
        <p:txBody>
          <a:bodyPr/>
          <a:lstStyle/>
          <a:p>
            <a:r>
              <a:rPr lang="ja-JP" altLang="en-US"/>
              <a:t>クラスターアルゴリズム</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CBAF490C-6AD6-494A-B150-35CC35226F67}"/>
                  </a:ext>
                </a:extLst>
              </p:cNvPr>
              <p:cNvSpPr txBox="1"/>
              <p:nvPr/>
            </p:nvSpPr>
            <p:spPr>
              <a:xfrm>
                <a:off x="179512" y="1268760"/>
                <a:ext cx="8496944" cy="123739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altLang="ja-JP" sz="2800" i="0" smtClean="0">
                          <a:latin typeface="Cambria Math" panose="02040503050406030204" pitchFamily="18" charset="0"/>
                        </a:rPr>
                        <m:t>exp</m:t>
                      </m:r>
                      <m:r>
                        <a:rPr lang="en-US" altLang="ja-JP" sz="2800" b="0" i="1" smtClean="0">
                          <a:latin typeface="Cambria Math" panose="02040503050406030204" pitchFamily="18" charset="0"/>
                        </a:rPr>
                        <m:t>⁡(</m:t>
                      </m:r>
                      <m:r>
                        <a:rPr lang="en-US" altLang="ja-JP" sz="2800" b="0" i="1" smtClean="0">
                          <a:latin typeface="Cambria Math" panose="02040503050406030204" pitchFamily="18" charset="0"/>
                        </a:rPr>
                        <m:t>𝐾</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r>
                        <a:rPr lang="en-US" altLang="ja-JP" sz="2800" b="0" i="1" smtClean="0">
                          <a:latin typeface="Cambria Math" panose="02040503050406030204" pitchFamily="18" charset="0"/>
                        </a:rPr>
                        <m:t>)=</m:t>
                      </m:r>
                      <m:nary>
                        <m:naryPr>
                          <m:chr m:val="∑"/>
                          <m:supHide m:val="on"/>
                          <m:ctrlPr>
                            <a:rPr lang="en-US" altLang="ja-JP" sz="2800" b="0" i="1" smtClean="0">
                              <a:latin typeface="Cambria Math" panose="02040503050406030204" pitchFamily="18" charset="0"/>
                            </a:rPr>
                          </m:ctrlPr>
                        </m:naryPr>
                        <m:sub>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𝑏</m:t>
                              </m:r>
                            </m:e>
                            <m:sub>
                              <m:r>
                                <a:rPr lang="en-US" altLang="ja-JP" sz="2800" b="0" i="1" smtClean="0">
                                  <a:latin typeface="Cambria Math" panose="02040503050406030204" pitchFamily="18" charset="0"/>
                                </a:rPr>
                                <m:t>𝑖𝑗</m:t>
                              </m:r>
                            </m:sub>
                          </m:sSub>
                        </m:sub>
                        <m:sup/>
                        <m:e>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𝑒</m:t>
                              </m:r>
                            </m:e>
                            <m:sup>
                              <m:r>
                                <a:rPr lang="en-US" altLang="ja-JP" sz="2800" i="1">
                                  <a:latin typeface="Cambria Math" panose="02040503050406030204" pitchFamily="18" charset="0"/>
                                </a:rPr>
                                <m:t>𝐾</m:t>
                              </m:r>
                            </m:sup>
                          </m:sSup>
                          <m:d>
                            <m:dPr>
                              <m:begChr m:val="["/>
                              <m:endChr m:val="]"/>
                              <m:ctrlPr>
                                <a:rPr lang="en-US" altLang="ja-JP" sz="2800" i="1" smtClean="0">
                                  <a:latin typeface="Cambria Math" panose="02040503050406030204" pitchFamily="18" charset="0"/>
                                </a:rPr>
                              </m:ctrlPr>
                            </m:dPr>
                            <m:e>
                              <m:d>
                                <m:dPr>
                                  <m:ctrlPr>
                                    <a:rPr lang="en-US" altLang="ja-JP" sz="2800" b="0" i="1" smtClean="0">
                                      <a:latin typeface="Cambria Math" panose="02040503050406030204" pitchFamily="18" charset="0"/>
                                    </a:rPr>
                                  </m:ctrlPr>
                                </m:dPr>
                                <m:e>
                                  <m:r>
                                    <a:rPr lang="en-US" altLang="ja-JP" sz="2800" b="0" i="1" smtClean="0">
                                      <a:latin typeface="Cambria Math" panose="02040503050406030204" pitchFamily="18" charset="0"/>
                                    </a:rPr>
                                    <m:t>1−</m:t>
                                  </m:r>
                                  <m:r>
                                    <a:rPr lang="en-US" altLang="ja-JP" sz="2800" b="0" i="1" smtClean="0">
                                      <a:latin typeface="Cambria Math" panose="02040503050406030204" pitchFamily="18" charset="0"/>
                                    </a:rPr>
                                    <m:t>𝑝</m:t>
                                  </m:r>
                                </m:e>
                              </m:d>
                              <m:sSub>
                                <m:sSubPr>
                                  <m:ctrlPr>
                                    <a:rPr lang="en-US" altLang="ja-JP" sz="2800" b="0" i="1" smtClean="0">
                                      <a:solidFill>
                                        <a:srgbClr val="FF0000"/>
                                      </a:solidFill>
                                      <a:latin typeface="Cambria Math" panose="02040503050406030204" pitchFamily="18" charset="0"/>
                                    </a:rPr>
                                  </m:ctrlPr>
                                </m:sSubPr>
                                <m:e>
                                  <m:r>
                                    <a:rPr lang="en-US" altLang="ja-JP" sz="2800" b="0" i="1" smtClean="0">
                                      <a:solidFill>
                                        <a:srgbClr val="FF0000"/>
                                      </a:solidFill>
                                      <a:latin typeface="Cambria Math" panose="02040503050406030204" pitchFamily="18" charset="0"/>
                                    </a:rPr>
                                    <m:t>𝛿</m:t>
                                  </m:r>
                                </m:e>
                                <m:sub>
                                  <m:sSub>
                                    <m:sSubPr>
                                      <m:ctrlPr>
                                        <a:rPr lang="en-US" altLang="ja-JP" sz="2800" b="0" i="1" smtClean="0">
                                          <a:solidFill>
                                            <a:srgbClr val="FF0000"/>
                                          </a:solidFill>
                                          <a:latin typeface="Cambria Math" panose="02040503050406030204" pitchFamily="18" charset="0"/>
                                        </a:rPr>
                                      </m:ctrlPr>
                                    </m:sSubPr>
                                    <m:e>
                                      <m:r>
                                        <a:rPr lang="en-US" altLang="ja-JP" sz="2800" b="0" i="1" smtClean="0">
                                          <a:solidFill>
                                            <a:srgbClr val="FF0000"/>
                                          </a:solidFill>
                                          <a:latin typeface="Cambria Math" panose="02040503050406030204" pitchFamily="18" charset="0"/>
                                        </a:rPr>
                                        <m:t>𝑏</m:t>
                                      </m:r>
                                    </m:e>
                                    <m:sub>
                                      <m:r>
                                        <a:rPr lang="en-US" altLang="ja-JP" sz="2800" b="0" i="1" smtClean="0">
                                          <a:solidFill>
                                            <a:srgbClr val="FF0000"/>
                                          </a:solidFill>
                                          <a:latin typeface="Cambria Math" panose="02040503050406030204" pitchFamily="18" charset="0"/>
                                        </a:rPr>
                                        <m:t>𝑖𝑗</m:t>
                                      </m:r>
                                    </m:sub>
                                  </m:sSub>
                                  <m:r>
                                    <a:rPr lang="en-US" altLang="ja-JP" sz="2800" b="0" i="1" smtClean="0">
                                      <a:solidFill>
                                        <a:srgbClr val="FF0000"/>
                                      </a:solidFill>
                                      <a:latin typeface="Cambria Math" panose="02040503050406030204" pitchFamily="18" charset="0"/>
                                    </a:rPr>
                                    <m:t>,0</m:t>
                                  </m:r>
                                </m:sub>
                              </m:sSub>
                              <m:r>
                                <a:rPr lang="en-US" altLang="ja-JP" sz="2800" b="0" i="1" smtClean="0">
                                  <a:latin typeface="Cambria Math" panose="02040503050406030204" pitchFamily="18" charset="0"/>
                                </a:rPr>
                                <m:t>+</m:t>
                              </m:r>
                              <m:r>
                                <a:rPr lang="en-US" altLang="ja-JP" sz="2800" i="1">
                                  <a:latin typeface="Cambria Math" panose="02040503050406030204" pitchFamily="18" charset="0"/>
                                </a:rPr>
                                <m:t>𝑝</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𝑖</m:t>
                                      </m:r>
                                    </m:sub>
                                  </m:sSub>
                                  <m:r>
                                    <a:rPr lang="en-US" altLang="ja-JP" sz="2800" i="1">
                                      <a:latin typeface="Cambria Math" panose="02040503050406030204" pitchFamily="18" charset="0"/>
                                    </a:rPr>
                                    <m:t>,</m:t>
                                  </m:r>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𝜎</m:t>
                                      </m:r>
                                    </m:e>
                                    <m:sub>
                                      <m:r>
                                        <a:rPr lang="en-US" altLang="ja-JP" sz="2800" i="1">
                                          <a:latin typeface="Cambria Math" panose="02040503050406030204" pitchFamily="18" charset="0"/>
                                        </a:rPr>
                                        <m:t>𝑗</m:t>
                                      </m:r>
                                    </m:sub>
                                  </m:sSub>
                                </m:sub>
                              </m:sSub>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m:t>
                                  </m:r>
                                  <m:r>
                                    <a:rPr lang="en-US" altLang="ja-JP" sz="2800" b="0" i="1" smtClean="0">
                                      <a:solidFill>
                                        <a:srgbClr val="FF0000"/>
                                      </a:solidFill>
                                      <a:latin typeface="Cambria Math" panose="02040503050406030204" pitchFamily="18" charset="0"/>
                                    </a:rPr>
                                    <m:t>1</m:t>
                                  </m:r>
                                </m:sub>
                              </m:sSub>
                            </m:e>
                          </m:d>
                        </m:e>
                      </m:nary>
                    </m:oMath>
                  </m:oMathPara>
                </a14:m>
                <a:endParaRPr lang="ja-JP" altLang="en-US" sz="2800" dirty="0"/>
              </a:p>
            </p:txBody>
          </p:sp>
        </mc:Choice>
        <mc:Fallback xmlns="">
          <p:sp>
            <p:nvSpPr>
              <p:cNvPr id="3" name="テキスト ボックス 2">
                <a:extLst>
                  <a:ext uri="{FF2B5EF4-FFF2-40B4-BE49-F238E27FC236}">
                    <a16:creationId xmlns:a16="http://schemas.microsoft.com/office/drawing/2014/main" id="{CBAF490C-6AD6-494A-B150-35CC35226F67}"/>
                  </a:ext>
                </a:extLst>
              </p:cNvPr>
              <p:cNvSpPr txBox="1">
                <a:spLocks noRot="1" noChangeAspect="1" noMove="1" noResize="1" noEditPoints="1" noAdjustHandles="1" noChangeArrowheads="1" noChangeShapeType="1" noTextEdit="1"/>
              </p:cNvSpPr>
              <p:nvPr/>
            </p:nvSpPr>
            <p:spPr>
              <a:xfrm>
                <a:off x="179512" y="1268760"/>
                <a:ext cx="8496944" cy="1237390"/>
              </a:xfrm>
              <a:prstGeom prst="rect">
                <a:avLst/>
              </a:prstGeom>
              <a:blipFill>
                <a:blip r:embed="rId2"/>
                <a:stretch>
                  <a:fillRect/>
                </a:stretch>
              </a:blipFill>
            </p:spPr>
            <p:txBody>
              <a:bodyPr/>
              <a:lstStyle/>
              <a:p>
                <a:r>
                  <a:rPr lang="ja-JP" altLang="en-US">
                    <a:noFill/>
                  </a:rPr>
                  <a:t> </a:t>
                </a:r>
              </a:p>
            </p:txBody>
          </p:sp>
        </mc:Fallback>
      </mc:AlternateContent>
      <p:grpSp>
        <p:nvGrpSpPr>
          <p:cNvPr id="4" name="グループ化 3">
            <a:extLst>
              <a:ext uri="{FF2B5EF4-FFF2-40B4-BE49-F238E27FC236}">
                <a16:creationId xmlns:a16="http://schemas.microsoft.com/office/drawing/2014/main" id="{05512E05-0E0C-4B9F-875A-CB4621366A46}"/>
              </a:ext>
            </a:extLst>
          </p:cNvPr>
          <p:cNvGrpSpPr/>
          <p:nvPr/>
        </p:nvGrpSpPr>
        <p:grpSpPr>
          <a:xfrm rot="10800000">
            <a:off x="539552" y="3284984"/>
            <a:ext cx="720080" cy="720080"/>
            <a:chOff x="792000" y="2529000"/>
            <a:chExt cx="360000" cy="360000"/>
          </a:xfrm>
        </p:grpSpPr>
        <p:sp>
          <p:nvSpPr>
            <p:cNvPr id="5" name="楕円 4">
              <a:extLst>
                <a:ext uri="{FF2B5EF4-FFF2-40B4-BE49-F238E27FC236}">
                  <a16:creationId xmlns:a16="http://schemas.microsoft.com/office/drawing/2014/main" id="{9DB9E8B6-43EE-40FC-8122-74CAFC5CF3B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矢印: 下 5">
              <a:extLst>
                <a:ext uri="{FF2B5EF4-FFF2-40B4-BE49-F238E27FC236}">
                  <a16:creationId xmlns:a16="http://schemas.microsoft.com/office/drawing/2014/main" id="{F256EDE5-8A70-4365-91E8-B54E5ECA602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 name="直線コネクタ 6">
            <a:extLst>
              <a:ext uri="{FF2B5EF4-FFF2-40B4-BE49-F238E27FC236}">
                <a16:creationId xmlns:a16="http://schemas.microsoft.com/office/drawing/2014/main" id="{0A13DFD3-292A-4242-904F-9D2EDC7FD7FF}"/>
              </a:ext>
            </a:extLst>
          </p:cNvPr>
          <p:cNvCxnSpPr>
            <a:cxnSpLocks/>
          </p:cNvCxnSpPr>
          <p:nvPr/>
        </p:nvCxnSpPr>
        <p:spPr>
          <a:xfrm>
            <a:off x="1259632" y="3645024"/>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 name="グループ化 7">
            <a:extLst>
              <a:ext uri="{FF2B5EF4-FFF2-40B4-BE49-F238E27FC236}">
                <a16:creationId xmlns:a16="http://schemas.microsoft.com/office/drawing/2014/main" id="{68D61ADA-386D-4555-B6DF-AA65644F7AC2}"/>
              </a:ext>
            </a:extLst>
          </p:cNvPr>
          <p:cNvGrpSpPr/>
          <p:nvPr/>
        </p:nvGrpSpPr>
        <p:grpSpPr>
          <a:xfrm rot="10800000">
            <a:off x="1979712" y="3284984"/>
            <a:ext cx="720080" cy="720080"/>
            <a:chOff x="792000" y="2529000"/>
            <a:chExt cx="360000" cy="360000"/>
          </a:xfrm>
        </p:grpSpPr>
        <p:sp>
          <p:nvSpPr>
            <p:cNvPr id="9" name="楕円 8">
              <a:extLst>
                <a:ext uri="{FF2B5EF4-FFF2-40B4-BE49-F238E27FC236}">
                  <a16:creationId xmlns:a16="http://schemas.microsoft.com/office/drawing/2014/main" id="{1B126B5B-D132-4879-8520-B62D4E4C2DC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矢印: 下 9">
              <a:extLst>
                <a:ext uri="{FF2B5EF4-FFF2-40B4-BE49-F238E27FC236}">
                  <a16:creationId xmlns:a16="http://schemas.microsoft.com/office/drawing/2014/main" id="{3EEA4638-2590-4F7D-AA6B-771F51C1B74E}"/>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8D87A552-34B7-4799-B47C-EB0959D943BD}"/>
              </a:ext>
            </a:extLst>
          </p:cNvPr>
          <p:cNvGrpSpPr/>
          <p:nvPr/>
        </p:nvGrpSpPr>
        <p:grpSpPr>
          <a:xfrm rot="10800000">
            <a:off x="6444209" y="3284984"/>
            <a:ext cx="720080" cy="720080"/>
            <a:chOff x="792000" y="2529000"/>
            <a:chExt cx="360000" cy="360000"/>
          </a:xfrm>
        </p:grpSpPr>
        <p:sp>
          <p:nvSpPr>
            <p:cNvPr id="12" name="楕円 11">
              <a:extLst>
                <a:ext uri="{FF2B5EF4-FFF2-40B4-BE49-F238E27FC236}">
                  <a16:creationId xmlns:a16="http://schemas.microsoft.com/office/drawing/2014/main" id="{8DC30860-4EFB-4607-9824-99A60725D20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5C3BEE29-40D8-47B1-8C57-32943AB4883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 name="直線コネクタ 13">
            <a:extLst>
              <a:ext uri="{FF2B5EF4-FFF2-40B4-BE49-F238E27FC236}">
                <a16:creationId xmlns:a16="http://schemas.microsoft.com/office/drawing/2014/main" id="{FB4E6756-87AA-4BFD-8E05-0678D3E04AA1}"/>
              </a:ext>
            </a:extLst>
          </p:cNvPr>
          <p:cNvCxnSpPr>
            <a:cxnSpLocks/>
          </p:cNvCxnSpPr>
          <p:nvPr/>
        </p:nvCxnSpPr>
        <p:spPr>
          <a:xfrm>
            <a:off x="7164289" y="3645024"/>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 name="グループ化 14">
            <a:extLst>
              <a:ext uri="{FF2B5EF4-FFF2-40B4-BE49-F238E27FC236}">
                <a16:creationId xmlns:a16="http://schemas.microsoft.com/office/drawing/2014/main" id="{6BC54166-EDF4-42D3-A0D6-8A0F09811F57}"/>
              </a:ext>
            </a:extLst>
          </p:cNvPr>
          <p:cNvGrpSpPr/>
          <p:nvPr/>
        </p:nvGrpSpPr>
        <p:grpSpPr>
          <a:xfrm rot="10800000">
            <a:off x="7884369" y="3284984"/>
            <a:ext cx="720080" cy="720080"/>
            <a:chOff x="792000" y="2529000"/>
            <a:chExt cx="360000" cy="360000"/>
          </a:xfrm>
        </p:grpSpPr>
        <p:sp>
          <p:nvSpPr>
            <p:cNvPr id="16" name="楕円 15">
              <a:extLst>
                <a:ext uri="{FF2B5EF4-FFF2-40B4-BE49-F238E27FC236}">
                  <a16:creationId xmlns:a16="http://schemas.microsoft.com/office/drawing/2014/main" id="{8FEDF5FC-9959-4CF5-86B4-8FF2F283910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9CCA48D4-F5EC-4CD7-87E8-AEF3EDCBF83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グループ化 17">
            <a:extLst>
              <a:ext uri="{FF2B5EF4-FFF2-40B4-BE49-F238E27FC236}">
                <a16:creationId xmlns:a16="http://schemas.microsoft.com/office/drawing/2014/main" id="{9C95400D-F1C2-43AE-BAE2-40ACCD2C4518}"/>
              </a:ext>
            </a:extLst>
          </p:cNvPr>
          <p:cNvGrpSpPr/>
          <p:nvPr/>
        </p:nvGrpSpPr>
        <p:grpSpPr>
          <a:xfrm rot="10800000">
            <a:off x="3635896" y="3284984"/>
            <a:ext cx="720080" cy="720080"/>
            <a:chOff x="792000" y="2529000"/>
            <a:chExt cx="360000" cy="360000"/>
          </a:xfrm>
        </p:grpSpPr>
        <p:sp>
          <p:nvSpPr>
            <p:cNvPr id="19" name="楕円 18">
              <a:extLst>
                <a:ext uri="{FF2B5EF4-FFF2-40B4-BE49-F238E27FC236}">
                  <a16:creationId xmlns:a16="http://schemas.microsoft.com/office/drawing/2014/main" id="{510667BE-4F7C-4D72-A293-8763B46599F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403F19B7-6EC2-4B4C-B358-8AFBEE87B0F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 name="直線コネクタ 20">
            <a:extLst>
              <a:ext uri="{FF2B5EF4-FFF2-40B4-BE49-F238E27FC236}">
                <a16:creationId xmlns:a16="http://schemas.microsoft.com/office/drawing/2014/main" id="{2F0D924E-65AA-4264-9BB9-D6830363D45B}"/>
              </a:ext>
            </a:extLst>
          </p:cNvPr>
          <p:cNvCxnSpPr>
            <a:cxnSpLocks/>
          </p:cNvCxnSpPr>
          <p:nvPr/>
        </p:nvCxnSpPr>
        <p:spPr>
          <a:xfrm>
            <a:off x="4355976" y="3645024"/>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 name="グループ化 21">
            <a:extLst>
              <a:ext uri="{FF2B5EF4-FFF2-40B4-BE49-F238E27FC236}">
                <a16:creationId xmlns:a16="http://schemas.microsoft.com/office/drawing/2014/main" id="{255A9DDF-46E1-4970-8CB5-85EFF4A6FA1F}"/>
              </a:ext>
            </a:extLst>
          </p:cNvPr>
          <p:cNvGrpSpPr/>
          <p:nvPr/>
        </p:nvGrpSpPr>
        <p:grpSpPr>
          <a:xfrm rot="10800000">
            <a:off x="5076056" y="3284984"/>
            <a:ext cx="720080" cy="720080"/>
            <a:chOff x="792000" y="2529000"/>
            <a:chExt cx="360000" cy="360000"/>
          </a:xfrm>
        </p:grpSpPr>
        <p:sp>
          <p:nvSpPr>
            <p:cNvPr id="23" name="楕円 22">
              <a:extLst>
                <a:ext uri="{FF2B5EF4-FFF2-40B4-BE49-F238E27FC236}">
                  <a16:creationId xmlns:a16="http://schemas.microsoft.com/office/drawing/2014/main" id="{F7EE2A0A-FF77-4321-9A1D-DB4B3513CDA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矢印: 下 23">
              <a:extLst>
                <a:ext uri="{FF2B5EF4-FFF2-40B4-BE49-F238E27FC236}">
                  <a16:creationId xmlns:a16="http://schemas.microsoft.com/office/drawing/2014/main" id="{6C860B16-BAB9-4EC6-99D7-CCC60D97260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5" name="テキスト ボックス 24">
            <a:extLst>
              <a:ext uri="{FF2B5EF4-FFF2-40B4-BE49-F238E27FC236}">
                <a16:creationId xmlns:a16="http://schemas.microsoft.com/office/drawing/2014/main" id="{9C3C637A-94D9-47DF-B223-2911A68A8AE8}"/>
              </a:ext>
            </a:extLst>
          </p:cNvPr>
          <p:cNvSpPr txBox="1"/>
          <p:nvPr/>
        </p:nvSpPr>
        <p:spPr>
          <a:xfrm>
            <a:off x="2843808" y="3284984"/>
            <a:ext cx="514885" cy="769441"/>
          </a:xfrm>
          <a:prstGeom prst="rect">
            <a:avLst/>
          </a:prstGeom>
          <a:noFill/>
        </p:spPr>
        <p:txBody>
          <a:bodyPr wrap="none" rtlCol="0">
            <a:spAutoFit/>
          </a:bodyPr>
          <a:lstStyle/>
          <a:p>
            <a:r>
              <a:rPr kumimoji="1" lang="en-US" altLang="ja-JP" sz="4400"/>
              <a:t>=</a:t>
            </a:r>
            <a:endParaRPr kumimoji="1" lang="ja-JP" altLang="en-US" sz="4400"/>
          </a:p>
        </p:txBody>
      </p:sp>
      <p:sp>
        <p:nvSpPr>
          <p:cNvPr id="26" name="テキスト ボックス 25">
            <a:extLst>
              <a:ext uri="{FF2B5EF4-FFF2-40B4-BE49-F238E27FC236}">
                <a16:creationId xmlns:a16="http://schemas.microsoft.com/office/drawing/2014/main" id="{692AE66F-C32F-46D0-B21C-B501462689A2}"/>
              </a:ext>
            </a:extLst>
          </p:cNvPr>
          <p:cNvSpPr txBox="1"/>
          <p:nvPr/>
        </p:nvSpPr>
        <p:spPr>
          <a:xfrm>
            <a:off x="5868144" y="3284984"/>
            <a:ext cx="514885" cy="769441"/>
          </a:xfrm>
          <a:prstGeom prst="rect">
            <a:avLst/>
          </a:prstGeom>
          <a:noFill/>
        </p:spPr>
        <p:txBody>
          <a:bodyPr wrap="none" rtlCol="0">
            <a:spAutoFit/>
          </a:bodyPr>
          <a:lstStyle/>
          <a:p>
            <a:r>
              <a:rPr kumimoji="1" lang="en-US" altLang="ja-JP" sz="4400"/>
              <a:t>+</a:t>
            </a:r>
            <a:endParaRPr kumimoji="1" lang="ja-JP" altLang="en-US" sz="4400"/>
          </a:p>
        </p:txBody>
      </p:sp>
      <p:sp>
        <p:nvSpPr>
          <p:cNvPr id="27" name="テキスト ボックス 26">
            <a:extLst>
              <a:ext uri="{FF2B5EF4-FFF2-40B4-BE49-F238E27FC236}">
                <a16:creationId xmlns:a16="http://schemas.microsoft.com/office/drawing/2014/main" id="{1E8E9A47-70D5-455E-845F-6971D2F7A92C}"/>
              </a:ext>
            </a:extLst>
          </p:cNvPr>
          <p:cNvSpPr txBox="1"/>
          <p:nvPr/>
        </p:nvSpPr>
        <p:spPr>
          <a:xfrm>
            <a:off x="251520" y="4509120"/>
            <a:ext cx="8784975" cy="954107"/>
          </a:xfrm>
          <a:prstGeom prst="rect">
            <a:avLst/>
          </a:prstGeom>
          <a:noFill/>
        </p:spPr>
        <p:txBody>
          <a:bodyPr wrap="square" rtlCol="0">
            <a:spAutoFit/>
          </a:bodyPr>
          <a:lstStyle/>
          <a:p>
            <a:r>
              <a:rPr kumimoji="1" lang="ja-JP" altLang="en-US" sz="2800"/>
              <a:t>新たにボンド自由度を導入し、スピンの相互作用の</a:t>
            </a:r>
            <a:endParaRPr kumimoji="1" lang="en-US" altLang="ja-JP" sz="2800"/>
          </a:p>
          <a:p>
            <a:r>
              <a:rPr kumimoji="1" lang="ja-JP" altLang="en-US" sz="2800"/>
              <a:t>重みを</a:t>
            </a:r>
            <a:r>
              <a:rPr lang="en-US" altLang="ja-JP" sz="2800"/>
              <a:t>active</a:t>
            </a:r>
            <a:r>
              <a:rPr lang="ja-JP" altLang="en-US" sz="2800"/>
              <a:t>なボンドと</a:t>
            </a:r>
            <a:r>
              <a:rPr lang="en-US" altLang="ja-JP" sz="2800"/>
              <a:t>inactive</a:t>
            </a:r>
            <a:r>
              <a:rPr lang="ja-JP" altLang="en-US" sz="2800"/>
              <a:t>なボンドの和に分けた</a:t>
            </a:r>
            <a:endParaRPr kumimoji="1" lang="ja-JP" altLang="en-US" sz="2800"/>
          </a:p>
        </p:txBody>
      </p:sp>
      <p:cxnSp>
        <p:nvCxnSpPr>
          <p:cNvPr id="31" name="直線コネクタ 30">
            <a:extLst>
              <a:ext uri="{FF2B5EF4-FFF2-40B4-BE49-F238E27FC236}">
                <a16:creationId xmlns:a16="http://schemas.microsoft.com/office/drawing/2014/main" id="{CD2B02F7-DCF0-48B8-8C3D-E531BBD5EC2A}"/>
              </a:ext>
            </a:extLst>
          </p:cNvPr>
          <p:cNvCxnSpPr/>
          <p:nvPr/>
        </p:nvCxnSpPr>
        <p:spPr>
          <a:xfrm>
            <a:off x="3995936" y="2132856"/>
            <a:ext cx="1800200" cy="0"/>
          </a:xfrm>
          <a:prstGeom prst="line">
            <a:avLst/>
          </a:prstGeom>
          <a:ln w="38100">
            <a:solidFill>
              <a:schemeClr val="tx1"/>
            </a:solidFill>
            <a:prstDash val="sysDash"/>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4EB64C66-8937-4C11-AA13-5B416746F8A6}"/>
              </a:ext>
            </a:extLst>
          </p:cNvPr>
          <p:cNvCxnSpPr/>
          <p:nvPr/>
        </p:nvCxnSpPr>
        <p:spPr>
          <a:xfrm>
            <a:off x="6228184" y="2132856"/>
            <a:ext cx="1800200"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3" name="テキスト ボックス 32">
            <a:extLst>
              <a:ext uri="{FF2B5EF4-FFF2-40B4-BE49-F238E27FC236}">
                <a16:creationId xmlns:a16="http://schemas.microsoft.com/office/drawing/2014/main" id="{2B546DA0-3D2E-4BCD-8DDE-94093AB24A4F}"/>
              </a:ext>
            </a:extLst>
          </p:cNvPr>
          <p:cNvSpPr txBox="1"/>
          <p:nvPr/>
        </p:nvSpPr>
        <p:spPr>
          <a:xfrm>
            <a:off x="4109125" y="2276872"/>
            <a:ext cx="1404552" cy="523220"/>
          </a:xfrm>
          <a:prstGeom prst="rect">
            <a:avLst/>
          </a:prstGeom>
          <a:noFill/>
        </p:spPr>
        <p:txBody>
          <a:bodyPr wrap="none" rtlCol="0">
            <a:spAutoFit/>
          </a:bodyPr>
          <a:lstStyle/>
          <a:p>
            <a:r>
              <a:rPr lang="en-US" altLang="ja-JP" sz="2800"/>
              <a:t>inactive</a:t>
            </a:r>
            <a:endParaRPr kumimoji="1" lang="ja-JP" altLang="en-US" sz="2800"/>
          </a:p>
        </p:txBody>
      </p:sp>
      <p:sp>
        <p:nvSpPr>
          <p:cNvPr id="34" name="テキスト ボックス 33">
            <a:extLst>
              <a:ext uri="{FF2B5EF4-FFF2-40B4-BE49-F238E27FC236}">
                <a16:creationId xmlns:a16="http://schemas.microsoft.com/office/drawing/2014/main" id="{3834CEAD-CB1D-4F30-B29A-1AAA991E5566}"/>
              </a:ext>
            </a:extLst>
          </p:cNvPr>
          <p:cNvSpPr txBox="1"/>
          <p:nvPr/>
        </p:nvSpPr>
        <p:spPr>
          <a:xfrm>
            <a:off x="6407808" y="2257708"/>
            <a:ext cx="1124026" cy="523220"/>
          </a:xfrm>
          <a:prstGeom prst="rect">
            <a:avLst/>
          </a:prstGeom>
          <a:noFill/>
        </p:spPr>
        <p:txBody>
          <a:bodyPr wrap="none" rtlCol="0">
            <a:spAutoFit/>
          </a:bodyPr>
          <a:lstStyle/>
          <a:p>
            <a:r>
              <a:rPr lang="en-US" altLang="ja-JP" sz="2800"/>
              <a:t>active</a:t>
            </a:r>
            <a:endParaRPr kumimoji="1" lang="ja-JP" altLang="en-US" sz="2800"/>
          </a:p>
        </p:txBody>
      </p:sp>
    </p:spTree>
    <p:extLst>
      <p:ext uri="{BB962C8B-B14F-4D97-AF65-F5344CB8AC3E}">
        <p14:creationId xmlns:p14="http://schemas.microsoft.com/office/powerpoint/2010/main" val="32830054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99B7C60-1D07-45A9-AB6F-BFF4CB93922E}"/>
              </a:ext>
            </a:extLst>
          </p:cNvPr>
          <p:cNvSpPr>
            <a:spLocks noGrp="1"/>
          </p:cNvSpPr>
          <p:nvPr>
            <p:ph type="body" sz="quarter" idx="10"/>
          </p:nvPr>
        </p:nvSpPr>
        <p:spPr/>
        <p:txBody>
          <a:bodyPr/>
          <a:lstStyle/>
          <a:p>
            <a:r>
              <a:rPr lang="ja-JP" altLang="en-US" dirty="0"/>
              <a:t>クラスターアルゴリズム</a:t>
            </a:r>
          </a:p>
        </p:txBody>
      </p:sp>
      <p:sp>
        <p:nvSpPr>
          <p:cNvPr id="3" name="テキスト ボックス 2">
            <a:extLst>
              <a:ext uri="{FF2B5EF4-FFF2-40B4-BE49-F238E27FC236}">
                <a16:creationId xmlns:a16="http://schemas.microsoft.com/office/drawing/2014/main" id="{A0028513-54D3-4D63-BBFA-1618205413A4}"/>
              </a:ext>
            </a:extLst>
          </p:cNvPr>
          <p:cNvSpPr txBox="1"/>
          <p:nvPr/>
        </p:nvSpPr>
        <p:spPr>
          <a:xfrm>
            <a:off x="971600" y="908720"/>
            <a:ext cx="4493538" cy="523220"/>
          </a:xfrm>
          <a:prstGeom prst="rect">
            <a:avLst/>
          </a:prstGeom>
          <a:noFill/>
        </p:spPr>
        <p:txBody>
          <a:bodyPr wrap="none" rtlCol="0">
            <a:spAutoFit/>
          </a:bodyPr>
          <a:lstStyle/>
          <a:p>
            <a:r>
              <a:rPr lang="ja-JP" altLang="en-US" sz="2800" dirty="0"/>
              <a:t>以上の式変形をまとめると</a:t>
            </a:r>
            <a:endParaRPr kumimoji="1" lang="ja-JP" altLang="en-US" sz="2800"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C4FB647C-F41F-4ADE-A9F2-87A1B14D791E}"/>
                  </a:ext>
                </a:extLst>
              </p:cNvPr>
              <p:cNvSpPr txBox="1"/>
              <p:nvPr/>
            </p:nvSpPr>
            <p:spPr>
              <a:xfrm>
                <a:off x="323528" y="1412776"/>
                <a:ext cx="3530197" cy="135165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𝑍</m:t>
                      </m:r>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m:rPr>
                              <m:brk m:alnAt="7"/>
                            </m:rP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𝜎</m:t>
                          </m:r>
                          <m:r>
                            <a:rPr kumimoji="1" lang="en-US" altLang="ja-JP" sz="3200" b="0" i="1" smtClean="0">
                              <a:latin typeface="Cambria Math" panose="02040503050406030204" pitchFamily="18" charset="0"/>
                            </a:rPr>
                            <m:t>}</m:t>
                          </m:r>
                        </m:sub>
                        <m:sup/>
                        <m:e>
                          <m:r>
                            <m:rPr>
                              <m:sty m:val="p"/>
                            </m:rPr>
                            <a:rPr kumimoji="1" lang="en-US" altLang="ja-JP" sz="3200" b="0" i="0" smtClean="0">
                              <a:latin typeface="Cambria Math" panose="02040503050406030204" pitchFamily="18" charset="0"/>
                            </a:rPr>
                            <m:t>exp</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𝛽</m:t>
                          </m:r>
                          <m:r>
                            <a:rPr kumimoji="1" lang="en-US" altLang="ja-JP" sz="3200" b="0" i="1" smtClean="0">
                              <a:latin typeface="Cambria Math" panose="02040503050406030204" pitchFamily="18" charset="0"/>
                            </a:rPr>
                            <m:t>𝐻</m:t>
                          </m:r>
                          <m:r>
                            <a:rPr kumimoji="1" lang="en-US" altLang="ja-JP" sz="3200" b="0" i="1" smtClean="0">
                              <a:latin typeface="Cambria Math" panose="02040503050406030204" pitchFamily="18" charset="0"/>
                            </a:rPr>
                            <m:t>)</m:t>
                          </m:r>
                        </m:e>
                      </m:nary>
                    </m:oMath>
                  </m:oMathPara>
                </a14:m>
                <a:endParaRPr kumimoji="1" lang="ja-JP" altLang="en-US" sz="3200" dirty="0"/>
              </a:p>
            </p:txBody>
          </p:sp>
        </mc:Choice>
        <mc:Fallback xmlns="">
          <p:sp>
            <p:nvSpPr>
              <p:cNvPr id="4" name="テキスト ボックス 3">
                <a:extLst>
                  <a:ext uri="{FF2B5EF4-FFF2-40B4-BE49-F238E27FC236}">
                    <a16:creationId xmlns:a16="http://schemas.microsoft.com/office/drawing/2014/main" id="{C4FB647C-F41F-4ADE-A9F2-87A1B14D791E}"/>
                  </a:ext>
                </a:extLst>
              </p:cNvPr>
              <p:cNvSpPr txBox="1">
                <a:spLocks noRot="1" noChangeAspect="1" noMove="1" noResize="1" noEditPoints="1" noAdjustHandles="1" noChangeArrowheads="1" noChangeShapeType="1" noTextEdit="1"/>
              </p:cNvSpPr>
              <p:nvPr/>
            </p:nvSpPr>
            <p:spPr>
              <a:xfrm>
                <a:off x="323528" y="1412776"/>
                <a:ext cx="3530197" cy="1351652"/>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4FC36C96-E569-4A49-8D4D-4E0A80AAAC9D}"/>
                  </a:ext>
                </a:extLst>
              </p:cNvPr>
              <p:cNvSpPr txBox="1"/>
              <p:nvPr/>
            </p:nvSpPr>
            <p:spPr>
              <a:xfrm>
                <a:off x="755576" y="2708920"/>
                <a:ext cx="8213980" cy="140096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solidFill>
                            <a:schemeClr val="tx1"/>
                          </a:solidFill>
                          <a:latin typeface="Cambria Math" panose="02040503050406030204" pitchFamily="18" charset="0"/>
                        </a:rPr>
                        <m:t>=</m:t>
                      </m:r>
                      <m:nary>
                        <m:naryPr>
                          <m:chr m:val="∑"/>
                          <m:supHide m:val="on"/>
                          <m:ctrlPr>
                            <a:rPr kumimoji="1" lang="en-US" altLang="ja-JP" sz="3200" b="0" i="1" smtClean="0">
                              <a:solidFill>
                                <a:schemeClr val="tx1"/>
                              </a:solidFill>
                              <a:latin typeface="Cambria Math" panose="02040503050406030204" pitchFamily="18" charset="0"/>
                            </a:rPr>
                          </m:ctrlPr>
                        </m:naryPr>
                        <m:sub>
                          <m:r>
                            <m:rPr>
                              <m:brk m:alnAt="7"/>
                            </m:rPr>
                            <a:rPr kumimoji="1" lang="en-US" altLang="ja-JP" sz="3200" b="0" i="1" smtClean="0">
                              <a:solidFill>
                                <a:schemeClr val="tx1"/>
                              </a:solidFill>
                              <a:latin typeface="Cambria Math" panose="02040503050406030204" pitchFamily="18" charset="0"/>
                            </a:rPr>
                            <m:t>{</m:t>
                          </m:r>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𝜎</m:t>
                              </m:r>
                            </m:e>
                            <m:sub>
                              <m:r>
                                <a:rPr kumimoji="1" lang="en-US" altLang="ja-JP" sz="3200" b="0" i="1" smtClean="0">
                                  <a:solidFill>
                                    <a:schemeClr val="tx1"/>
                                  </a:solidFill>
                                  <a:latin typeface="Cambria Math" panose="02040503050406030204" pitchFamily="18" charset="0"/>
                                </a:rPr>
                                <m:t>𝑖</m:t>
                              </m:r>
                            </m:sub>
                          </m:sSub>
                          <m:r>
                            <a:rPr kumimoji="1" lang="en-US" altLang="ja-JP" sz="3200" b="0" i="1" smtClean="0">
                              <a:solidFill>
                                <a:schemeClr val="tx1"/>
                              </a:solidFill>
                              <a:latin typeface="Cambria Math" panose="02040503050406030204" pitchFamily="18" charset="0"/>
                            </a:rPr>
                            <m:t>}</m:t>
                          </m:r>
                        </m:sub>
                        <m:sup/>
                        <m:e>
                          <m:nary>
                            <m:naryPr>
                              <m:chr m:val="∑"/>
                              <m:supHide m:val="on"/>
                              <m:ctrlPr>
                                <a:rPr kumimoji="1" lang="en-US" altLang="ja-JP" sz="3200" b="0" i="1" smtClean="0">
                                  <a:solidFill>
                                    <a:schemeClr val="tx1"/>
                                  </a:solidFill>
                                  <a:latin typeface="Cambria Math" panose="02040503050406030204" pitchFamily="18" charset="0"/>
                                </a:rPr>
                              </m:ctrlPr>
                            </m:naryPr>
                            <m:sub>
                              <m:r>
                                <m:rPr>
                                  <m:brk m:alnAt="7"/>
                                </m:rPr>
                                <a:rPr kumimoji="1" lang="en-US" altLang="ja-JP" sz="3200" b="0" i="1" smtClean="0">
                                  <a:solidFill>
                                    <a:schemeClr val="tx1"/>
                                  </a:solidFill>
                                  <a:latin typeface="Cambria Math" panose="02040503050406030204" pitchFamily="18" charset="0"/>
                                </a:rPr>
                                <m:t>{</m:t>
                              </m:r>
                              <m:sSub>
                                <m:sSubPr>
                                  <m:ctrlPr>
                                    <a:rPr kumimoji="1" lang="en-US" altLang="ja-JP" sz="3200" b="0" i="1" smtClean="0">
                                      <a:solidFill>
                                        <a:schemeClr val="tx1"/>
                                      </a:solidFill>
                                      <a:latin typeface="Cambria Math" panose="02040503050406030204" pitchFamily="18" charset="0"/>
                                    </a:rPr>
                                  </m:ctrlPr>
                                </m:sSubPr>
                                <m:e>
                                  <m:r>
                                    <a:rPr kumimoji="1" lang="en-US" altLang="ja-JP" sz="3200" b="0" i="1" smtClean="0">
                                      <a:solidFill>
                                        <a:schemeClr val="tx1"/>
                                      </a:solidFill>
                                      <a:latin typeface="Cambria Math" panose="02040503050406030204" pitchFamily="18" charset="0"/>
                                    </a:rPr>
                                    <m:t>𝑏</m:t>
                                  </m:r>
                                </m:e>
                                <m:sub>
                                  <m:r>
                                    <a:rPr kumimoji="1" lang="en-US" altLang="ja-JP" sz="3200" b="0" i="1" smtClean="0">
                                      <a:solidFill>
                                        <a:schemeClr val="tx1"/>
                                      </a:solidFill>
                                      <a:latin typeface="Cambria Math" panose="02040503050406030204" pitchFamily="18" charset="0"/>
                                    </a:rPr>
                                    <m:t>𝑖𝑗</m:t>
                                  </m:r>
                                </m:sub>
                              </m:sSub>
                              <m:r>
                                <a:rPr kumimoji="1" lang="en-US" altLang="ja-JP" sz="3200" b="0" i="1" smtClean="0">
                                  <a:solidFill>
                                    <a:schemeClr val="tx1"/>
                                  </a:solidFill>
                                  <a:latin typeface="Cambria Math" panose="02040503050406030204" pitchFamily="18" charset="0"/>
                                </a:rPr>
                                <m:t>}</m:t>
                              </m:r>
                            </m:sub>
                            <m:sup/>
                            <m:e>
                              <m:nary>
                                <m:naryPr>
                                  <m:chr m:val="∏"/>
                                  <m:supHide m:val="on"/>
                                  <m:ctrlPr>
                                    <a:rPr kumimoji="1" lang="en-US" altLang="ja-JP" sz="3200" b="0" i="1" smtClean="0">
                                      <a:solidFill>
                                        <a:schemeClr val="tx1"/>
                                      </a:solidFill>
                                      <a:latin typeface="Cambria Math" panose="02040503050406030204" pitchFamily="18" charset="0"/>
                                    </a:rPr>
                                  </m:ctrlPr>
                                </m:naryPr>
                                <m:sub>
                                  <m:d>
                                    <m:dPr>
                                      <m:begChr m:val="⟨"/>
                                      <m:endChr m:val="⟩"/>
                                      <m:ctrlPr>
                                        <a:rPr kumimoji="1" lang="en-US" altLang="ja-JP" sz="3200" b="0" i="1" smtClean="0">
                                          <a:solidFill>
                                            <a:schemeClr val="tx1"/>
                                          </a:solidFill>
                                          <a:latin typeface="Cambria Math" panose="02040503050406030204" pitchFamily="18" charset="0"/>
                                        </a:rPr>
                                      </m:ctrlPr>
                                    </m:dPr>
                                    <m:e>
                                      <m:r>
                                        <a:rPr kumimoji="1" lang="en-US" altLang="ja-JP" sz="3200" b="0" i="1" smtClean="0">
                                          <a:solidFill>
                                            <a:schemeClr val="tx1"/>
                                          </a:solidFill>
                                          <a:latin typeface="Cambria Math" panose="02040503050406030204" pitchFamily="18" charset="0"/>
                                        </a:rPr>
                                        <m:t>𝑖</m:t>
                                      </m:r>
                                      <m:r>
                                        <a:rPr kumimoji="1" lang="en-US" altLang="ja-JP" sz="3200" b="0" i="1" smtClean="0">
                                          <a:solidFill>
                                            <a:schemeClr val="tx1"/>
                                          </a:solidFill>
                                          <a:latin typeface="Cambria Math" panose="02040503050406030204" pitchFamily="18" charset="0"/>
                                        </a:rPr>
                                        <m:t>,</m:t>
                                      </m:r>
                                      <m:r>
                                        <a:rPr kumimoji="1" lang="en-US" altLang="ja-JP" sz="3200" b="0" i="1" smtClean="0">
                                          <a:solidFill>
                                            <a:schemeClr val="tx1"/>
                                          </a:solidFill>
                                          <a:latin typeface="Cambria Math" panose="02040503050406030204" pitchFamily="18" charset="0"/>
                                        </a:rPr>
                                        <m:t>𝑗</m:t>
                                      </m:r>
                                    </m:e>
                                  </m:d>
                                </m:sub>
                                <m:sup/>
                                <m:e>
                                  <m:sSup>
                                    <m:sSupPr>
                                      <m:ctrlPr>
                                        <a:rPr lang="en-US" altLang="ja-JP" sz="3200" i="1">
                                          <a:solidFill>
                                            <a:schemeClr val="tx1"/>
                                          </a:solidFill>
                                          <a:latin typeface="Cambria Math" panose="02040503050406030204" pitchFamily="18" charset="0"/>
                                        </a:rPr>
                                      </m:ctrlPr>
                                    </m:sSupPr>
                                    <m:e>
                                      <m:r>
                                        <a:rPr lang="en-US" altLang="ja-JP" sz="3200" i="1">
                                          <a:solidFill>
                                            <a:schemeClr val="tx1"/>
                                          </a:solidFill>
                                          <a:latin typeface="Cambria Math" panose="02040503050406030204" pitchFamily="18" charset="0"/>
                                        </a:rPr>
                                        <m:t>𝑒</m:t>
                                      </m:r>
                                    </m:e>
                                    <m:sup>
                                      <m:r>
                                        <a:rPr lang="en-US" altLang="ja-JP" sz="3200" i="1">
                                          <a:solidFill>
                                            <a:schemeClr val="tx1"/>
                                          </a:solidFill>
                                          <a:latin typeface="Cambria Math" panose="02040503050406030204" pitchFamily="18" charset="0"/>
                                        </a:rPr>
                                        <m:t>𝐾</m:t>
                                      </m:r>
                                    </m:sup>
                                  </m:sSup>
                                  <m:d>
                                    <m:dPr>
                                      <m:begChr m:val="["/>
                                      <m:endChr m:val="]"/>
                                      <m:ctrlPr>
                                        <a:rPr lang="en-US" altLang="ja-JP" sz="3200" i="1">
                                          <a:solidFill>
                                            <a:schemeClr val="tx1"/>
                                          </a:solidFill>
                                          <a:latin typeface="Cambria Math" panose="02040503050406030204" pitchFamily="18" charset="0"/>
                                        </a:rPr>
                                      </m:ctrlPr>
                                    </m:dPr>
                                    <m:e>
                                      <m:d>
                                        <m:dPr>
                                          <m:ctrlPr>
                                            <a:rPr lang="en-US" altLang="ja-JP" sz="3200" i="1">
                                              <a:solidFill>
                                                <a:schemeClr val="tx1"/>
                                              </a:solidFill>
                                              <a:latin typeface="Cambria Math" panose="02040503050406030204" pitchFamily="18" charset="0"/>
                                            </a:rPr>
                                          </m:ctrlPr>
                                        </m:dPr>
                                        <m:e>
                                          <m:r>
                                            <a:rPr lang="en-US" altLang="ja-JP" sz="3200" i="1">
                                              <a:solidFill>
                                                <a:schemeClr val="tx1"/>
                                              </a:solidFill>
                                              <a:latin typeface="Cambria Math" panose="02040503050406030204" pitchFamily="18" charset="0"/>
                                            </a:rPr>
                                            <m:t>1−</m:t>
                                          </m:r>
                                          <m:r>
                                            <a:rPr lang="en-US" altLang="ja-JP" sz="3200" b="0" i="1" smtClean="0">
                                              <a:solidFill>
                                                <a:schemeClr val="tx1"/>
                                              </a:solidFill>
                                              <a:latin typeface="Cambria Math" panose="02040503050406030204" pitchFamily="18" charset="0"/>
                                            </a:rPr>
                                            <m:t>𝑝</m:t>
                                          </m:r>
                                        </m:e>
                                      </m:d>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𝛿</m:t>
                                          </m:r>
                                        </m:e>
                                        <m:sub>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𝑏</m:t>
                                              </m:r>
                                            </m:e>
                                            <m:sub>
                                              <m:r>
                                                <a:rPr lang="en-US" altLang="ja-JP" sz="3200" i="1">
                                                  <a:solidFill>
                                                    <a:schemeClr val="tx1"/>
                                                  </a:solidFill>
                                                  <a:latin typeface="Cambria Math" panose="02040503050406030204" pitchFamily="18" charset="0"/>
                                                </a:rPr>
                                                <m:t>𝑖𝑗</m:t>
                                              </m:r>
                                            </m:sub>
                                          </m:sSub>
                                          <m:r>
                                            <a:rPr lang="en-US" altLang="ja-JP" sz="3200" i="1">
                                              <a:solidFill>
                                                <a:schemeClr val="tx1"/>
                                              </a:solidFill>
                                              <a:latin typeface="Cambria Math" panose="02040503050406030204" pitchFamily="18" charset="0"/>
                                            </a:rPr>
                                            <m:t>,0</m:t>
                                          </m:r>
                                        </m:sub>
                                      </m:sSub>
                                      <m:r>
                                        <a:rPr lang="en-US" altLang="ja-JP" sz="3200" i="1">
                                          <a:solidFill>
                                            <a:schemeClr val="tx1"/>
                                          </a:solidFill>
                                          <a:latin typeface="Cambria Math" panose="02040503050406030204" pitchFamily="18" charset="0"/>
                                        </a:rPr>
                                        <m:t>+</m:t>
                                      </m:r>
                                      <m:r>
                                        <a:rPr lang="en-US" altLang="ja-JP" sz="3200" i="1">
                                          <a:solidFill>
                                            <a:schemeClr val="tx1"/>
                                          </a:solidFill>
                                          <a:latin typeface="Cambria Math" panose="02040503050406030204" pitchFamily="18" charset="0"/>
                                        </a:rPr>
                                        <m:t>𝑝</m:t>
                                      </m:r>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𝛿</m:t>
                                          </m:r>
                                        </m:e>
                                        <m:sub>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𝜎</m:t>
                                              </m:r>
                                            </m:e>
                                            <m:sub>
                                              <m:r>
                                                <a:rPr lang="en-US" altLang="ja-JP" sz="3200" i="1">
                                                  <a:solidFill>
                                                    <a:schemeClr val="tx1"/>
                                                  </a:solidFill>
                                                  <a:latin typeface="Cambria Math" panose="02040503050406030204" pitchFamily="18" charset="0"/>
                                                </a:rPr>
                                                <m:t>𝑖</m:t>
                                              </m:r>
                                            </m:sub>
                                          </m:sSub>
                                          <m:r>
                                            <a:rPr lang="en-US" altLang="ja-JP" sz="3200" i="1">
                                              <a:solidFill>
                                                <a:schemeClr val="tx1"/>
                                              </a:solidFill>
                                              <a:latin typeface="Cambria Math" panose="02040503050406030204" pitchFamily="18" charset="0"/>
                                            </a:rPr>
                                            <m:t>,</m:t>
                                          </m:r>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𝜎</m:t>
                                              </m:r>
                                            </m:e>
                                            <m:sub>
                                              <m:r>
                                                <a:rPr lang="en-US" altLang="ja-JP" sz="3200" i="1">
                                                  <a:solidFill>
                                                    <a:schemeClr val="tx1"/>
                                                  </a:solidFill>
                                                  <a:latin typeface="Cambria Math" panose="02040503050406030204" pitchFamily="18" charset="0"/>
                                                </a:rPr>
                                                <m:t>𝑗</m:t>
                                              </m:r>
                                            </m:sub>
                                          </m:sSub>
                                        </m:sub>
                                      </m:sSub>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𝛿</m:t>
                                          </m:r>
                                        </m:e>
                                        <m:sub>
                                          <m:sSub>
                                            <m:sSubPr>
                                              <m:ctrlPr>
                                                <a:rPr lang="en-US" altLang="ja-JP" sz="3200" i="1">
                                                  <a:solidFill>
                                                    <a:schemeClr val="tx1"/>
                                                  </a:solidFill>
                                                  <a:latin typeface="Cambria Math" panose="02040503050406030204" pitchFamily="18" charset="0"/>
                                                </a:rPr>
                                              </m:ctrlPr>
                                            </m:sSubPr>
                                            <m:e>
                                              <m:r>
                                                <a:rPr lang="en-US" altLang="ja-JP" sz="3200" i="1">
                                                  <a:solidFill>
                                                    <a:schemeClr val="tx1"/>
                                                  </a:solidFill>
                                                  <a:latin typeface="Cambria Math" panose="02040503050406030204" pitchFamily="18" charset="0"/>
                                                </a:rPr>
                                                <m:t>𝑏</m:t>
                                              </m:r>
                                            </m:e>
                                            <m:sub>
                                              <m:r>
                                                <a:rPr lang="en-US" altLang="ja-JP" sz="3200" i="1">
                                                  <a:solidFill>
                                                    <a:schemeClr val="tx1"/>
                                                  </a:solidFill>
                                                  <a:latin typeface="Cambria Math" panose="02040503050406030204" pitchFamily="18" charset="0"/>
                                                </a:rPr>
                                                <m:t>𝑖𝑗</m:t>
                                              </m:r>
                                            </m:sub>
                                          </m:sSub>
                                          <m:r>
                                            <a:rPr lang="en-US" altLang="ja-JP" sz="3200" i="1">
                                              <a:solidFill>
                                                <a:schemeClr val="tx1"/>
                                              </a:solidFill>
                                              <a:latin typeface="Cambria Math" panose="02040503050406030204" pitchFamily="18" charset="0"/>
                                            </a:rPr>
                                            <m:t>,1</m:t>
                                          </m:r>
                                        </m:sub>
                                      </m:sSub>
                                    </m:e>
                                  </m:d>
                                </m:e>
                              </m:nary>
                            </m:e>
                          </m:nary>
                        </m:e>
                      </m:nary>
                    </m:oMath>
                  </m:oMathPara>
                </a14:m>
                <a:endParaRPr kumimoji="1" lang="ja-JP" altLang="en-US" sz="3200" dirty="0">
                  <a:solidFill>
                    <a:schemeClr val="tx1"/>
                  </a:solidFill>
                </a:endParaRPr>
              </a:p>
            </p:txBody>
          </p:sp>
        </mc:Choice>
        <mc:Fallback xmlns="">
          <p:sp>
            <p:nvSpPr>
              <p:cNvPr id="6" name="テキスト ボックス 5">
                <a:extLst>
                  <a:ext uri="{FF2B5EF4-FFF2-40B4-BE49-F238E27FC236}">
                    <a16:creationId xmlns:a16="http://schemas.microsoft.com/office/drawing/2014/main" id="{4FC36C96-E569-4A49-8D4D-4E0A80AAAC9D}"/>
                  </a:ext>
                </a:extLst>
              </p:cNvPr>
              <p:cNvSpPr txBox="1">
                <a:spLocks noRot="1" noChangeAspect="1" noMove="1" noResize="1" noEditPoints="1" noAdjustHandles="1" noChangeArrowheads="1" noChangeShapeType="1" noTextEdit="1"/>
              </p:cNvSpPr>
              <p:nvPr/>
            </p:nvSpPr>
            <p:spPr>
              <a:xfrm>
                <a:off x="755576" y="2708920"/>
                <a:ext cx="8213980" cy="1400961"/>
              </a:xfrm>
              <a:prstGeom prst="rect">
                <a:avLst/>
              </a:prstGeom>
              <a:blipFill>
                <a:blip r:embed="rId3"/>
                <a:stretch>
                  <a:fillRect/>
                </a:stretch>
              </a:blipFill>
            </p:spPr>
            <p:txBody>
              <a:bodyPr/>
              <a:lstStyle/>
              <a:p>
                <a:r>
                  <a:rPr lang="ja-JP" altLang="en-US">
                    <a:noFill/>
                  </a:rPr>
                  <a:t> </a:t>
                </a:r>
              </a:p>
            </p:txBody>
          </p:sp>
        </mc:Fallback>
      </mc:AlternateContent>
      <p:sp>
        <p:nvSpPr>
          <p:cNvPr id="7" name="テキスト ボックス 6">
            <a:extLst>
              <a:ext uri="{FF2B5EF4-FFF2-40B4-BE49-F238E27FC236}">
                <a16:creationId xmlns:a16="http://schemas.microsoft.com/office/drawing/2014/main" id="{C8FD7266-039F-4335-BE00-8B805B2BD976}"/>
              </a:ext>
            </a:extLst>
          </p:cNvPr>
          <p:cNvSpPr txBox="1"/>
          <p:nvPr/>
        </p:nvSpPr>
        <p:spPr>
          <a:xfrm>
            <a:off x="3779912" y="4365104"/>
            <a:ext cx="3877985" cy="461665"/>
          </a:xfrm>
          <a:prstGeom prst="rect">
            <a:avLst/>
          </a:prstGeom>
          <a:noFill/>
        </p:spPr>
        <p:txBody>
          <a:bodyPr wrap="none" rtlCol="0">
            <a:spAutoFit/>
          </a:bodyPr>
          <a:lstStyle/>
          <a:p>
            <a:r>
              <a:rPr kumimoji="1" lang="ja-JP" altLang="en-US" sz="2400" dirty="0"/>
              <a:t>隣り合うスピンに関する積</a:t>
            </a:r>
          </a:p>
        </p:txBody>
      </p:sp>
      <p:sp>
        <p:nvSpPr>
          <p:cNvPr id="8" name="テキスト ボックス 7">
            <a:extLst>
              <a:ext uri="{FF2B5EF4-FFF2-40B4-BE49-F238E27FC236}">
                <a16:creationId xmlns:a16="http://schemas.microsoft.com/office/drawing/2014/main" id="{9DF900FB-DD1E-45DA-ADFF-2F0ECED8DB97}"/>
              </a:ext>
            </a:extLst>
          </p:cNvPr>
          <p:cNvSpPr txBox="1"/>
          <p:nvPr/>
        </p:nvSpPr>
        <p:spPr>
          <a:xfrm>
            <a:off x="3779912" y="4941168"/>
            <a:ext cx="2646878" cy="461665"/>
          </a:xfrm>
          <a:prstGeom prst="rect">
            <a:avLst/>
          </a:prstGeom>
          <a:noFill/>
        </p:spPr>
        <p:txBody>
          <a:bodyPr wrap="none" rtlCol="0">
            <a:spAutoFit/>
          </a:bodyPr>
          <a:lstStyle/>
          <a:p>
            <a:r>
              <a:rPr lang="ja-JP" altLang="en-US" sz="2400" dirty="0">
                <a:solidFill>
                  <a:srgbClr val="FF0000"/>
                </a:solidFill>
              </a:rPr>
              <a:t>ボンドに関する和</a:t>
            </a:r>
            <a:endParaRPr lang="en-US" altLang="ja-JP" sz="2400" dirty="0">
              <a:solidFill>
                <a:srgbClr val="FF0000"/>
              </a:solidFill>
            </a:endParaRPr>
          </a:p>
        </p:txBody>
      </p:sp>
      <p:sp>
        <p:nvSpPr>
          <p:cNvPr id="9" name="テキスト ボックス 8">
            <a:extLst>
              <a:ext uri="{FF2B5EF4-FFF2-40B4-BE49-F238E27FC236}">
                <a16:creationId xmlns:a16="http://schemas.microsoft.com/office/drawing/2014/main" id="{B96E3C6C-E446-420A-BE93-E751650B4CEE}"/>
              </a:ext>
            </a:extLst>
          </p:cNvPr>
          <p:cNvSpPr txBox="1"/>
          <p:nvPr/>
        </p:nvSpPr>
        <p:spPr>
          <a:xfrm>
            <a:off x="3779912" y="5517232"/>
            <a:ext cx="2646878" cy="461665"/>
          </a:xfrm>
          <a:prstGeom prst="rect">
            <a:avLst/>
          </a:prstGeom>
          <a:noFill/>
        </p:spPr>
        <p:txBody>
          <a:bodyPr wrap="none" rtlCol="0">
            <a:spAutoFit/>
          </a:bodyPr>
          <a:lstStyle/>
          <a:p>
            <a:r>
              <a:rPr lang="ja-JP" altLang="en-US" sz="2400" dirty="0"/>
              <a:t>スピンに関する和</a:t>
            </a:r>
            <a:endParaRPr lang="en-US" altLang="ja-JP" sz="2400" dirty="0"/>
          </a:p>
        </p:txBody>
      </p:sp>
      <p:sp>
        <p:nvSpPr>
          <p:cNvPr id="16" name="楕円 15">
            <a:extLst>
              <a:ext uri="{FF2B5EF4-FFF2-40B4-BE49-F238E27FC236}">
                <a16:creationId xmlns:a16="http://schemas.microsoft.com/office/drawing/2014/main" id="{82ECC11A-BCE9-4B23-ADED-B78412B1DE3F}"/>
              </a:ext>
            </a:extLst>
          </p:cNvPr>
          <p:cNvSpPr/>
          <p:nvPr/>
        </p:nvSpPr>
        <p:spPr>
          <a:xfrm>
            <a:off x="2915816" y="400506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楕円 17">
            <a:extLst>
              <a:ext uri="{FF2B5EF4-FFF2-40B4-BE49-F238E27FC236}">
                <a16:creationId xmlns:a16="http://schemas.microsoft.com/office/drawing/2014/main" id="{0DF6B292-F0AA-4D47-9DFD-DB60FEFC6DD9}"/>
              </a:ext>
            </a:extLst>
          </p:cNvPr>
          <p:cNvSpPr/>
          <p:nvPr/>
        </p:nvSpPr>
        <p:spPr>
          <a:xfrm>
            <a:off x="2195736" y="400506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楕円 18">
            <a:extLst>
              <a:ext uri="{FF2B5EF4-FFF2-40B4-BE49-F238E27FC236}">
                <a16:creationId xmlns:a16="http://schemas.microsoft.com/office/drawing/2014/main" id="{1400E82A-0B31-4FB4-9156-D950981CE839}"/>
              </a:ext>
            </a:extLst>
          </p:cNvPr>
          <p:cNvSpPr/>
          <p:nvPr/>
        </p:nvSpPr>
        <p:spPr>
          <a:xfrm>
            <a:off x="1547664" y="400506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 name="コネクタ: カギ線 20">
            <a:extLst>
              <a:ext uri="{FF2B5EF4-FFF2-40B4-BE49-F238E27FC236}">
                <a16:creationId xmlns:a16="http://schemas.microsoft.com/office/drawing/2014/main" id="{4980A1B5-29C8-4843-9F1E-154C1223E2A2}"/>
              </a:ext>
            </a:extLst>
          </p:cNvPr>
          <p:cNvCxnSpPr>
            <a:cxnSpLocks/>
            <a:stCxn id="7" idx="1"/>
            <a:endCxn id="16" idx="4"/>
          </p:cNvCxnSpPr>
          <p:nvPr/>
        </p:nvCxnSpPr>
        <p:spPr>
          <a:xfrm rot="10800000">
            <a:off x="2987824" y="4149081"/>
            <a:ext cx="792088" cy="44685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23">
            <a:extLst>
              <a:ext uri="{FF2B5EF4-FFF2-40B4-BE49-F238E27FC236}">
                <a16:creationId xmlns:a16="http://schemas.microsoft.com/office/drawing/2014/main" id="{51ADF442-F191-4AFB-8726-5C1408F273BF}"/>
              </a:ext>
            </a:extLst>
          </p:cNvPr>
          <p:cNvCxnSpPr>
            <a:cxnSpLocks/>
            <a:stCxn id="8" idx="1"/>
            <a:endCxn id="18" idx="4"/>
          </p:cNvCxnSpPr>
          <p:nvPr/>
        </p:nvCxnSpPr>
        <p:spPr>
          <a:xfrm rot="10800000">
            <a:off x="2267744" y="4149081"/>
            <a:ext cx="1512168" cy="1022921"/>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7" name="コネクタ: カギ線 26">
            <a:extLst>
              <a:ext uri="{FF2B5EF4-FFF2-40B4-BE49-F238E27FC236}">
                <a16:creationId xmlns:a16="http://schemas.microsoft.com/office/drawing/2014/main" id="{094D7EFD-9044-46D6-A141-46FDDEDCB566}"/>
              </a:ext>
            </a:extLst>
          </p:cNvPr>
          <p:cNvCxnSpPr>
            <a:stCxn id="9" idx="1"/>
            <a:endCxn id="19" idx="4"/>
          </p:cNvCxnSpPr>
          <p:nvPr/>
        </p:nvCxnSpPr>
        <p:spPr>
          <a:xfrm rot="10800000">
            <a:off x="1619672" y="4149081"/>
            <a:ext cx="2160240" cy="1598985"/>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8" name="テキスト ボックス 27">
            <a:extLst>
              <a:ext uri="{FF2B5EF4-FFF2-40B4-BE49-F238E27FC236}">
                <a16:creationId xmlns:a16="http://schemas.microsoft.com/office/drawing/2014/main" id="{8DC87EFA-2846-421B-9EAE-2310828211A4}"/>
              </a:ext>
            </a:extLst>
          </p:cNvPr>
          <p:cNvSpPr txBox="1"/>
          <p:nvPr/>
        </p:nvSpPr>
        <p:spPr>
          <a:xfrm>
            <a:off x="899592" y="6093296"/>
            <a:ext cx="6647974" cy="461665"/>
          </a:xfrm>
          <a:prstGeom prst="rect">
            <a:avLst/>
          </a:prstGeom>
          <a:noFill/>
          <a:ln>
            <a:solidFill>
              <a:schemeClr val="tx1"/>
            </a:solidFill>
          </a:ln>
        </p:spPr>
        <p:txBody>
          <a:bodyPr wrap="none" rtlCol="0">
            <a:spAutoFit/>
          </a:bodyPr>
          <a:lstStyle/>
          <a:p>
            <a:r>
              <a:rPr kumimoji="1" lang="ja-JP" altLang="en-US" sz="2400" dirty="0"/>
              <a:t>等価変形なのにボンドに関する自由度が増えた</a:t>
            </a:r>
          </a:p>
        </p:txBody>
      </p:sp>
    </p:spTree>
    <p:extLst>
      <p:ext uri="{BB962C8B-B14F-4D97-AF65-F5344CB8AC3E}">
        <p14:creationId xmlns:p14="http://schemas.microsoft.com/office/powerpoint/2010/main" val="243989786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F2A1173-BB90-4B34-B706-534385B63418}"/>
              </a:ext>
            </a:extLst>
          </p:cNvPr>
          <p:cNvSpPr>
            <a:spLocks noGrp="1"/>
          </p:cNvSpPr>
          <p:nvPr>
            <p:ph type="body" sz="quarter" idx="10"/>
          </p:nvPr>
        </p:nvSpPr>
        <p:spPr/>
        <p:txBody>
          <a:bodyPr/>
          <a:lstStyle/>
          <a:p>
            <a:r>
              <a:rPr lang="ja-JP" altLang="en-US" dirty="0"/>
              <a:t>ボンド変数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95DF161C-09B4-4179-974B-CF65F4ACC934}"/>
                  </a:ext>
                </a:extLst>
              </p:cNvPr>
              <p:cNvSpPr txBox="1"/>
              <p:nvPr/>
            </p:nvSpPr>
            <p:spPr>
              <a:xfrm>
                <a:off x="683568" y="3212976"/>
                <a:ext cx="7529112" cy="12373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solidFill>
                            <a:schemeClr val="tx1"/>
                          </a:solidFill>
                          <a:latin typeface="Cambria Math" panose="02040503050406030204" pitchFamily="18" charset="0"/>
                        </a:rPr>
                        <m:t>𝑍</m:t>
                      </m:r>
                      <m:r>
                        <a:rPr kumimoji="1" lang="en-US" altLang="ja-JP" sz="2800" b="0" i="1" smtClean="0">
                          <a:solidFill>
                            <a:schemeClr val="tx1"/>
                          </a:solidFill>
                          <a:latin typeface="Cambria Math" panose="02040503050406030204" pitchFamily="18" charset="0"/>
                        </a:rPr>
                        <m:t>=</m:t>
                      </m:r>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𝜎</m:t>
                              </m:r>
                            </m:e>
                            <m:sub>
                              <m:r>
                                <a:rPr kumimoji="1" lang="en-US" altLang="ja-JP" sz="2800" b="0" i="1" smtClean="0">
                                  <a:solidFill>
                                    <a:schemeClr val="tx1"/>
                                  </a:solidFill>
                                  <a:latin typeface="Cambria Math" panose="02040503050406030204" pitchFamily="18" charset="0"/>
                                </a:rPr>
                                <m:t>𝑖</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𝑏</m:t>
                                  </m:r>
                                </m:e>
                                <m:sub>
                                  <m:r>
                                    <a:rPr kumimoji="1" lang="en-US" altLang="ja-JP" sz="2800" b="0" i="1" smtClean="0">
                                      <a:solidFill>
                                        <a:schemeClr val="tx1"/>
                                      </a:solidFill>
                                      <a:latin typeface="Cambria Math" panose="02040503050406030204" pitchFamily="18" charset="0"/>
                                    </a:rPr>
                                    <m:t>𝑖𝑗</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d>
                                    <m:dPr>
                                      <m:begChr m:val="⟨"/>
                                      <m:endChr m:val="⟩"/>
                                      <m:ctrlPr>
                                        <a:rPr kumimoji="1" lang="en-US" altLang="ja-JP" sz="2800" b="0" i="1" smtClean="0">
                                          <a:solidFill>
                                            <a:schemeClr val="tx1"/>
                                          </a:solidFill>
                                          <a:latin typeface="Cambria Math" panose="02040503050406030204" pitchFamily="18" charset="0"/>
                                        </a:rPr>
                                      </m:ctrlPr>
                                    </m:dPr>
                                    <m:e>
                                      <m:r>
                                        <a:rPr kumimoji="1" lang="en-US" altLang="ja-JP" sz="2800" b="0" i="1" smtClean="0">
                                          <a:solidFill>
                                            <a:schemeClr val="tx1"/>
                                          </a:solidFill>
                                          <a:latin typeface="Cambria Math" panose="02040503050406030204" pitchFamily="18" charset="0"/>
                                        </a:rPr>
                                        <m:t>𝑖</m:t>
                                      </m:r>
                                      <m:r>
                                        <a:rPr kumimoji="1" lang="en-US" altLang="ja-JP" sz="2800" b="0" i="1" smtClean="0">
                                          <a:solidFill>
                                            <a:schemeClr val="tx1"/>
                                          </a:solidFill>
                                          <a:latin typeface="Cambria Math" panose="02040503050406030204" pitchFamily="18" charset="0"/>
                                        </a:rPr>
                                        <m:t>,</m:t>
                                      </m:r>
                                      <m:r>
                                        <a:rPr kumimoji="1" lang="en-US" altLang="ja-JP" sz="2800" b="0" i="1" smtClean="0">
                                          <a:solidFill>
                                            <a:schemeClr val="tx1"/>
                                          </a:solidFill>
                                          <a:latin typeface="Cambria Math" panose="02040503050406030204" pitchFamily="18" charset="0"/>
                                        </a:rPr>
                                        <m:t>𝑗</m:t>
                                      </m:r>
                                    </m:e>
                                  </m:d>
                                </m:sub>
                                <m:sup/>
                                <m:e>
                                  <m:sSup>
                                    <m:sSupPr>
                                      <m:ctrlPr>
                                        <a:rPr lang="en-US"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𝑖</m:t>
                                              </m:r>
                                            </m:sub>
                                          </m:sSub>
                                          <m:r>
                                            <a:rPr lang="en-US" altLang="ja-JP" sz="2800" i="1">
                                              <a:solidFill>
                                                <a:schemeClr val="tx1"/>
                                              </a:solidFill>
                                              <a:latin typeface="Cambria Math" panose="02040503050406030204" pitchFamily="18" charset="0"/>
                                            </a:rPr>
                                            <m:t>,</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𝑗</m:t>
                                              </m:r>
                                            </m:sub>
                                          </m:sSub>
                                        </m:sub>
                                      </m:s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,1</m:t>
                                          </m:r>
                                        </m:sub>
                                      </m:sSub>
                                    </m:e>
                                  </m:d>
                                </m:e>
                              </m:nary>
                            </m:e>
                          </m:nary>
                        </m:e>
                      </m:nary>
                    </m:oMath>
                  </m:oMathPara>
                </a14:m>
                <a:endParaRPr kumimoji="1" lang="ja-JP" altLang="en-US" sz="2800" dirty="0">
                  <a:solidFill>
                    <a:schemeClr val="tx1"/>
                  </a:solidFill>
                </a:endParaRPr>
              </a:p>
            </p:txBody>
          </p:sp>
        </mc:Choice>
        <mc:Fallback xmlns="">
          <p:sp>
            <p:nvSpPr>
              <p:cNvPr id="3" name="テキスト ボックス 2">
                <a:extLst>
                  <a:ext uri="{FF2B5EF4-FFF2-40B4-BE49-F238E27FC236}">
                    <a16:creationId xmlns:a16="http://schemas.microsoft.com/office/drawing/2014/main" id="{95DF161C-09B4-4179-974B-CF65F4ACC934}"/>
                  </a:ext>
                </a:extLst>
              </p:cNvPr>
              <p:cNvSpPr txBox="1">
                <a:spLocks noRot="1" noChangeAspect="1" noMove="1" noResize="1" noEditPoints="1" noAdjustHandles="1" noChangeArrowheads="1" noChangeShapeType="1" noTextEdit="1"/>
              </p:cNvSpPr>
              <p:nvPr/>
            </p:nvSpPr>
            <p:spPr>
              <a:xfrm>
                <a:off x="683568" y="3212976"/>
                <a:ext cx="7529112" cy="1237390"/>
              </a:xfrm>
              <a:prstGeom prst="rect">
                <a:avLst/>
              </a:prstGeom>
              <a:blipFill>
                <a:blip r:embed="rId2"/>
                <a:stretch>
                  <a:fillRect/>
                </a:stretch>
              </a:blipFill>
            </p:spPr>
            <p:txBody>
              <a:bodyPr/>
              <a:lstStyle/>
              <a:p>
                <a:r>
                  <a:rPr lang="ja-JP" altLang="en-US">
                    <a:noFill/>
                  </a:rPr>
                  <a:t> </a:t>
                </a:r>
              </a:p>
            </p:txBody>
          </p:sp>
        </mc:Fallback>
      </mc:AlternateContent>
      <p:cxnSp>
        <p:nvCxnSpPr>
          <p:cNvPr id="17" name="直線コネクタ 16">
            <a:extLst>
              <a:ext uri="{FF2B5EF4-FFF2-40B4-BE49-F238E27FC236}">
                <a16:creationId xmlns:a16="http://schemas.microsoft.com/office/drawing/2014/main" id="{17A3BF63-8A3F-4D68-A25D-126B99A832E8}"/>
              </a:ext>
            </a:extLst>
          </p:cNvPr>
          <p:cNvCxnSpPr>
            <a:cxnSpLocks/>
          </p:cNvCxnSpPr>
          <p:nvPr/>
        </p:nvCxnSpPr>
        <p:spPr>
          <a:xfrm>
            <a:off x="3419872" y="4077072"/>
            <a:ext cx="4608512"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2B2E8772-7885-45C9-840F-565ED1B360C7}"/>
                  </a:ext>
                </a:extLst>
              </p:cNvPr>
              <p:cNvSpPr txBox="1"/>
              <p:nvPr/>
            </p:nvSpPr>
            <p:spPr>
              <a:xfrm>
                <a:off x="5364088" y="4293096"/>
                <a:ext cx="1192827" cy="6243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𝑆</m:t>
                          </m:r>
                        </m:e>
                        <m:sub>
                          <m:r>
                            <a:rPr kumimoji="1" lang="en-US" altLang="ja-JP" sz="3200" b="0" i="1" smtClean="0">
                              <a:latin typeface="Cambria Math" panose="02040503050406030204" pitchFamily="18" charset="0"/>
                            </a:rPr>
                            <m:t>𝑖𝑗</m:t>
                          </m:r>
                        </m:sub>
                      </m:sSub>
                    </m:oMath>
                  </m:oMathPara>
                </a14:m>
                <a:endParaRPr kumimoji="1" lang="ja-JP" altLang="en-US" sz="3200" dirty="0"/>
              </a:p>
            </p:txBody>
          </p:sp>
        </mc:Choice>
        <mc:Fallback xmlns="">
          <p:sp>
            <p:nvSpPr>
              <p:cNvPr id="18" name="テキスト ボックス 17">
                <a:extLst>
                  <a:ext uri="{FF2B5EF4-FFF2-40B4-BE49-F238E27FC236}">
                    <a16:creationId xmlns:a16="http://schemas.microsoft.com/office/drawing/2014/main" id="{2B2E8772-7885-45C9-840F-565ED1B360C7}"/>
                  </a:ext>
                </a:extLst>
              </p:cNvPr>
              <p:cNvSpPr txBox="1">
                <a:spLocks noRot="1" noChangeAspect="1" noMove="1" noResize="1" noEditPoints="1" noAdjustHandles="1" noChangeArrowheads="1" noChangeShapeType="1" noTextEdit="1"/>
              </p:cNvSpPr>
              <p:nvPr/>
            </p:nvSpPr>
            <p:spPr>
              <a:xfrm>
                <a:off x="5364088" y="4293096"/>
                <a:ext cx="1192827" cy="62433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F5F8041C-CB5A-4A64-90BB-25A3F1C3E73E}"/>
                  </a:ext>
                </a:extLst>
              </p:cNvPr>
              <p:cNvSpPr txBox="1"/>
              <p:nvPr/>
            </p:nvSpPr>
            <p:spPr>
              <a:xfrm>
                <a:off x="251520" y="908720"/>
                <a:ext cx="8568951" cy="1998496"/>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新たにボンド自由</a:t>
                </a:r>
                <a:r>
                  <a:rPr lang="ja-JP" altLang="en-US" sz="2400" dirty="0"/>
                  <a:t>度がうまれ</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𝑏</m:t>
                        </m:r>
                      </m:e>
                      <m:sub>
                        <m:r>
                          <a:rPr lang="en-US" altLang="ja-JP" sz="2400" b="0" i="1" smtClean="0">
                            <a:latin typeface="Cambria Math" panose="02040503050406030204" pitchFamily="18" charset="0"/>
                          </a:rPr>
                          <m:t>𝑖𝑗</m:t>
                        </m:r>
                      </m:sub>
                    </m:sSub>
                    <m:r>
                      <a:rPr lang="en-US" altLang="ja-JP" sz="2400" b="0" i="1" smtClean="0">
                        <a:latin typeface="Cambria Math" panose="02040503050406030204" pitchFamily="18" charset="0"/>
                      </a:rPr>
                      <m:t>=0</m:t>
                    </m:r>
                  </m:oMath>
                </a14:m>
                <a:r>
                  <a:rPr kumimoji="1" lang="ja-JP" altLang="en-US" sz="2400" dirty="0"/>
                  <a:t>か</a:t>
                </a:r>
                <a14:m>
                  <m:oMath xmlns:m="http://schemas.openxmlformats.org/officeDocument/2006/math">
                    <m:sSub>
                      <m:sSubPr>
                        <m:ctrlPr>
                          <a:rPr lang="en-US" altLang="ja-JP" sz="2400" i="1">
                            <a:latin typeface="Cambria Math" panose="02040503050406030204" pitchFamily="18" charset="0"/>
                          </a:rPr>
                        </m:ctrlPr>
                      </m:sSubPr>
                      <m:e>
                        <m:r>
                          <a:rPr lang="en-US" altLang="ja-JP" sz="2400" i="1">
                            <a:latin typeface="Cambria Math" panose="02040503050406030204" pitchFamily="18" charset="0"/>
                          </a:rPr>
                          <m:t>𝑏</m:t>
                        </m:r>
                      </m:e>
                      <m:sub>
                        <m:r>
                          <a:rPr lang="en-US" altLang="ja-JP" sz="2400" i="1">
                            <a:latin typeface="Cambria Math" panose="02040503050406030204" pitchFamily="18" charset="0"/>
                          </a:rPr>
                          <m:t>𝑖𝑗</m:t>
                        </m:r>
                      </m:sub>
                    </m:sSub>
                    <m:r>
                      <a:rPr lang="en-US" altLang="ja-JP" sz="2400" i="1">
                        <a:latin typeface="Cambria Math" panose="02040503050406030204" pitchFamily="18" charset="0"/>
                      </a:rPr>
                      <m:t>=</m:t>
                    </m:r>
                    <m:r>
                      <a:rPr lang="en-US" altLang="ja-JP" sz="2400" b="0" i="1" smtClean="0">
                        <a:latin typeface="Cambria Math" panose="02040503050406030204" pitchFamily="18" charset="0"/>
                      </a:rPr>
                      <m:t>1</m:t>
                    </m:r>
                  </m:oMath>
                </a14:m>
                <a:r>
                  <a:rPr kumimoji="1" lang="ja-JP" altLang="en-US" sz="2400" dirty="0"/>
                  <a:t>の値をとる</a:t>
                </a:r>
                <a:endParaRPr kumimoji="1" lang="en-US" altLang="ja-JP" sz="2400" dirty="0"/>
              </a:p>
              <a:p>
                <a:pPr marL="342900" indent="-342900">
                  <a:buFont typeface="Arial" panose="020B0604020202020204" pitchFamily="34" charset="0"/>
                  <a:buChar char="•"/>
                </a:pPr>
                <a:r>
                  <a:rPr lang="ja-JP" altLang="en-US" sz="2400" dirty="0"/>
                  <a:t>分配関数が多重和で書かれているので、スピンに関するサンプリングとボンドに関するサンプリングを交互にとれる</a:t>
                </a:r>
                <a:endParaRPr lang="en-US" altLang="ja-JP" sz="2400" dirty="0"/>
              </a:p>
              <a:p>
                <a:pPr marL="342900" indent="-342900">
                  <a:buFont typeface="Arial" panose="020B0604020202020204" pitchFamily="34" charset="0"/>
                  <a:buChar char="•"/>
                </a:pPr>
                <a:r>
                  <a:rPr kumimoji="1" lang="ja-JP" altLang="en-US" sz="2400" dirty="0"/>
                  <a:t>ボンド</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𝑖𝑗</m:t>
                        </m:r>
                      </m:sub>
                    </m:sSub>
                  </m:oMath>
                </a14:m>
                <a:r>
                  <a:rPr kumimoji="1" lang="ja-JP" altLang="en-US" sz="2400" dirty="0"/>
                  <a:t>が</a:t>
                </a:r>
                <a:r>
                  <a:rPr kumimoji="1" lang="en-US" altLang="ja-JP" sz="2400" dirty="0"/>
                  <a:t>active(</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𝑖𝑗</m:t>
                        </m:r>
                      </m:sub>
                    </m:sSub>
                    <m:r>
                      <a:rPr kumimoji="1" lang="en-US" altLang="ja-JP" sz="2400" b="0" i="1" smtClean="0">
                        <a:latin typeface="Cambria Math" panose="02040503050406030204" pitchFamily="18" charset="0"/>
                      </a:rPr>
                      <m:t>=1</m:t>
                    </m:r>
                  </m:oMath>
                </a14:m>
                <a:r>
                  <a:rPr kumimoji="1" lang="en-US" altLang="ja-JP" sz="2400" dirty="0"/>
                  <a:t>)</a:t>
                </a:r>
                <a:r>
                  <a:rPr kumimoji="1" lang="ja-JP" altLang="en-US" sz="2400" dirty="0"/>
                  <a:t>であるか、</a:t>
                </a:r>
                <a:r>
                  <a:rPr kumimoji="1" lang="en-US" altLang="ja-JP" sz="2400" dirty="0"/>
                  <a:t>inactive</a:t>
                </a:r>
                <a:r>
                  <a:rPr kumimoji="1" lang="ja-JP" altLang="en-US" sz="2400" dirty="0"/>
                  <a:t>であるかの確率は、スピン状態に依存する重みで決まる</a:t>
                </a:r>
              </a:p>
            </p:txBody>
          </p:sp>
        </mc:Choice>
        <mc:Fallback xmlns="">
          <p:sp>
            <p:nvSpPr>
              <p:cNvPr id="20" name="テキスト ボックス 19">
                <a:extLst>
                  <a:ext uri="{FF2B5EF4-FFF2-40B4-BE49-F238E27FC236}">
                    <a16:creationId xmlns:a16="http://schemas.microsoft.com/office/drawing/2014/main" id="{F5F8041C-CB5A-4A64-90BB-25A3F1C3E73E}"/>
                  </a:ext>
                </a:extLst>
              </p:cNvPr>
              <p:cNvSpPr txBox="1">
                <a:spLocks noRot="1" noChangeAspect="1" noMove="1" noResize="1" noEditPoints="1" noAdjustHandles="1" noChangeArrowheads="1" noChangeShapeType="1" noTextEdit="1"/>
              </p:cNvSpPr>
              <p:nvPr/>
            </p:nvSpPr>
            <p:spPr>
              <a:xfrm>
                <a:off x="251520" y="908720"/>
                <a:ext cx="8568951" cy="1998496"/>
              </a:xfrm>
              <a:prstGeom prst="rect">
                <a:avLst/>
              </a:prstGeom>
              <a:blipFill>
                <a:blip r:embed="rId4"/>
                <a:stretch>
                  <a:fillRect l="-925" t="-3354" b="-5183"/>
                </a:stretch>
              </a:blipFill>
            </p:spPr>
            <p:txBody>
              <a:bodyPr/>
              <a:lstStyle/>
              <a:p>
                <a:r>
                  <a:rPr lang="ja-JP" altLang="en-US">
                    <a:noFill/>
                  </a:rPr>
                  <a:t> </a:t>
                </a:r>
              </a:p>
            </p:txBody>
          </p:sp>
        </mc:Fallback>
      </mc:AlternateContent>
      <p:sp>
        <p:nvSpPr>
          <p:cNvPr id="22" name="楕円 21">
            <a:extLst>
              <a:ext uri="{FF2B5EF4-FFF2-40B4-BE49-F238E27FC236}">
                <a16:creationId xmlns:a16="http://schemas.microsoft.com/office/drawing/2014/main" id="{2CDF1F83-9419-469E-99FD-B83530467CBE}"/>
              </a:ext>
            </a:extLst>
          </p:cNvPr>
          <p:cNvSpPr/>
          <p:nvPr/>
        </p:nvSpPr>
        <p:spPr>
          <a:xfrm>
            <a:off x="1691680" y="4365103"/>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コネクタ: カギ線 22">
            <a:extLst>
              <a:ext uri="{FF2B5EF4-FFF2-40B4-BE49-F238E27FC236}">
                <a16:creationId xmlns:a16="http://schemas.microsoft.com/office/drawing/2014/main" id="{BB2E799F-9D3D-42FB-A39F-B2CFDE1FC552}"/>
              </a:ext>
            </a:extLst>
          </p:cNvPr>
          <p:cNvCxnSpPr>
            <a:cxnSpLocks/>
            <a:stCxn id="24" idx="1"/>
            <a:endCxn id="22" idx="4"/>
          </p:cNvCxnSpPr>
          <p:nvPr/>
        </p:nvCxnSpPr>
        <p:spPr>
          <a:xfrm rot="10800000">
            <a:off x="1763688" y="4509119"/>
            <a:ext cx="1152128" cy="87890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4" name="テキスト ボックス 23">
            <a:extLst>
              <a:ext uri="{FF2B5EF4-FFF2-40B4-BE49-F238E27FC236}">
                <a16:creationId xmlns:a16="http://schemas.microsoft.com/office/drawing/2014/main" id="{AAF04CA1-589C-4AE3-982F-CF88172EFB68}"/>
              </a:ext>
            </a:extLst>
          </p:cNvPr>
          <p:cNvSpPr txBox="1"/>
          <p:nvPr/>
        </p:nvSpPr>
        <p:spPr>
          <a:xfrm>
            <a:off x="2915816" y="5157192"/>
            <a:ext cx="4185761" cy="461665"/>
          </a:xfrm>
          <a:prstGeom prst="rect">
            <a:avLst/>
          </a:prstGeom>
          <a:noFill/>
        </p:spPr>
        <p:txBody>
          <a:bodyPr wrap="none" rtlCol="0">
            <a:spAutoFit/>
          </a:bodyPr>
          <a:lstStyle/>
          <a:p>
            <a:r>
              <a:rPr kumimoji="1" lang="ja-JP" altLang="en-US" sz="2400" dirty="0"/>
              <a:t>スピン状態を固定した状態で</a:t>
            </a:r>
          </a:p>
        </p:txBody>
      </p:sp>
      <p:sp>
        <p:nvSpPr>
          <p:cNvPr id="29" name="テキスト ボックス 28">
            <a:extLst>
              <a:ext uri="{FF2B5EF4-FFF2-40B4-BE49-F238E27FC236}">
                <a16:creationId xmlns:a16="http://schemas.microsoft.com/office/drawing/2014/main" id="{0CFEA1C4-1E54-43FF-BDC8-FBEEADE921AB}"/>
              </a:ext>
            </a:extLst>
          </p:cNvPr>
          <p:cNvSpPr txBox="1"/>
          <p:nvPr/>
        </p:nvSpPr>
        <p:spPr>
          <a:xfrm>
            <a:off x="2915816" y="5805264"/>
            <a:ext cx="5109091" cy="461665"/>
          </a:xfrm>
          <a:prstGeom prst="rect">
            <a:avLst/>
          </a:prstGeom>
          <a:noFill/>
        </p:spPr>
        <p:txBody>
          <a:bodyPr wrap="none" rtlCol="0">
            <a:spAutoFit/>
          </a:bodyPr>
          <a:lstStyle/>
          <a:p>
            <a:r>
              <a:rPr kumimoji="1" lang="ja-JP" altLang="en-US" sz="2400" dirty="0"/>
              <a:t>ボンド状態のサンプリングを考える</a:t>
            </a:r>
          </a:p>
        </p:txBody>
      </p:sp>
      <p:sp>
        <p:nvSpPr>
          <p:cNvPr id="31" name="楕円 30">
            <a:extLst>
              <a:ext uri="{FF2B5EF4-FFF2-40B4-BE49-F238E27FC236}">
                <a16:creationId xmlns:a16="http://schemas.microsoft.com/office/drawing/2014/main" id="{BDC1D875-D926-4B8B-A013-47E6F6AF583C}"/>
              </a:ext>
            </a:extLst>
          </p:cNvPr>
          <p:cNvSpPr/>
          <p:nvPr/>
        </p:nvSpPr>
        <p:spPr>
          <a:xfrm>
            <a:off x="2267744" y="436510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 name="コネクタ: カギ線 31">
            <a:extLst>
              <a:ext uri="{FF2B5EF4-FFF2-40B4-BE49-F238E27FC236}">
                <a16:creationId xmlns:a16="http://schemas.microsoft.com/office/drawing/2014/main" id="{A0AD3B9B-69BD-4A22-8B65-7AD561FAD16B}"/>
              </a:ext>
            </a:extLst>
          </p:cNvPr>
          <p:cNvCxnSpPr>
            <a:cxnSpLocks/>
            <a:stCxn id="29" idx="1"/>
            <a:endCxn id="31" idx="4"/>
          </p:cNvCxnSpPr>
          <p:nvPr/>
        </p:nvCxnSpPr>
        <p:spPr>
          <a:xfrm rot="10800000">
            <a:off x="2339752" y="4509121"/>
            <a:ext cx="576064" cy="1526977"/>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68272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6FB1F8AB-DF29-4C72-A6D3-B789F1327849}"/>
              </a:ext>
            </a:extLst>
          </p:cNvPr>
          <p:cNvSpPr>
            <a:spLocks noGrp="1"/>
          </p:cNvSpPr>
          <p:nvPr>
            <p:ph type="body" sz="quarter" idx="10"/>
          </p:nvPr>
        </p:nvSpPr>
        <p:spPr/>
        <p:txBody>
          <a:bodyPr/>
          <a:lstStyle/>
          <a:p>
            <a:r>
              <a:rPr kumimoji="1" lang="ja-JP" altLang="en-US"/>
              <a:t>イジング模型</a:t>
            </a:r>
          </a:p>
        </p:txBody>
      </p:sp>
      <p:grpSp>
        <p:nvGrpSpPr>
          <p:cNvPr id="19" name="グループ化 18">
            <a:extLst>
              <a:ext uri="{FF2B5EF4-FFF2-40B4-BE49-F238E27FC236}">
                <a16:creationId xmlns:a16="http://schemas.microsoft.com/office/drawing/2014/main" id="{5E64C45D-BAD7-437F-A6A6-9AD8742EBC80}"/>
              </a:ext>
            </a:extLst>
          </p:cNvPr>
          <p:cNvGrpSpPr/>
          <p:nvPr/>
        </p:nvGrpSpPr>
        <p:grpSpPr>
          <a:xfrm rot="10800000">
            <a:off x="395536" y="2780928"/>
            <a:ext cx="720080" cy="720080"/>
            <a:chOff x="792000" y="2529000"/>
            <a:chExt cx="360000" cy="360000"/>
          </a:xfrm>
        </p:grpSpPr>
        <p:sp>
          <p:nvSpPr>
            <p:cNvPr id="20" name="楕円 19">
              <a:extLst>
                <a:ext uri="{FF2B5EF4-FFF2-40B4-BE49-F238E27FC236}">
                  <a16:creationId xmlns:a16="http://schemas.microsoft.com/office/drawing/2014/main" id="{72FD4C94-6277-4D22-BEE3-85E96E54B3C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1" name="矢印: 下 20">
              <a:extLst>
                <a:ext uri="{FF2B5EF4-FFF2-40B4-BE49-F238E27FC236}">
                  <a16:creationId xmlns:a16="http://schemas.microsoft.com/office/drawing/2014/main" id="{CDA3BED9-DA4D-4E8C-A88B-49646D1EDF2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2" name="直線コネクタ 21">
            <a:extLst>
              <a:ext uri="{FF2B5EF4-FFF2-40B4-BE49-F238E27FC236}">
                <a16:creationId xmlns:a16="http://schemas.microsoft.com/office/drawing/2014/main" id="{DE94E05E-49CC-4BD7-89D2-4558707D1834}"/>
              </a:ext>
            </a:extLst>
          </p:cNvPr>
          <p:cNvCxnSpPr>
            <a:cxnSpLocks/>
          </p:cNvCxnSpPr>
          <p:nvPr/>
        </p:nvCxnSpPr>
        <p:spPr>
          <a:xfrm>
            <a:off x="1115616" y="3140968"/>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 name="グループ化 22">
            <a:extLst>
              <a:ext uri="{FF2B5EF4-FFF2-40B4-BE49-F238E27FC236}">
                <a16:creationId xmlns:a16="http://schemas.microsoft.com/office/drawing/2014/main" id="{37B41853-7DF8-4B77-A88C-1E24E1786EA3}"/>
              </a:ext>
            </a:extLst>
          </p:cNvPr>
          <p:cNvGrpSpPr/>
          <p:nvPr/>
        </p:nvGrpSpPr>
        <p:grpSpPr>
          <a:xfrm rot="10800000">
            <a:off x="1835696" y="2780928"/>
            <a:ext cx="720080" cy="720080"/>
            <a:chOff x="792000" y="2529000"/>
            <a:chExt cx="360000" cy="360000"/>
          </a:xfrm>
        </p:grpSpPr>
        <p:sp>
          <p:nvSpPr>
            <p:cNvPr id="24" name="楕円 23">
              <a:extLst>
                <a:ext uri="{FF2B5EF4-FFF2-40B4-BE49-F238E27FC236}">
                  <a16:creationId xmlns:a16="http://schemas.microsoft.com/office/drawing/2014/main" id="{4F9A5106-B8AC-4152-B47A-E63D3EB7C3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5" name="矢印: 下 24">
              <a:extLst>
                <a:ext uri="{FF2B5EF4-FFF2-40B4-BE49-F238E27FC236}">
                  <a16:creationId xmlns:a16="http://schemas.microsoft.com/office/drawing/2014/main" id="{460F2677-8467-46DB-962A-CB12E78D713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6" name="グループ化 25">
            <a:extLst>
              <a:ext uri="{FF2B5EF4-FFF2-40B4-BE49-F238E27FC236}">
                <a16:creationId xmlns:a16="http://schemas.microsoft.com/office/drawing/2014/main" id="{92B12F77-5600-4652-85C7-696C3B15F5CE}"/>
              </a:ext>
            </a:extLst>
          </p:cNvPr>
          <p:cNvGrpSpPr/>
          <p:nvPr/>
        </p:nvGrpSpPr>
        <p:grpSpPr>
          <a:xfrm rot="10800000">
            <a:off x="395536" y="4221088"/>
            <a:ext cx="720080" cy="720080"/>
            <a:chOff x="792000" y="2529000"/>
            <a:chExt cx="360000" cy="360000"/>
          </a:xfrm>
        </p:grpSpPr>
        <p:sp>
          <p:nvSpPr>
            <p:cNvPr id="27" name="楕円 26">
              <a:extLst>
                <a:ext uri="{FF2B5EF4-FFF2-40B4-BE49-F238E27FC236}">
                  <a16:creationId xmlns:a16="http://schemas.microsoft.com/office/drawing/2014/main" id="{DA4987DF-C631-4C1D-84F5-B07D079D106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矢印: 下 27">
              <a:extLst>
                <a:ext uri="{FF2B5EF4-FFF2-40B4-BE49-F238E27FC236}">
                  <a16:creationId xmlns:a16="http://schemas.microsoft.com/office/drawing/2014/main" id="{DF63489E-552E-4EA4-869A-75375F56B78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9" name="直線コネクタ 28">
            <a:extLst>
              <a:ext uri="{FF2B5EF4-FFF2-40B4-BE49-F238E27FC236}">
                <a16:creationId xmlns:a16="http://schemas.microsoft.com/office/drawing/2014/main" id="{113FFAA6-E4A2-4D10-8AF2-0C04ECDF332D}"/>
              </a:ext>
            </a:extLst>
          </p:cNvPr>
          <p:cNvCxnSpPr>
            <a:cxnSpLocks/>
            <a:stCxn id="27" idx="2"/>
            <a:endCxn id="31" idx="2"/>
          </p:cNvCxnSpPr>
          <p:nvPr/>
        </p:nvCxnSpPr>
        <p:spPr>
          <a:xfrm>
            <a:off x="1115616" y="4581128"/>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0" name="グループ化 29">
            <a:extLst>
              <a:ext uri="{FF2B5EF4-FFF2-40B4-BE49-F238E27FC236}">
                <a16:creationId xmlns:a16="http://schemas.microsoft.com/office/drawing/2014/main" id="{DDBC6D9D-4827-4F21-A917-0A259955E5D3}"/>
              </a:ext>
            </a:extLst>
          </p:cNvPr>
          <p:cNvGrpSpPr/>
          <p:nvPr/>
        </p:nvGrpSpPr>
        <p:grpSpPr>
          <a:xfrm>
            <a:off x="1835696" y="4221088"/>
            <a:ext cx="720080" cy="720080"/>
            <a:chOff x="792000" y="2529000"/>
            <a:chExt cx="360000" cy="360000"/>
          </a:xfrm>
        </p:grpSpPr>
        <p:sp>
          <p:nvSpPr>
            <p:cNvPr id="31" name="楕円 30">
              <a:extLst>
                <a:ext uri="{FF2B5EF4-FFF2-40B4-BE49-F238E27FC236}">
                  <a16:creationId xmlns:a16="http://schemas.microsoft.com/office/drawing/2014/main" id="{7F82848B-767B-4C24-AE7D-1C104432EAA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F9187073-F2DF-4D57-A4D3-50544DA4BD8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 name="直線コネクタ 32">
            <a:extLst>
              <a:ext uri="{FF2B5EF4-FFF2-40B4-BE49-F238E27FC236}">
                <a16:creationId xmlns:a16="http://schemas.microsoft.com/office/drawing/2014/main" id="{42E3AF1D-0B71-4CAE-A1ED-A50280928D37}"/>
              </a:ext>
            </a:extLst>
          </p:cNvPr>
          <p:cNvCxnSpPr>
            <a:cxnSpLocks/>
          </p:cNvCxnSpPr>
          <p:nvPr/>
        </p:nvCxnSpPr>
        <p:spPr>
          <a:xfrm>
            <a:off x="2195736" y="3501008"/>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060981E8-CD27-46B2-AD56-65026351621F}"/>
              </a:ext>
            </a:extLst>
          </p:cNvPr>
          <p:cNvCxnSpPr>
            <a:cxnSpLocks/>
          </p:cNvCxnSpPr>
          <p:nvPr/>
        </p:nvCxnSpPr>
        <p:spPr>
          <a:xfrm flipV="1">
            <a:off x="755576" y="3501008"/>
            <a:ext cx="0" cy="72008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1" name="テキスト ボックス 40">
            <a:extLst>
              <a:ext uri="{FF2B5EF4-FFF2-40B4-BE49-F238E27FC236}">
                <a16:creationId xmlns:a16="http://schemas.microsoft.com/office/drawing/2014/main" id="{7350958D-61E9-4E80-A13B-3C8494B0D16B}"/>
              </a:ext>
            </a:extLst>
          </p:cNvPr>
          <p:cNvSpPr txBox="1"/>
          <p:nvPr/>
        </p:nvSpPr>
        <p:spPr>
          <a:xfrm>
            <a:off x="467544" y="1268760"/>
            <a:ext cx="8496944" cy="1077218"/>
          </a:xfrm>
          <a:prstGeom prst="rect">
            <a:avLst/>
          </a:prstGeom>
          <a:noFill/>
        </p:spPr>
        <p:txBody>
          <a:bodyPr wrap="square" rtlCol="0">
            <a:spAutoFit/>
          </a:bodyPr>
          <a:lstStyle/>
          <a:p>
            <a:r>
              <a:rPr lang="ja-JP" altLang="en-US" sz="3200"/>
              <a:t>格子の上の全てのボンドについてエネルギーの和を取り、この系の全エネルギーとする</a:t>
            </a:r>
            <a:endParaRPr kumimoji="1" lang="ja-JP" altLang="en-US" sz="3200"/>
          </a:p>
        </p:txBody>
      </p:sp>
      <mc:AlternateContent xmlns:mc="http://schemas.openxmlformats.org/markup-compatibility/2006" xmlns:a14="http://schemas.microsoft.com/office/drawing/2010/main">
        <mc:Choice Requires="a14">
          <p:sp>
            <p:nvSpPr>
              <p:cNvPr id="42" name="テキスト ボックス 41">
                <a:extLst>
                  <a:ext uri="{FF2B5EF4-FFF2-40B4-BE49-F238E27FC236}">
                    <a16:creationId xmlns:a16="http://schemas.microsoft.com/office/drawing/2014/main" id="{04D15930-08F1-4C63-A311-F53D261FD0FA}"/>
                  </a:ext>
                </a:extLst>
              </p:cNvPr>
              <p:cNvSpPr txBox="1"/>
              <p:nvPr/>
            </p:nvSpPr>
            <p:spPr>
              <a:xfrm>
                <a:off x="323528" y="5157192"/>
                <a:ext cx="8496944" cy="1384995"/>
              </a:xfrm>
              <a:prstGeom prst="rect">
                <a:avLst/>
              </a:prstGeom>
              <a:noFill/>
            </p:spPr>
            <p:txBody>
              <a:bodyPr wrap="square" rtlCol="0">
                <a:spAutoFit/>
              </a:bodyPr>
              <a:lstStyle/>
              <a:p>
                <a:r>
                  <a:rPr lang="ja-JP" altLang="en-US" sz="2800"/>
                  <a:t>このような模型をイジング模型</a:t>
                </a:r>
                <a:r>
                  <a:rPr lang="en-US" altLang="ja-JP" sz="2800"/>
                  <a:t>(Ising Model)</a:t>
                </a:r>
                <a:r>
                  <a:rPr lang="ja-JP" altLang="en-US" sz="2800"/>
                  <a:t>と呼び、磁性体の簡単なモデルに</a:t>
                </a:r>
                <a:r>
                  <a:rPr kumimoji="1" lang="ja-JP" altLang="en-US" sz="2800"/>
                  <a:t>なっている</a:t>
                </a:r>
                <a:endParaRPr kumimoji="1" lang="en-US" altLang="ja-JP" sz="2800"/>
              </a:p>
              <a:p>
                <a:r>
                  <a:rPr kumimoji="1" lang="ja-JP" altLang="en-US" sz="2800"/>
                  <a:t>以下、強磁性 </a:t>
                </a:r>
                <a:r>
                  <a:rPr kumimoji="1" lang="en-US" altLang="ja-JP" sz="2800"/>
                  <a:t>(</a:t>
                </a:r>
                <a14:m>
                  <m:oMath xmlns:m="http://schemas.openxmlformats.org/officeDocument/2006/math">
                    <m:r>
                      <a:rPr kumimoji="1" lang="en-US" altLang="ja-JP" sz="2800" b="0" i="1" smtClean="0">
                        <a:latin typeface="Cambria Math" panose="02040503050406030204" pitchFamily="18" charset="0"/>
                      </a:rPr>
                      <m:t>𝐽</m:t>
                    </m:r>
                    <m:r>
                      <a:rPr kumimoji="1" lang="en-US" altLang="ja-JP" sz="2800" b="0" i="1" smtClean="0">
                        <a:latin typeface="Cambria Math" panose="02040503050406030204" pitchFamily="18" charset="0"/>
                      </a:rPr>
                      <m:t>&gt;0</m:t>
                    </m:r>
                  </m:oMath>
                </a14:m>
                <a:r>
                  <a:rPr kumimoji="1" lang="en-US" altLang="ja-JP" sz="2800"/>
                  <a:t>)</a:t>
                </a:r>
                <a:r>
                  <a:rPr lang="ja-JP" altLang="en-US" sz="2800"/>
                  <a:t>の場合を考える</a:t>
                </a:r>
                <a:endParaRPr lang="en-US" altLang="ja-JP" sz="2800"/>
              </a:p>
            </p:txBody>
          </p:sp>
        </mc:Choice>
        <mc:Fallback xmlns="">
          <p:sp>
            <p:nvSpPr>
              <p:cNvPr id="42" name="テキスト ボックス 41">
                <a:extLst>
                  <a:ext uri="{FF2B5EF4-FFF2-40B4-BE49-F238E27FC236}">
                    <a16:creationId xmlns:a16="http://schemas.microsoft.com/office/drawing/2014/main" id="{04D15930-08F1-4C63-A311-F53D261FD0FA}"/>
                  </a:ext>
                </a:extLst>
              </p:cNvPr>
              <p:cNvSpPr txBox="1">
                <a:spLocks noRot="1" noChangeAspect="1" noMove="1" noResize="1" noEditPoints="1" noAdjustHandles="1" noChangeArrowheads="1" noChangeShapeType="1" noTextEdit="1"/>
              </p:cNvSpPr>
              <p:nvPr/>
            </p:nvSpPr>
            <p:spPr>
              <a:xfrm>
                <a:off x="323528" y="5157192"/>
                <a:ext cx="8496944" cy="1384995"/>
              </a:xfrm>
              <a:prstGeom prst="rect">
                <a:avLst/>
              </a:prstGeom>
              <a:blipFill>
                <a:blip r:embed="rId2"/>
                <a:stretch>
                  <a:fillRect l="-1435" t="-6167" r="-3228" b="-1145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44" name="テキスト ボックス 43">
                <a:extLst>
                  <a:ext uri="{FF2B5EF4-FFF2-40B4-BE49-F238E27FC236}">
                    <a16:creationId xmlns:a16="http://schemas.microsoft.com/office/drawing/2014/main" id="{609EF9F0-BB65-49B0-B8BA-AB31A101768C}"/>
                  </a:ext>
                </a:extLst>
              </p:cNvPr>
              <p:cNvSpPr txBox="1"/>
              <p:nvPr/>
            </p:nvSpPr>
            <p:spPr>
              <a:xfrm>
                <a:off x="3131840" y="3429000"/>
                <a:ext cx="4572000" cy="76944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𝐸</m:t>
                      </m:r>
                      <m:r>
                        <a:rPr kumimoji="1" lang="en-US" altLang="ja-JP" sz="4400" b="0" i="1" smtClean="0">
                          <a:latin typeface="Cambria Math" panose="02040503050406030204" pitchFamily="18" charset="0"/>
                        </a:rPr>
                        <m:t>=−2</m:t>
                      </m:r>
                      <m:r>
                        <a:rPr kumimoji="1" lang="en-US" altLang="ja-JP" sz="4400" b="0" i="1" smtClean="0">
                          <a:latin typeface="Cambria Math" panose="02040503050406030204" pitchFamily="18" charset="0"/>
                        </a:rPr>
                        <m:t>𝐽</m:t>
                      </m:r>
                      <m:r>
                        <a:rPr kumimoji="1" lang="en-US" altLang="ja-JP" sz="4400" b="0" i="1" smtClean="0">
                          <a:latin typeface="Cambria Math" panose="02040503050406030204" pitchFamily="18" charset="0"/>
                        </a:rPr>
                        <m:t>+2</m:t>
                      </m:r>
                      <m:r>
                        <a:rPr kumimoji="1" lang="en-US" altLang="ja-JP" sz="4400" b="0" i="1" smtClean="0">
                          <a:latin typeface="Cambria Math" panose="02040503050406030204" pitchFamily="18" charset="0"/>
                        </a:rPr>
                        <m:t>𝐽</m:t>
                      </m:r>
                      <m:r>
                        <a:rPr kumimoji="1" lang="en-US" altLang="ja-JP" sz="4400" b="0" i="1" smtClean="0">
                          <a:latin typeface="Cambria Math" panose="02040503050406030204" pitchFamily="18" charset="0"/>
                        </a:rPr>
                        <m:t>=0</m:t>
                      </m:r>
                    </m:oMath>
                  </m:oMathPara>
                </a14:m>
                <a:endParaRPr lang="ja-JP" altLang="en-US" sz="4400" dirty="0"/>
              </a:p>
            </p:txBody>
          </p:sp>
        </mc:Choice>
        <mc:Fallback xmlns="">
          <p:sp>
            <p:nvSpPr>
              <p:cNvPr id="44" name="テキスト ボックス 43">
                <a:extLst>
                  <a:ext uri="{FF2B5EF4-FFF2-40B4-BE49-F238E27FC236}">
                    <a16:creationId xmlns:a16="http://schemas.microsoft.com/office/drawing/2014/main" id="{609EF9F0-BB65-49B0-B8BA-AB31A101768C}"/>
                  </a:ext>
                </a:extLst>
              </p:cNvPr>
              <p:cNvSpPr txBox="1">
                <a:spLocks noRot="1" noChangeAspect="1" noMove="1" noResize="1" noEditPoints="1" noAdjustHandles="1" noChangeArrowheads="1" noChangeShapeType="1" noTextEdit="1"/>
              </p:cNvSpPr>
              <p:nvPr/>
            </p:nvSpPr>
            <p:spPr>
              <a:xfrm>
                <a:off x="3131840" y="3429000"/>
                <a:ext cx="4572000" cy="769441"/>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037779987"/>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34FBA6CA-1FBA-4D12-8B7A-F3604513BF72}"/>
              </a:ext>
            </a:extLst>
          </p:cNvPr>
          <p:cNvSpPr>
            <a:spLocks noGrp="1"/>
          </p:cNvSpPr>
          <p:nvPr>
            <p:ph type="body" sz="quarter" idx="10"/>
          </p:nvPr>
        </p:nvSpPr>
        <p:spPr/>
        <p:txBody>
          <a:bodyPr/>
          <a:lstStyle/>
          <a:p>
            <a:r>
              <a:rPr lang="ja-JP" altLang="en-US" dirty="0"/>
              <a:t>ボンド変数</a:t>
            </a:r>
            <a:endParaRPr kumimoji="1" lang="ja-JP" altLang="en-US" dirty="0"/>
          </a:p>
        </p:txBody>
      </p:sp>
      <p:grpSp>
        <p:nvGrpSpPr>
          <p:cNvPr id="4" name="グループ化 3">
            <a:extLst>
              <a:ext uri="{FF2B5EF4-FFF2-40B4-BE49-F238E27FC236}">
                <a16:creationId xmlns:a16="http://schemas.microsoft.com/office/drawing/2014/main" id="{4285926C-06D0-4F68-A81F-C767C44D0A34}"/>
              </a:ext>
            </a:extLst>
          </p:cNvPr>
          <p:cNvGrpSpPr/>
          <p:nvPr/>
        </p:nvGrpSpPr>
        <p:grpSpPr>
          <a:xfrm rot="10800000">
            <a:off x="395536" y="2780928"/>
            <a:ext cx="720080" cy="720080"/>
            <a:chOff x="792000" y="2529000"/>
            <a:chExt cx="360000" cy="360000"/>
          </a:xfrm>
        </p:grpSpPr>
        <p:sp>
          <p:nvSpPr>
            <p:cNvPr id="5" name="楕円 4">
              <a:extLst>
                <a:ext uri="{FF2B5EF4-FFF2-40B4-BE49-F238E27FC236}">
                  <a16:creationId xmlns:a16="http://schemas.microsoft.com/office/drawing/2014/main" id="{E28DA108-C7CF-4E39-AAAE-6C99C3E7BF9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矢印: 下 5">
              <a:extLst>
                <a:ext uri="{FF2B5EF4-FFF2-40B4-BE49-F238E27FC236}">
                  <a16:creationId xmlns:a16="http://schemas.microsoft.com/office/drawing/2014/main" id="{17D91D73-175A-4A40-B0A6-AE473DD09A8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 name="直線コネクタ 6">
            <a:extLst>
              <a:ext uri="{FF2B5EF4-FFF2-40B4-BE49-F238E27FC236}">
                <a16:creationId xmlns:a16="http://schemas.microsoft.com/office/drawing/2014/main" id="{00F32086-CA08-471A-BCCE-E404A84AE94D}"/>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 name="グループ化 7">
            <a:extLst>
              <a:ext uri="{FF2B5EF4-FFF2-40B4-BE49-F238E27FC236}">
                <a16:creationId xmlns:a16="http://schemas.microsoft.com/office/drawing/2014/main" id="{8987BECE-5CE2-4A17-891C-E4AA7F34E3B4}"/>
              </a:ext>
            </a:extLst>
          </p:cNvPr>
          <p:cNvGrpSpPr/>
          <p:nvPr/>
        </p:nvGrpSpPr>
        <p:grpSpPr>
          <a:xfrm>
            <a:off x="1835696" y="2780928"/>
            <a:ext cx="720080" cy="720080"/>
            <a:chOff x="792000" y="2529000"/>
            <a:chExt cx="360000" cy="360000"/>
          </a:xfrm>
        </p:grpSpPr>
        <p:sp>
          <p:nvSpPr>
            <p:cNvPr id="9" name="楕円 8">
              <a:extLst>
                <a:ext uri="{FF2B5EF4-FFF2-40B4-BE49-F238E27FC236}">
                  <a16:creationId xmlns:a16="http://schemas.microsoft.com/office/drawing/2014/main" id="{8E323CCD-2DE9-4514-AAD7-71714D1D66F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矢印: 下 9">
              <a:extLst>
                <a:ext uri="{FF2B5EF4-FFF2-40B4-BE49-F238E27FC236}">
                  <a16:creationId xmlns:a16="http://schemas.microsoft.com/office/drawing/2014/main" id="{12EFC2DC-A1D5-463E-B5FF-C248B50C9EE1}"/>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1" name="テキスト ボックス 10">
                <a:extLst>
                  <a:ext uri="{FF2B5EF4-FFF2-40B4-BE49-F238E27FC236}">
                    <a16:creationId xmlns:a16="http://schemas.microsoft.com/office/drawing/2014/main" id="{B0A0A54A-283C-4148-8DE8-7EE09E8978BF}"/>
                  </a:ext>
                </a:extLst>
              </p:cNvPr>
              <p:cNvSpPr txBox="1"/>
              <p:nvPr/>
            </p:nvSpPr>
            <p:spPr>
              <a:xfrm>
                <a:off x="107504" y="2060848"/>
                <a:ext cx="6624736" cy="557910"/>
              </a:xfrm>
              <a:prstGeom prst="rect">
                <a:avLst/>
              </a:prstGeom>
              <a:noFill/>
            </p:spPr>
            <p:txBody>
              <a:bodyPr wrap="square" rtlCol="0">
                <a:spAutoFit/>
              </a:bodyPr>
              <a:lstStyle/>
              <a:p>
                <a:r>
                  <a:rPr lang="ja-JP" altLang="en-US" sz="2800" dirty="0"/>
                  <a:t>両側のスピンが逆向き</a:t>
                </a:r>
                <a:r>
                  <a:rPr lang="en-US" altLang="ja-JP" sz="2800" dirty="0"/>
                  <a:t>(</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oMath>
                </a14:m>
                <a:r>
                  <a:rPr lang="en-US" altLang="ja-JP" sz="2800" dirty="0"/>
                  <a:t>)</a:t>
                </a:r>
                <a:r>
                  <a:rPr lang="ja-JP" altLang="en-US" sz="2800" dirty="0"/>
                  <a:t>の時</a:t>
                </a:r>
                <a:endParaRPr kumimoji="1" lang="ja-JP" altLang="en-US" sz="2800" dirty="0"/>
              </a:p>
            </p:txBody>
          </p:sp>
        </mc:Choice>
        <mc:Fallback xmlns="">
          <p:sp>
            <p:nvSpPr>
              <p:cNvPr id="11" name="テキスト ボックス 10">
                <a:extLst>
                  <a:ext uri="{FF2B5EF4-FFF2-40B4-BE49-F238E27FC236}">
                    <a16:creationId xmlns:a16="http://schemas.microsoft.com/office/drawing/2014/main" id="{B0A0A54A-283C-4148-8DE8-7EE09E8978BF}"/>
                  </a:ext>
                </a:extLst>
              </p:cNvPr>
              <p:cNvSpPr txBox="1">
                <a:spLocks noRot="1" noChangeAspect="1" noMove="1" noResize="1" noEditPoints="1" noAdjustHandles="1" noChangeArrowheads="1" noChangeShapeType="1" noTextEdit="1"/>
              </p:cNvSpPr>
              <p:nvPr/>
            </p:nvSpPr>
            <p:spPr>
              <a:xfrm>
                <a:off x="107504" y="2060848"/>
                <a:ext cx="6624736" cy="557910"/>
              </a:xfrm>
              <a:prstGeom prst="rect">
                <a:avLst/>
              </a:prstGeom>
              <a:blipFill>
                <a:blip r:embed="rId2"/>
                <a:stretch>
                  <a:fillRect l="-1934" t="-14130" b="-2282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2" name="テキスト ボックス 11">
                <a:extLst>
                  <a:ext uri="{FF2B5EF4-FFF2-40B4-BE49-F238E27FC236}">
                    <a16:creationId xmlns:a16="http://schemas.microsoft.com/office/drawing/2014/main" id="{DD874017-172E-47DB-8BFD-42EE6D2317C5}"/>
                  </a:ext>
                </a:extLst>
              </p:cNvPr>
              <p:cNvSpPr txBox="1"/>
              <p:nvPr/>
            </p:nvSpPr>
            <p:spPr>
              <a:xfrm>
                <a:off x="2699792" y="2564904"/>
                <a:ext cx="4572000"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𝑆</m:t>
                          </m:r>
                        </m:e>
                        <m:sub>
                          <m:r>
                            <a:rPr kumimoji="1" lang="en-US" altLang="ja-JP" sz="2800" b="0" i="1" smtClean="0">
                              <a:latin typeface="Cambria Math" panose="02040503050406030204" pitchFamily="18" charset="0"/>
                            </a:rPr>
                            <m:t>𝑖𝑗</m:t>
                          </m:r>
                        </m:sub>
                      </m:sSub>
                      <m:r>
                        <a:rPr kumimoji="1" lang="en-US" altLang="ja-JP" sz="2800" b="0" i="1" smtClean="0">
                          <a:latin typeface="Cambria Math" panose="02040503050406030204" pitchFamily="18" charset="0"/>
                        </a:rPr>
                        <m:t>=</m:t>
                      </m:r>
                      <m:sSup>
                        <m:sSupPr>
                          <m:ctrlPr>
                            <a:rPr lang="en-US" altLang="ja-JP" sz="2800" i="1">
                              <a:latin typeface="Cambria Math" panose="02040503050406030204" pitchFamily="18" charset="0"/>
                            </a:rPr>
                          </m:ctrlPr>
                        </m:sSupPr>
                        <m:e>
                          <m:r>
                            <a:rPr lang="en-US" altLang="ja-JP" sz="2800" i="1">
                              <a:latin typeface="Cambria Math" panose="02040503050406030204" pitchFamily="18" charset="0"/>
                            </a:rPr>
                            <m:t>𝑒</m:t>
                          </m:r>
                        </m:e>
                        <m:sup>
                          <m:r>
                            <a:rPr lang="en-US" altLang="ja-JP" sz="2800" i="1">
                              <a:latin typeface="Cambria Math" panose="02040503050406030204" pitchFamily="18" charset="0"/>
                            </a:rPr>
                            <m:t>𝐾</m:t>
                          </m:r>
                        </m:sup>
                      </m:sSup>
                      <m:d>
                        <m:dPr>
                          <m:begChr m:val="["/>
                          <m:endChr m:val="]"/>
                          <m:ctrlPr>
                            <a:rPr lang="en-US" altLang="ja-JP" sz="2800" i="1">
                              <a:latin typeface="Cambria Math" panose="02040503050406030204" pitchFamily="18" charset="0"/>
                            </a:rPr>
                          </m:ctrlPr>
                        </m:dPr>
                        <m:e>
                          <m:d>
                            <m:dPr>
                              <m:ctrlPr>
                                <a:rPr lang="en-US" altLang="ja-JP" sz="2800" i="1">
                                  <a:latin typeface="Cambria Math" panose="02040503050406030204" pitchFamily="18" charset="0"/>
                                </a:rPr>
                              </m:ctrlPr>
                            </m:dPr>
                            <m:e>
                              <m:r>
                                <a:rPr lang="en-US" altLang="ja-JP" sz="2800" i="1">
                                  <a:latin typeface="Cambria Math" panose="02040503050406030204" pitchFamily="18" charset="0"/>
                                </a:rPr>
                                <m:t>1−</m:t>
                              </m:r>
                              <m:r>
                                <a:rPr lang="en-US" altLang="ja-JP" sz="2800" b="0" i="1" smtClean="0">
                                  <a:latin typeface="Cambria Math" panose="02040503050406030204" pitchFamily="18" charset="0"/>
                                </a:rPr>
                                <m:t>𝑝</m:t>
                              </m:r>
                            </m:e>
                          </m:d>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𝛿</m:t>
                              </m:r>
                            </m:e>
                            <m:sub>
                              <m:sSub>
                                <m:sSubPr>
                                  <m:ctrlPr>
                                    <a:rPr lang="en-US" altLang="ja-JP" sz="2800" i="1">
                                      <a:latin typeface="Cambria Math" panose="02040503050406030204" pitchFamily="18" charset="0"/>
                                    </a:rPr>
                                  </m:ctrlPr>
                                </m:sSubPr>
                                <m:e>
                                  <m:r>
                                    <a:rPr lang="en-US" altLang="ja-JP" sz="2800" i="1">
                                      <a:latin typeface="Cambria Math" panose="02040503050406030204" pitchFamily="18" charset="0"/>
                                    </a:rPr>
                                    <m:t>𝑏</m:t>
                                  </m:r>
                                </m:e>
                                <m:sub>
                                  <m:r>
                                    <a:rPr lang="en-US" altLang="ja-JP" sz="2800" i="1">
                                      <a:latin typeface="Cambria Math" panose="02040503050406030204" pitchFamily="18" charset="0"/>
                                    </a:rPr>
                                    <m:t>𝑖𝑗</m:t>
                                  </m:r>
                                </m:sub>
                              </m:sSub>
                              <m:r>
                                <a:rPr lang="en-US" altLang="ja-JP" sz="2800" i="1">
                                  <a:latin typeface="Cambria Math" panose="02040503050406030204" pitchFamily="18" charset="0"/>
                                </a:rPr>
                                <m:t>,0</m:t>
                              </m:r>
                            </m:sub>
                          </m:sSub>
                        </m:e>
                      </m:d>
                    </m:oMath>
                  </m:oMathPara>
                </a14:m>
                <a:endParaRPr lang="ja-JP" altLang="en-US" sz="2800" dirty="0"/>
              </a:p>
            </p:txBody>
          </p:sp>
        </mc:Choice>
        <mc:Fallback xmlns="">
          <p:sp>
            <p:nvSpPr>
              <p:cNvPr id="12" name="テキスト ボックス 11">
                <a:extLst>
                  <a:ext uri="{FF2B5EF4-FFF2-40B4-BE49-F238E27FC236}">
                    <a16:creationId xmlns:a16="http://schemas.microsoft.com/office/drawing/2014/main" id="{DD874017-172E-47DB-8BFD-42EE6D2317C5}"/>
                  </a:ext>
                </a:extLst>
              </p:cNvPr>
              <p:cNvSpPr txBox="1">
                <a:spLocks noRot="1" noChangeAspect="1" noMove="1" noResize="1" noEditPoints="1" noAdjustHandles="1" noChangeArrowheads="1" noChangeShapeType="1" noTextEdit="1"/>
              </p:cNvSpPr>
              <p:nvPr/>
            </p:nvSpPr>
            <p:spPr>
              <a:xfrm>
                <a:off x="2699792" y="2564904"/>
                <a:ext cx="4572000" cy="734047"/>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テキスト ボックス 13">
                <a:extLst>
                  <a:ext uri="{FF2B5EF4-FFF2-40B4-BE49-F238E27FC236}">
                    <a16:creationId xmlns:a16="http://schemas.microsoft.com/office/drawing/2014/main" id="{C47402B2-A563-49DA-87D2-D582A2238C11}"/>
                  </a:ext>
                </a:extLst>
              </p:cNvPr>
              <p:cNvSpPr txBox="1"/>
              <p:nvPr/>
            </p:nvSpPr>
            <p:spPr>
              <a:xfrm>
                <a:off x="-180528" y="1124744"/>
                <a:ext cx="7560840"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solidFill>
                                <a:schemeClr val="tx1"/>
                              </a:solidFill>
                              <a:latin typeface="Cambria Math" panose="02040503050406030204" pitchFamily="18" charset="0"/>
                            </a:rPr>
                          </m:ctrlPr>
                        </m:sSubPr>
                        <m:e>
                          <m:r>
                            <a:rPr lang="en-US" altLang="ja-JP" sz="2800" b="0" i="1" smtClean="0">
                              <a:solidFill>
                                <a:schemeClr val="tx1"/>
                              </a:solidFill>
                              <a:latin typeface="Cambria Math" panose="02040503050406030204" pitchFamily="18" charset="0"/>
                            </a:rPr>
                            <m:t>𝑆</m:t>
                          </m:r>
                        </m:e>
                        <m:sub>
                          <m:r>
                            <a:rPr lang="en-US" altLang="ja-JP" sz="2800" b="0" i="1" smtClean="0">
                              <a:solidFill>
                                <a:schemeClr val="tx1"/>
                              </a:solidFill>
                              <a:latin typeface="Cambria Math" panose="02040503050406030204" pitchFamily="18" charset="0"/>
                            </a:rPr>
                            <m:t>𝑖𝑗</m:t>
                          </m:r>
                        </m:sub>
                      </m:sSub>
                      <m:r>
                        <a:rPr lang="en-US" altLang="ja-JP" sz="2800" b="0" i="1" smtClean="0">
                          <a:solidFill>
                            <a:schemeClr val="tx1"/>
                          </a:solidFill>
                          <a:latin typeface="Cambria Math" panose="02040503050406030204" pitchFamily="18" charset="0"/>
                        </a:rPr>
                        <m:t>=</m:t>
                      </m:r>
                      <m:sSup>
                        <m:sSupPr>
                          <m:ctrlPr>
                            <a:rPr lang="en-US" altLang="ja-JP" sz="2800" i="1" smtClean="0">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𝜎</m:t>
                                  </m:r>
                                </m:e>
                                <m:sub>
                                  <m:r>
                                    <a:rPr lang="en-US" altLang="ja-JP" sz="2800" i="1">
                                      <a:solidFill>
                                        <a:srgbClr val="FF0000"/>
                                      </a:solidFill>
                                      <a:latin typeface="Cambria Math" panose="02040503050406030204" pitchFamily="18" charset="0"/>
                                    </a:rPr>
                                    <m:t>𝑖</m:t>
                                  </m:r>
                                </m:sub>
                              </m:sSub>
                              <m:r>
                                <a:rPr lang="en-US" altLang="ja-JP" sz="2800" i="1">
                                  <a:solidFill>
                                    <a:srgbClr val="FF0000"/>
                                  </a:solidFill>
                                  <a:latin typeface="Cambria Math" panose="02040503050406030204" pitchFamily="18" charset="0"/>
                                </a:rPr>
                                <m:t>,</m:t>
                              </m:r>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𝜎</m:t>
                                  </m:r>
                                </m:e>
                                <m:sub>
                                  <m:r>
                                    <a:rPr lang="en-US" altLang="ja-JP" sz="2800" i="1">
                                      <a:solidFill>
                                        <a:srgbClr val="FF0000"/>
                                      </a:solidFill>
                                      <a:latin typeface="Cambria Math" panose="02040503050406030204" pitchFamily="18" charset="0"/>
                                    </a:rPr>
                                    <m:t>𝑗</m:t>
                                  </m:r>
                                </m:sub>
                              </m:sSub>
                            </m:sub>
                          </m:s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,1</m:t>
                              </m:r>
                            </m:sub>
                          </m:sSub>
                        </m:e>
                      </m:d>
                    </m:oMath>
                  </m:oMathPara>
                </a14:m>
                <a:endParaRPr lang="ja-JP" altLang="en-US" sz="2800" dirty="0"/>
              </a:p>
            </p:txBody>
          </p:sp>
        </mc:Choice>
        <mc:Fallback xmlns="">
          <p:sp>
            <p:nvSpPr>
              <p:cNvPr id="14" name="テキスト ボックス 13">
                <a:extLst>
                  <a:ext uri="{FF2B5EF4-FFF2-40B4-BE49-F238E27FC236}">
                    <a16:creationId xmlns:a16="http://schemas.microsoft.com/office/drawing/2014/main" id="{C47402B2-A563-49DA-87D2-D582A2238C11}"/>
                  </a:ext>
                </a:extLst>
              </p:cNvPr>
              <p:cNvSpPr txBox="1">
                <a:spLocks noRot="1" noChangeAspect="1" noMove="1" noResize="1" noEditPoints="1" noAdjustHandles="1" noChangeArrowheads="1" noChangeShapeType="1" noTextEdit="1"/>
              </p:cNvSpPr>
              <p:nvPr/>
            </p:nvSpPr>
            <p:spPr>
              <a:xfrm>
                <a:off x="-180528" y="1124744"/>
                <a:ext cx="7560840" cy="734047"/>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5" name="テキスト ボックス 14">
                <a:extLst>
                  <a:ext uri="{FF2B5EF4-FFF2-40B4-BE49-F238E27FC236}">
                    <a16:creationId xmlns:a16="http://schemas.microsoft.com/office/drawing/2014/main" id="{4B5D4AF7-9512-4EFD-9CE1-064132FBE214}"/>
                  </a:ext>
                </a:extLst>
              </p:cNvPr>
              <p:cNvSpPr txBox="1"/>
              <p:nvPr/>
            </p:nvSpPr>
            <p:spPr>
              <a:xfrm>
                <a:off x="3779912" y="3429000"/>
                <a:ext cx="4809843" cy="860748"/>
              </a:xfrm>
              <a:prstGeom prst="rect">
                <a:avLst/>
              </a:prstGeom>
              <a:noFill/>
            </p:spPr>
            <p:txBody>
              <a:bodyPr wrap="none" rtlCol="0">
                <a:spAutoFit/>
              </a:bodyPr>
              <a:lstStyle/>
              <a:p>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𝑏</m:t>
                        </m:r>
                      </m:e>
                      <m:sub>
                        <m:r>
                          <a:rPr kumimoji="1" lang="en-US" altLang="ja-JP" sz="2400" b="0" i="1" smtClean="0">
                            <a:latin typeface="Cambria Math" panose="02040503050406030204" pitchFamily="18" charset="0"/>
                          </a:rPr>
                          <m:t>𝑖𝑗</m:t>
                        </m:r>
                      </m:sub>
                    </m:sSub>
                    <m:r>
                      <a:rPr kumimoji="1" lang="en-US" altLang="ja-JP" sz="2400" b="0" i="0" smtClean="0">
                        <a:latin typeface="Cambria Math" panose="02040503050406030204" pitchFamily="18" charset="0"/>
                      </a:rPr>
                      <m:t>=0</m:t>
                    </m:r>
                    <m:r>
                      <a:rPr lang="ja-JP" altLang="en-US" sz="2400" i="1">
                        <a:latin typeface="Cambria Math" panose="02040503050406030204" pitchFamily="18" charset="0"/>
                      </a:rPr>
                      <m:t>の</m:t>
                    </m:r>
                  </m:oMath>
                </a14:m>
                <a:r>
                  <a:rPr kumimoji="1" lang="ja-JP" altLang="en-US" sz="2400" dirty="0"/>
                  <a:t>場合しか重みを持たない</a:t>
                </a:r>
                <a:endParaRPr kumimoji="1" lang="en-US" altLang="ja-JP" sz="2400" dirty="0"/>
              </a:p>
              <a:p>
                <a:r>
                  <a:rPr kumimoji="1" lang="ja-JP" altLang="en-US" sz="2400" dirty="0"/>
                  <a:t>→ </a:t>
                </a:r>
                <a:r>
                  <a:rPr lang="ja-JP" altLang="en-US" sz="2400" dirty="0"/>
                  <a:t>必ず</a:t>
                </a:r>
                <a:r>
                  <a:rPr kumimoji="1" lang="en-US" altLang="ja-JP" sz="2400" dirty="0">
                    <a:solidFill>
                      <a:srgbClr val="011893"/>
                    </a:solidFill>
                  </a:rPr>
                  <a:t>inactive</a:t>
                </a:r>
                <a:endParaRPr kumimoji="1" lang="ja-JP" altLang="en-US" sz="2400" dirty="0">
                  <a:solidFill>
                    <a:srgbClr val="011893"/>
                  </a:solidFill>
                </a:endParaRPr>
              </a:p>
            </p:txBody>
          </p:sp>
        </mc:Choice>
        <mc:Fallback xmlns="">
          <p:sp>
            <p:nvSpPr>
              <p:cNvPr id="15" name="テキスト ボックス 14">
                <a:extLst>
                  <a:ext uri="{FF2B5EF4-FFF2-40B4-BE49-F238E27FC236}">
                    <a16:creationId xmlns:a16="http://schemas.microsoft.com/office/drawing/2014/main" id="{4B5D4AF7-9512-4EFD-9CE1-064132FBE214}"/>
                  </a:ext>
                </a:extLst>
              </p:cNvPr>
              <p:cNvSpPr txBox="1">
                <a:spLocks noRot="1" noChangeAspect="1" noMove="1" noResize="1" noEditPoints="1" noAdjustHandles="1" noChangeArrowheads="1" noChangeShapeType="1" noTextEdit="1"/>
              </p:cNvSpPr>
              <p:nvPr/>
            </p:nvSpPr>
            <p:spPr>
              <a:xfrm>
                <a:off x="3779912" y="3429000"/>
                <a:ext cx="4809843" cy="860748"/>
              </a:xfrm>
              <a:prstGeom prst="rect">
                <a:avLst/>
              </a:prstGeom>
              <a:blipFill>
                <a:blip r:embed="rId5"/>
                <a:stretch>
                  <a:fillRect l="-1901" t="-7801" r="-1014" b="-1560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6" name="テキスト ボックス 15">
                <a:extLst>
                  <a:ext uri="{FF2B5EF4-FFF2-40B4-BE49-F238E27FC236}">
                    <a16:creationId xmlns:a16="http://schemas.microsoft.com/office/drawing/2014/main" id="{79F0C236-98DC-4D06-9BF9-437CA7A0E57E}"/>
                  </a:ext>
                </a:extLst>
              </p:cNvPr>
              <p:cNvSpPr txBox="1"/>
              <p:nvPr/>
            </p:nvSpPr>
            <p:spPr>
              <a:xfrm>
                <a:off x="179512" y="4509120"/>
                <a:ext cx="8064896" cy="557910"/>
              </a:xfrm>
              <a:prstGeom prst="rect">
                <a:avLst/>
              </a:prstGeom>
              <a:noFill/>
            </p:spPr>
            <p:txBody>
              <a:bodyPr wrap="square" rtlCol="0">
                <a:spAutoFit/>
              </a:bodyPr>
              <a:lstStyle/>
              <a:p>
                <a:r>
                  <a:rPr lang="ja-JP" altLang="en-US" sz="2800" dirty="0"/>
                  <a:t>両側のスピンが同じ向き</a:t>
                </a:r>
                <a:r>
                  <a:rPr lang="en-US" altLang="ja-JP" sz="2800" dirty="0"/>
                  <a:t>(</a:t>
                </a:r>
                <a14:m>
                  <m:oMath xmlns:m="http://schemas.openxmlformats.org/officeDocument/2006/math">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𝑖</m:t>
                        </m:r>
                      </m:sub>
                    </m:sSub>
                    <m:r>
                      <a:rPr lang="en-US" altLang="ja-JP" sz="2800" b="0" i="1" smtClean="0">
                        <a:latin typeface="Cambria Math" panose="02040503050406030204" pitchFamily="18" charset="0"/>
                      </a:rPr>
                      <m:t>≠</m:t>
                    </m:r>
                    <m:sSub>
                      <m:sSubPr>
                        <m:ctrlPr>
                          <a:rPr lang="en-US" altLang="ja-JP" sz="2800" b="0" i="1" smtClean="0">
                            <a:latin typeface="Cambria Math" panose="02040503050406030204" pitchFamily="18" charset="0"/>
                          </a:rPr>
                        </m:ctrlPr>
                      </m:sSubPr>
                      <m:e>
                        <m:r>
                          <a:rPr lang="en-US" altLang="ja-JP" sz="2800" b="0" i="1" smtClean="0">
                            <a:latin typeface="Cambria Math" panose="02040503050406030204" pitchFamily="18" charset="0"/>
                          </a:rPr>
                          <m:t>𝜎</m:t>
                        </m:r>
                      </m:e>
                      <m:sub>
                        <m:r>
                          <a:rPr lang="en-US" altLang="ja-JP" sz="2800" b="0" i="1" smtClean="0">
                            <a:latin typeface="Cambria Math" panose="02040503050406030204" pitchFamily="18" charset="0"/>
                          </a:rPr>
                          <m:t>𝑗</m:t>
                        </m:r>
                      </m:sub>
                    </m:sSub>
                  </m:oMath>
                </a14:m>
                <a:r>
                  <a:rPr lang="en-US" altLang="ja-JP" sz="2800" dirty="0"/>
                  <a:t>)</a:t>
                </a:r>
                <a:r>
                  <a:rPr lang="ja-JP" altLang="en-US" sz="2800" dirty="0"/>
                  <a:t>の時</a:t>
                </a:r>
                <a:endParaRPr kumimoji="1" lang="ja-JP" altLang="en-US" sz="2800" dirty="0"/>
              </a:p>
            </p:txBody>
          </p:sp>
        </mc:Choice>
        <mc:Fallback xmlns="">
          <p:sp>
            <p:nvSpPr>
              <p:cNvPr id="16" name="テキスト ボックス 15">
                <a:extLst>
                  <a:ext uri="{FF2B5EF4-FFF2-40B4-BE49-F238E27FC236}">
                    <a16:creationId xmlns:a16="http://schemas.microsoft.com/office/drawing/2014/main" id="{79F0C236-98DC-4D06-9BF9-437CA7A0E57E}"/>
                  </a:ext>
                </a:extLst>
              </p:cNvPr>
              <p:cNvSpPr txBox="1">
                <a:spLocks noRot="1" noChangeAspect="1" noMove="1" noResize="1" noEditPoints="1" noAdjustHandles="1" noChangeArrowheads="1" noChangeShapeType="1" noTextEdit="1"/>
              </p:cNvSpPr>
              <p:nvPr/>
            </p:nvSpPr>
            <p:spPr>
              <a:xfrm>
                <a:off x="179512" y="4509120"/>
                <a:ext cx="8064896" cy="557910"/>
              </a:xfrm>
              <a:prstGeom prst="rect">
                <a:avLst/>
              </a:prstGeom>
              <a:blipFill>
                <a:blip r:embed="rId6"/>
                <a:stretch>
                  <a:fillRect l="-1512" t="-15385" b="-24176"/>
                </a:stretch>
              </a:blipFill>
            </p:spPr>
            <p:txBody>
              <a:bodyPr/>
              <a:lstStyle/>
              <a:p>
                <a:r>
                  <a:rPr lang="ja-JP" altLang="en-US">
                    <a:noFill/>
                  </a:rPr>
                  <a:t> </a:t>
                </a:r>
              </a:p>
            </p:txBody>
          </p:sp>
        </mc:Fallback>
      </mc:AlternateContent>
      <p:grpSp>
        <p:nvGrpSpPr>
          <p:cNvPr id="17" name="グループ化 16">
            <a:extLst>
              <a:ext uri="{FF2B5EF4-FFF2-40B4-BE49-F238E27FC236}">
                <a16:creationId xmlns:a16="http://schemas.microsoft.com/office/drawing/2014/main" id="{AC3EEBD2-D41C-4938-9E88-8C21D277334C}"/>
              </a:ext>
            </a:extLst>
          </p:cNvPr>
          <p:cNvGrpSpPr/>
          <p:nvPr/>
        </p:nvGrpSpPr>
        <p:grpSpPr>
          <a:xfrm rot="10800000">
            <a:off x="395536" y="5229200"/>
            <a:ext cx="720080" cy="720080"/>
            <a:chOff x="792000" y="2529000"/>
            <a:chExt cx="360000" cy="360000"/>
          </a:xfrm>
        </p:grpSpPr>
        <p:sp>
          <p:nvSpPr>
            <p:cNvPr id="18" name="楕円 17">
              <a:extLst>
                <a:ext uri="{FF2B5EF4-FFF2-40B4-BE49-F238E27FC236}">
                  <a16:creationId xmlns:a16="http://schemas.microsoft.com/office/drawing/2014/main" id="{C4019B87-735E-4B53-B777-0E90A2A9926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B61C73A9-5F69-4D1D-87F8-6970EBA32A2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 name="直線コネクタ 19">
            <a:extLst>
              <a:ext uri="{FF2B5EF4-FFF2-40B4-BE49-F238E27FC236}">
                <a16:creationId xmlns:a16="http://schemas.microsoft.com/office/drawing/2014/main" id="{4AC3D150-EA57-4B37-A86C-D173841622C7}"/>
              </a:ext>
            </a:extLst>
          </p:cNvPr>
          <p:cNvCxnSpPr>
            <a:cxnSpLocks/>
          </p:cNvCxnSpPr>
          <p:nvPr/>
        </p:nvCxnSpPr>
        <p:spPr>
          <a:xfrm>
            <a:off x="1115616" y="558924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4" name="グループ化 23">
            <a:extLst>
              <a:ext uri="{FF2B5EF4-FFF2-40B4-BE49-F238E27FC236}">
                <a16:creationId xmlns:a16="http://schemas.microsoft.com/office/drawing/2014/main" id="{BE24240E-677B-44B7-A60A-F2AD1E2A8A58}"/>
              </a:ext>
            </a:extLst>
          </p:cNvPr>
          <p:cNvGrpSpPr/>
          <p:nvPr/>
        </p:nvGrpSpPr>
        <p:grpSpPr>
          <a:xfrm rot="10800000">
            <a:off x="1835696" y="5229200"/>
            <a:ext cx="720080" cy="720080"/>
            <a:chOff x="792000" y="2529000"/>
            <a:chExt cx="360000" cy="360000"/>
          </a:xfrm>
        </p:grpSpPr>
        <p:sp>
          <p:nvSpPr>
            <p:cNvPr id="25" name="楕円 24">
              <a:extLst>
                <a:ext uri="{FF2B5EF4-FFF2-40B4-BE49-F238E27FC236}">
                  <a16:creationId xmlns:a16="http://schemas.microsoft.com/office/drawing/2014/main" id="{9853D663-B90D-49A1-B175-75738B7D0E1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2EC7C9CE-5AC7-414B-B00B-5AA637BAFD9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7" name="テキスト ボックス 26">
                <a:extLst>
                  <a:ext uri="{FF2B5EF4-FFF2-40B4-BE49-F238E27FC236}">
                    <a16:creationId xmlns:a16="http://schemas.microsoft.com/office/drawing/2014/main" id="{BC888FA8-9AD2-4831-B79B-7C71E6C0E9AF}"/>
                  </a:ext>
                </a:extLst>
              </p:cNvPr>
              <p:cNvSpPr txBox="1"/>
              <p:nvPr/>
            </p:nvSpPr>
            <p:spPr>
              <a:xfrm>
                <a:off x="2843808" y="5229200"/>
                <a:ext cx="5544616"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solidFill>
                                <a:schemeClr val="tx1"/>
                              </a:solidFill>
                              <a:latin typeface="Cambria Math" panose="02040503050406030204" pitchFamily="18" charset="0"/>
                            </a:rPr>
                          </m:ctrlPr>
                        </m:sSubPr>
                        <m:e>
                          <m:r>
                            <a:rPr lang="en-US" altLang="ja-JP" sz="2800" b="0" i="1" smtClean="0">
                              <a:solidFill>
                                <a:schemeClr val="tx1"/>
                              </a:solidFill>
                              <a:latin typeface="Cambria Math" panose="02040503050406030204" pitchFamily="18" charset="0"/>
                            </a:rPr>
                            <m:t>𝑆</m:t>
                          </m:r>
                        </m:e>
                        <m:sub>
                          <m:r>
                            <a:rPr lang="en-US" altLang="ja-JP" sz="2800" b="0" i="1" smtClean="0">
                              <a:solidFill>
                                <a:schemeClr val="tx1"/>
                              </a:solidFill>
                              <a:latin typeface="Cambria Math" panose="02040503050406030204" pitchFamily="18" charset="0"/>
                            </a:rPr>
                            <m:t>𝑖𝑗</m:t>
                          </m:r>
                        </m:sub>
                      </m:sSub>
                      <m:r>
                        <a:rPr lang="en-US" altLang="ja-JP" sz="2800" b="0" i="1" smtClean="0">
                          <a:solidFill>
                            <a:schemeClr val="tx1"/>
                          </a:solidFill>
                          <a:latin typeface="Cambria Math" panose="02040503050406030204" pitchFamily="18" charset="0"/>
                        </a:rPr>
                        <m:t>=</m:t>
                      </m:r>
                      <m:sSup>
                        <m:sSupPr>
                          <m:ctrlPr>
                            <a:rPr lang="en-US" altLang="ja-JP" sz="2800" i="1" smtClean="0">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smtClean="0">
                                  <a:solidFill>
                                    <a:srgbClr val="011893"/>
                                  </a:solidFill>
                                  <a:latin typeface="Cambria Math" panose="02040503050406030204" pitchFamily="18" charset="0"/>
                                </a:rPr>
                              </m:ctrlPr>
                            </m:sSubPr>
                            <m:e>
                              <m:r>
                                <a:rPr lang="en-US" altLang="ja-JP" sz="2800" i="1">
                                  <a:solidFill>
                                    <a:srgbClr val="011893"/>
                                  </a:solidFill>
                                  <a:latin typeface="Cambria Math" panose="02040503050406030204" pitchFamily="18" charset="0"/>
                                </a:rPr>
                                <m:t>𝛿</m:t>
                              </m:r>
                            </m:e>
                            <m:sub>
                              <m:sSub>
                                <m:sSubPr>
                                  <m:ctrlPr>
                                    <a:rPr lang="en-US" altLang="ja-JP" sz="2800" i="1">
                                      <a:solidFill>
                                        <a:srgbClr val="011893"/>
                                      </a:solidFill>
                                      <a:latin typeface="Cambria Math" panose="02040503050406030204" pitchFamily="18" charset="0"/>
                                    </a:rPr>
                                  </m:ctrlPr>
                                </m:sSubPr>
                                <m:e>
                                  <m:r>
                                    <a:rPr lang="en-US" altLang="ja-JP" sz="2800" i="1">
                                      <a:solidFill>
                                        <a:srgbClr val="011893"/>
                                      </a:solidFill>
                                      <a:latin typeface="Cambria Math" panose="02040503050406030204" pitchFamily="18" charset="0"/>
                                    </a:rPr>
                                    <m:t>𝑏</m:t>
                                  </m:r>
                                </m:e>
                                <m:sub>
                                  <m:r>
                                    <a:rPr lang="en-US" altLang="ja-JP" sz="2800" i="1">
                                      <a:solidFill>
                                        <a:srgbClr val="011893"/>
                                      </a:solidFill>
                                      <a:latin typeface="Cambria Math" panose="02040503050406030204" pitchFamily="18" charset="0"/>
                                    </a:rPr>
                                    <m:t>𝑖𝑗</m:t>
                                  </m:r>
                                </m:sub>
                              </m:sSub>
                              <m:r>
                                <a:rPr lang="en-US" altLang="ja-JP" sz="2800" i="1">
                                  <a:solidFill>
                                    <a:srgbClr val="011893"/>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,1</m:t>
                              </m:r>
                            </m:sub>
                          </m:sSub>
                        </m:e>
                      </m:d>
                    </m:oMath>
                  </m:oMathPara>
                </a14:m>
                <a:endParaRPr lang="ja-JP" altLang="en-US" sz="2800" dirty="0"/>
              </a:p>
            </p:txBody>
          </p:sp>
        </mc:Choice>
        <mc:Fallback xmlns="">
          <p:sp>
            <p:nvSpPr>
              <p:cNvPr id="27" name="テキスト ボックス 26">
                <a:extLst>
                  <a:ext uri="{FF2B5EF4-FFF2-40B4-BE49-F238E27FC236}">
                    <a16:creationId xmlns:a16="http://schemas.microsoft.com/office/drawing/2014/main" id="{BC888FA8-9AD2-4831-B79B-7C71E6C0E9AF}"/>
                  </a:ext>
                </a:extLst>
              </p:cNvPr>
              <p:cNvSpPr txBox="1">
                <a:spLocks noRot="1" noChangeAspect="1" noMove="1" noResize="1" noEditPoints="1" noAdjustHandles="1" noChangeArrowheads="1" noChangeShapeType="1" noTextEdit="1"/>
              </p:cNvSpPr>
              <p:nvPr/>
            </p:nvSpPr>
            <p:spPr>
              <a:xfrm>
                <a:off x="2843808" y="5229200"/>
                <a:ext cx="5544616" cy="734047"/>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9EBB6AEC-8A3B-418D-828B-123D6C9A429A}"/>
                  </a:ext>
                </a:extLst>
              </p:cNvPr>
              <p:cNvSpPr txBox="1"/>
              <p:nvPr/>
            </p:nvSpPr>
            <p:spPr>
              <a:xfrm>
                <a:off x="2843808" y="6165304"/>
                <a:ext cx="5075557" cy="461665"/>
              </a:xfrm>
              <a:prstGeom prst="rect">
                <a:avLst/>
              </a:prstGeom>
              <a:noFill/>
            </p:spPr>
            <p:txBody>
              <a:bodyPr wrap="none" rtlCol="0">
                <a:spAutoFit/>
              </a:bodyPr>
              <a:lstStyle/>
              <a:p>
                <a:r>
                  <a:rPr kumimoji="1" lang="ja-JP" altLang="en-US" sz="2400" dirty="0"/>
                  <a:t>確率</a:t>
                </a:r>
                <a14:m>
                  <m:oMath xmlns:m="http://schemas.openxmlformats.org/officeDocument/2006/math">
                    <m:r>
                      <a:rPr kumimoji="1" lang="en-US" altLang="ja-JP" sz="2400" b="0" i="1" smtClean="0">
                        <a:latin typeface="Cambria Math" panose="02040503050406030204" pitchFamily="18" charset="0"/>
                      </a:rPr>
                      <m:t>1−</m:t>
                    </m:r>
                    <m:r>
                      <a:rPr kumimoji="1" lang="en-US" altLang="ja-JP" sz="2400" b="0" i="1" smtClean="0">
                        <a:latin typeface="Cambria Math" panose="02040503050406030204" pitchFamily="18" charset="0"/>
                      </a:rPr>
                      <m:t>𝑝</m:t>
                    </m:r>
                  </m:oMath>
                </a14:m>
                <a:r>
                  <a:rPr kumimoji="1" lang="ja-JP" altLang="en-US" sz="2400" dirty="0"/>
                  <a:t>で</a:t>
                </a:r>
                <a:r>
                  <a:rPr kumimoji="1" lang="en-US" altLang="ja-JP" sz="2400" dirty="0">
                    <a:solidFill>
                      <a:srgbClr val="011893"/>
                    </a:solidFill>
                  </a:rPr>
                  <a:t>inactive</a:t>
                </a:r>
                <a:r>
                  <a:rPr lang="ja-JP" altLang="en-US" sz="2400" dirty="0"/>
                  <a:t>、確率</a:t>
                </a:r>
                <a14:m>
                  <m:oMath xmlns:m="http://schemas.openxmlformats.org/officeDocument/2006/math">
                    <m:r>
                      <a:rPr lang="en-US" altLang="ja-JP" sz="2400" i="1">
                        <a:latin typeface="Cambria Math" panose="02040503050406030204" pitchFamily="18" charset="0"/>
                      </a:rPr>
                      <m:t>𝑝</m:t>
                    </m:r>
                  </m:oMath>
                </a14:m>
                <a:r>
                  <a:rPr lang="ja-JP" altLang="en-US" sz="2400" dirty="0"/>
                  <a:t>で</a:t>
                </a:r>
                <a:r>
                  <a:rPr lang="en-US" altLang="ja-JP" sz="2400" dirty="0">
                    <a:solidFill>
                      <a:srgbClr val="FF0000"/>
                    </a:solidFill>
                  </a:rPr>
                  <a:t>active</a:t>
                </a:r>
                <a:endParaRPr kumimoji="1" lang="ja-JP" altLang="en-US" sz="2400" dirty="0">
                  <a:solidFill>
                    <a:srgbClr val="FF0000"/>
                  </a:solidFill>
                </a:endParaRPr>
              </a:p>
            </p:txBody>
          </p:sp>
        </mc:Choice>
        <mc:Fallback xmlns="">
          <p:sp>
            <p:nvSpPr>
              <p:cNvPr id="28" name="テキスト ボックス 27">
                <a:extLst>
                  <a:ext uri="{FF2B5EF4-FFF2-40B4-BE49-F238E27FC236}">
                    <a16:creationId xmlns:a16="http://schemas.microsoft.com/office/drawing/2014/main" id="{9EBB6AEC-8A3B-418D-828B-123D6C9A429A}"/>
                  </a:ext>
                </a:extLst>
              </p:cNvPr>
              <p:cNvSpPr txBox="1">
                <a:spLocks noRot="1" noChangeAspect="1" noMove="1" noResize="1" noEditPoints="1" noAdjustHandles="1" noChangeArrowheads="1" noChangeShapeType="1" noTextEdit="1"/>
              </p:cNvSpPr>
              <p:nvPr/>
            </p:nvSpPr>
            <p:spPr>
              <a:xfrm>
                <a:off x="2843808" y="6165304"/>
                <a:ext cx="5075557" cy="461665"/>
              </a:xfrm>
              <a:prstGeom prst="rect">
                <a:avLst/>
              </a:prstGeom>
              <a:blipFill>
                <a:blip r:embed="rId8"/>
                <a:stretch>
                  <a:fillRect l="-1923" t="-14474" r="-1322" b="-30263"/>
                </a:stretch>
              </a:blipFill>
            </p:spPr>
            <p:txBody>
              <a:bodyPr/>
              <a:lstStyle/>
              <a:p>
                <a:r>
                  <a:rPr lang="ja-JP" altLang="en-US">
                    <a:noFill/>
                  </a:rPr>
                  <a:t> </a:t>
                </a:r>
              </a:p>
            </p:txBody>
          </p:sp>
        </mc:Fallback>
      </mc:AlternateContent>
      <p:sp>
        <p:nvSpPr>
          <p:cNvPr id="3" name="テキスト ボックス 2">
            <a:extLst>
              <a:ext uri="{FF2B5EF4-FFF2-40B4-BE49-F238E27FC236}">
                <a16:creationId xmlns:a16="http://schemas.microsoft.com/office/drawing/2014/main" id="{58789BB6-6CF8-4A5F-8155-1564E4D382D7}"/>
              </a:ext>
            </a:extLst>
          </p:cNvPr>
          <p:cNvSpPr txBox="1"/>
          <p:nvPr/>
        </p:nvSpPr>
        <p:spPr>
          <a:xfrm>
            <a:off x="6948264" y="620688"/>
            <a:ext cx="2031325" cy="369332"/>
          </a:xfrm>
          <a:prstGeom prst="rect">
            <a:avLst/>
          </a:prstGeom>
          <a:noFill/>
        </p:spPr>
        <p:txBody>
          <a:bodyPr wrap="none" rtlCol="0">
            <a:spAutoFit/>
          </a:bodyPr>
          <a:lstStyle/>
          <a:p>
            <a:r>
              <a:rPr lang="ja-JP" altLang="en-US"/>
              <a:t>スピン変数を固定</a:t>
            </a:r>
            <a:endParaRPr kumimoji="1" lang="ja-JP" altLang="en-US"/>
          </a:p>
        </p:txBody>
      </p:sp>
      <p:cxnSp>
        <p:nvCxnSpPr>
          <p:cNvPr id="21" name="直線矢印コネクタ 20">
            <a:extLst>
              <a:ext uri="{FF2B5EF4-FFF2-40B4-BE49-F238E27FC236}">
                <a16:creationId xmlns:a16="http://schemas.microsoft.com/office/drawing/2014/main" id="{0B806549-94B5-409A-83B5-1CF5216BCC09}"/>
              </a:ext>
            </a:extLst>
          </p:cNvPr>
          <p:cNvCxnSpPr>
            <a:stCxn id="3" idx="1"/>
          </p:cNvCxnSpPr>
          <p:nvPr/>
        </p:nvCxnSpPr>
        <p:spPr>
          <a:xfrm flipH="1">
            <a:off x="5220072" y="805354"/>
            <a:ext cx="1728192" cy="535414"/>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8854755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396313C-8E05-4B71-A85D-52499D6882A3}"/>
              </a:ext>
            </a:extLst>
          </p:cNvPr>
          <p:cNvSpPr>
            <a:spLocks noGrp="1"/>
          </p:cNvSpPr>
          <p:nvPr>
            <p:ph type="body" sz="quarter" idx="10"/>
          </p:nvPr>
        </p:nvSpPr>
        <p:spPr/>
        <p:txBody>
          <a:bodyPr/>
          <a:lstStyle/>
          <a:p>
            <a:r>
              <a:rPr lang="ja-JP" altLang="en-US" dirty="0"/>
              <a:t>ボンド変数</a:t>
            </a:r>
            <a:endParaRPr kumimoji="1" lang="ja-JP" altLang="en-US" dirty="0"/>
          </a:p>
        </p:txBody>
      </p:sp>
      <p:grpSp>
        <p:nvGrpSpPr>
          <p:cNvPr id="16" name="グループ化 15">
            <a:extLst>
              <a:ext uri="{FF2B5EF4-FFF2-40B4-BE49-F238E27FC236}">
                <a16:creationId xmlns:a16="http://schemas.microsoft.com/office/drawing/2014/main" id="{B1C90086-4E37-44B8-87F6-DDAFE1C7B2A0}"/>
              </a:ext>
            </a:extLst>
          </p:cNvPr>
          <p:cNvGrpSpPr/>
          <p:nvPr/>
        </p:nvGrpSpPr>
        <p:grpSpPr>
          <a:xfrm rot="10800000">
            <a:off x="323528" y="1844824"/>
            <a:ext cx="446299" cy="446299"/>
            <a:chOff x="792000" y="2529000"/>
            <a:chExt cx="360000" cy="360000"/>
          </a:xfrm>
        </p:grpSpPr>
        <p:sp>
          <p:nvSpPr>
            <p:cNvPr id="53" name="楕円 52">
              <a:extLst>
                <a:ext uri="{FF2B5EF4-FFF2-40B4-BE49-F238E27FC236}">
                  <a16:creationId xmlns:a16="http://schemas.microsoft.com/office/drawing/2014/main" id="{7B3F4CA8-FC0D-4AC2-9F46-5939F41BEEB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矢印: 下 53">
              <a:extLst>
                <a:ext uri="{FF2B5EF4-FFF2-40B4-BE49-F238E27FC236}">
                  <a16:creationId xmlns:a16="http://schemas.microsoft.com/office/drawing/2014/main" id="{5E6318AB-B338-47A9-B9E6-F1D531106F2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FFB32674-3A0E-4224-A8AB-2ECAB6DD9137}"/>
              </a:ext>
            </a:extLst>
          </p:cNvPr>
          <p:cNvGrpSpPr/>
          <p:nvPr/>
        </p:nvGrpSpPr>
        <p:grpSpPr>
          <a:xfrm rot="10800000">
            <a:off x="1216126" y="1844824"/>
            <a:ext cx="446299" cy="446299"/>
            <a:chOff x="792000" y="2529000"/>
            <a:chExt cx="360000" cy="360000"/>
          </a:xfrm>
        </p:grpSpPr>
        <p:sp>
          <p:nvSpPr>
            <p:cNvPr id="51" name="楕円 50">
              <a:extLst>
                <a:ext uri="{FF2B5EF4-FFF2-40B4-BE49-F238E27FC236}">
                  <a16:creationId xmlns:a16="http://schemas.microsoft.com/office/drawing/2014/main" id="{F7EBBB90-5BBC-4F59-8E90-DC22101CCE4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矢印: 下 51">
              <a:extLst>
                <a:ext uri="{FF2B5EF4-FFF2-40B4-BE49-F238E27FC236}">
                  <a16:creationId xmlns:a16="http://schemas.microsoft.com/office/drawing/2014/main" id="{6481AD22-965A-4C8A-8DA8-9C817D2F869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グループ化 17">
            <a:extLst>
              <a:ext uri="{FF2B5EF4-FFF2-40B4-BE49-F238E27FC236}">
                <a16:creationId xmlns:a16="http://schemas.microsoft.com/office/drawing/2014/main" id="{34999669-967A-411C-ADB9-D481062F81B3}"/>
              </a:ext>
            </a:extLst>
          </p:cNvPr>
          <p:cNvGrpSpPr/>
          <p:nvPr/>
        </p:nvGrpSpPr>
        <p:grpSpPr>
          <a:xfrm rot="10800000">
            <a:off x="2108724" y="1844824"/>
            <a:ext cx="446299" cy="446299"/>
            <a:chOff x="792000" y="2529000"/>
            <a:chExt cx="360000" cy="360000"/>
          </a:xfrm>
        </p:grpSpPr>
        <p:sp>
          <p:nvSpPr>
            <p:cNvPr id="49" name="楕円 48">
              <a:extLst>
                <a:ext uri="{FF2B5EF4-FFF2-40B4-BE49-F238E27FC236}">
                  <a16:creationId xmlns:a16="http://schemas.microsoft.com/office/drawing/2014/main" id="{178D7EC5-72C2-4376-A356-B47F1E34948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矢印: 下 49">
              <a:extLst>
                <a:ext uri="{FF2B5EF4-FFF2-40B4-BE49-F238E27FC236}">
                  <a16:creationId xmlns:a16="http://schemas.microsoft.com/office/drawing/2014/main" id="{FE94DC84-A75F-4669-821A-144B8882948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9" name="グループ化 18">
            <a:extLst>
              <a:ext uri="{FF2B5EF4-FFF2-40B4-BE49-F238E27FC236}">
                <a16:creationId xmlns:a16="http://schemas.microsoft.com/office/drawing/2014/main" id="{0B1D7E2E-F870-4F93-B88D-D2696B39725F}"/>
              </a:ext>
            </a:extLst>
          </p:cNvPr>
          <p:cNvGrpSpPr/>
          <p:nvPr/>
        </p:nvGrpSpPr>
        <p:grpSpPr>
          <a:xfrm rot="10800000">
            <a:off x="323528" y="2737422"/>
            <a:ext cx="446299" cy="446299"/>
            <a:chOff x="792000" y="2529000"/>
            <a:chExt cx="360000" cy="360000"/>
          </a:xfrm>
        </p:grpSpPr>
        <p:sp>
          <p:nvSpPr>
            <p:cNvPr id="47" name="楕円 46">
              <a:extLst>
                <a:ext uri="{FF2B5EF4-FFF2-40B4-BE49-F238E27FC236}">
                  <a16:creationId xmlns:a16="http://schemas.microsoft.com/office/drawing/2014/main" id="{B9364747-9924-4414-849E-CC2BFB606AF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矢印: 下 47">
              <a:extLst>
                <a:ext uri="{FF2B5EF4-FFF2-40B4-BE49-F238E27FC236}">
                  <a16:creationId xmlns:a16="http://schemas.microsoft.com/office/drawing/2014/main" id="{BD1D9D2D-477C-49C1-9213-13050AA8C08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 name="グループ化 19">
            <a:extLst>
              <a:ext uri="{FF2B5EF4-FFF2-40B4-BE49-F238E27FC236}">
                <a16:creationId xmlns:a16="http://schemas.microsoft.com/office/drawing/2014/main" id="{6EF6AEDC-44C0-4CDE-AF7C-6F073103DC2F}"/>
              </a:ext>
            </a:extLst>
          </p:cNvPr>
          <p:cNvGrpSpPr/>
          <p:nvPr/>
        </p:nvGrpSpPr>
        <p:grpSpPr>
          <a:xfrm rot="10800000">
            <a:off x="1216126" y="2737422"/>
            <a:ext cx="446299" cy="446299"/>
            <a:chOff x="792000" y="2529000"/>
            <a:chExt cx="360000" cy="360000"/>
          </a:xfrm>
        </p:grpSpPr>
        <p:sp>
          <p:nvSpPr>
            <p:cNvPr id="45" name="楕円 44">
              <a:extLst>
                <a:ext uri="{FF2B5EF4-FFF2-40B4-BE49-F238E27FC236}">
                  <a16:creationId xmlns:a16="http://schemas.microsoft.com/office/drawing/2014/main" id="{C1BB44EF-9F16-495C-B3F0-061A1C5D10C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矢印: 下 45">
              <a:extLst>
                <a:ext uri="{FF2B5EF4-FFF2-40B4-BE49-F238E27FC236}">
                  <a16:creationId xmlns:a16="http://schemas.microsoft.com/office/drawing/2014/main" id="{7BD1EA83-2ABC-4D10-8028-1BC5D103E21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a:extLst>
              <a:ext uri="{FF2B5EF4-FFF2-40B4-BE49-F238E27FC236}">
                <a16:creationId xmlns:a16="http://schemas.microsoft.com/office/drawing/2014/main" id="{F721DFFA-AAAD-4575-B99D-61F4DEA90411}"/>
              </a:ext>
            </a:extLst>
          </p:cNvPr>
          <p:cNvGrpSpPr/>
          <p:nvPr/>
        </p:nvGrpSpPr>
        <p:grpSpPr>
          <a:xfrm rot="10800000">
            <a:off x="2108724" y="2737422"/>
            <a:ext cx="446299" cy="446299"/>
            <a:chOff x="792000" y="2529000"/>
            <a:chExt cx="360000" cy="360000"/>
          </a:xfrm>
        </p:grpSpPr>
        <p:sp>
          <p:nvSpPr>
            <p:cNvPr id="43" name="楕円 42">
              <a:extLst>
                <a:ext uri="{FF2B5EF4-FFF2-40B4-BE49-F238E27FC236}">
                  <a16:creationId xmlns:a16="http://schemas.microsoft.com/office/drawing/2014/main" id="{60B28F62-1DF7-4C6A-9E18-C93F2D63430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矢印: 下 43">
              <a:extLst>
                <a:ext uri="{FF2B5EF4-FFF2-40B4-BE49-F238E27FC236}">
                  <a16:creationId xmlns:a16="http://schemas.microsoft.com/office/drawing/2014/main" id="{C5B5EBE0-7C48-4B39-AC8B-642D0252DE0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2" name="グループ化 21">
            <a:extLst>
              <a:ext uri="{FF2B5EF4-FFF2-40B4-BE49-F238E27FC236}">
                <a16:creationId xmlns:a16="http://schemas.microsoft.com/office/drawing/2014/main" id="{6D4278F9-6A4E-4BE8-9EE8-9C03A48C3606}"/>
              </a:ext>
            </a:extLst>
          </p:cNvPr>
          <p:cNvGrpSpPr/>
          <p:nvPr/>
        </p:nvGrpSpPr>
        <p:grpSpPr>
          <a:xfrm rot="10800000">
            <a:off x="323528" y="3630020"/>
            <a:ext cx="446299" cy="446299"/>
            <a:chOff x="792000" y="2529000"/>
            <a:chExt cx="360000" cy="360000"/>
          </a:xfrm>
        </p:grpSpPr>
        <p:sp>
          <p:nvSpPr>
            <p:cNvPr id="41" name="楕円 40">
              <a:extLst>
                <a:ext uri="{FF2B5EF4-FFF2-40B4-BE49-F238E27FC236}">
                  <a16:creationId xmlns:a16="http://schemas.microsoft.com/office/drawing/2014/main" id="{72BD1D92-7078-4DFE-9754-C833B140186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矢印: 下 41">
              <a:extLst>
                <a:ext uri="{FF2B5EF4-FFF2-40B4-BE49-F238E27FC236}">
                  <a16:creationId xmlns:a16="http://schemas.microsoft.com/office/drawing/2014/main" id="{67F3176F-E832-49D4-8716-D1450261B21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3" name="グループ化 22">
            <a:extLst>
              <a:ext uri="{FF2B5EF4-FFF2-40B4-BE49-F238E27FC236}">
                <a16:creationId xmlns:a16="http://schemas.microsoft.com/office/drawing/2014/main" id="{88829E55-DA80-45DC-ADDA-8EB86BC4A21A}"/>
              </a:ext>
            </a:extLst>
          </p:cNvPr>
          <p:cNvGrpSpPr/>
          <p:nvPr/>
        </p:nvGrpSpPr>
        <p:grpSpPr>
          <a:xfrm rot="10800000">
            <a:off x="1216126" y="3630020"/>
            <a:ext cx="446299" cy="446299"/>
            <a:chOff x="792000" y="2529000"/>
            <a:chExt cx="360000" cy="360000"/>
          </a:xfrm>
        </p:grpSpPr>
        <p:sp>
          <p:nvSpPr>
            <p:cNvPr id="39" name="楕円 38">
              <a:extLst>
                <a:ext uri="{FF2B5EF4-FFF2-40B4-BE49-F238E27FC236}">
                  <a16:creationId xmlns:a16="http://schemas.microsoft.com/office/drawing/2014/main" id="{3ACF81A8-1BA4-4F64-9F0D-3DC317D4670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矢印: 下 39">
              <a:extLst>
                <a:ext uri="{FF2B5EF4-FFF2-40B4-BE49-F238E27FC236}">
                  <a16:creationId xmlns:a16="http://schemas.microsoft.com/office/drawing/2014/main" id="{80A8FAC4-B0B5-4E69-8FA2-D4CD0F6C8FE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68169330-B8DE-4771-80B0-9F1B54E6BF41}"/>
              </a:ext>
            </a:extLst>
          </p:cNvPr>
          <p:cNvGrpSpPr/>
          <p:nvPr/>
        </p:nvGrpSpPr>
        <p:grpSpPr>
          <a:xfrm>
            <a:off x="2108724" y="3630020"/>
            <a:ext cx="446299" cy="446299"/>
            <a:chOff x="792000" y="2529000"/>
            <a:chExt cx="360000" cy="360000"/>
          </a:xfrm>
        </p:grpSpPr>
        <p:sp>
          <p:nvSpPr>
            <p:cNvPr id="37" name="楕円 36">
              <a:extLst>
                <a:ext uri="{FF2B5EF4-FFF2-40B4-BE49-F238E27FC236}">
                  <a16:creationId xmlns:a16="http://schemas.microsoft.com/office/drawing/2014/main" id="{50B271A7-C8D2-4723-9987-69E4DE1EE16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矢印: 下 37">
              <a:extLst>
                <a:ext uri="{FF2B5EF4-FFF2-40B4-BE49-F238E27FC236}">
                  <a16:creationId xmlns:a16="http://schemas.microsoft.com/office/drawing/2014/main" id="{E8BC8D58-D91E-4672-B1B2-607DA7297BE5}"/>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5" name="直線コネクタ 24">
            <a:extLst>
              <a:ext uri="{FF2B5EF4-FFF2-40B4-BE49-F238E27FC236}">
                <a16:creationId xmlns:a16="http://schemas.microsoft.com/office/drawing/2014/main" id="{ACB0BD75-3E60-4761-90DA-2F2E9E0FDA6A}"/>
              </a:ext>
            </a:extLst>
          </p:cNvPr>
          <p:cNvCxnSpPr>
            <a:cxnSpLocks/>
          </p:cNvCxnSpPr>
          <p:nvPr/>
        </p:nvCxnSpPr>
        <p:spPr>
          <a:xfrm>
            <a:off x="1662425" y="2067974"/>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直線コネクタ 25">
            <a:extLst>
              <a:ext uri="{FF2B5EF4-FFF2-40B4-BE49-F238E27FC236}">
                <a16:creationId xmlns:a16="http://schemas.microsoft.com/office/drawing/2014/main" id="{AA7C2A47-940C-4809-ACA9-BB0B69452059}"/>
              </a:ext>
            </a:extLst>
          </p:cNvPr>
          <p:cNvCxnSpPr>
            <a:cxnSpLocks/>
          </p:cNvCxnSpPr>
          <p:nvPr/>
        </p:nvCxnSpPr>
        <p:spPr>
          <a:xfrm>
            <a:off x="1662425" y="2960572"/>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2C461450-CA66-4576-9B95-4D29ACF26B93}"/>
              </a:ext>
            </a:extLst>
          </p:cNvPr>
          <p:cNvCxnSpPr>
            <a:cxnSpLocks/>
          </p:cNvCxnSpPr>
          <p:nvPr/>
        </p:nvCxnSpPr>
        <p:spPr>
          <a:xfrm>
            <a:off x="1439276" y="3183721"/>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1C2E6EEC-02F9-47D8-8156-0CBE7CB0BD19}"/>
              </a:ext>
            </a:extLst>
          </p:cNvPr>
          <p:cNvCxnSpPr>
            <a:cxnSpLocks/>
          </p:cNvCxnSpPr>
          <p:nvPr/>
        </p:nvCxnSpPr>
        <p:spPr>
          <a:xfrm>
            <a:off x="769827" y="3853169"/>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9314DF3E-4771-4EC4-B247-5E61AAEA9EAD}"/>
              </a:ext>
            </a:extLst>
          </p:cNvPr>
          <p:cNvCxnSpPr>
            <a:cxnSpLocks/>
          </p:cNvCxnSpPr>
          <p:nvPr/>
        </p:nvCxnSpPr>
        <p:spPr>
          <a:xfrm>
            <a:off x="769827" y="2067974"/>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BD2C3381-77E8-468F-902D-99D747602E55}"/>
              </a:ext>
            </a:extLst>
          </p:cNvPr>
          <p:cNvCxnSpPr>
            <a:cxnSpLocks/>
          </p:cNvCxnSpPr>
          <p:nvPr/>
        </p:nvCxnSpPr>
        <p:spPr>
          <a:xfrm>
            <a:off x="769827" y="2960572"/>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50DC2102-8BB0-4E8D-A351-70F148B03667}"/>
              </a:ext>
            </a:extLst>
          </p:cNvPr>
          <p:cNvCxnSpPr>
            <a:cxnSpLocks/>
          </p:cNvCxnSpPr>
          <p:nvPr/>
        </p:nvCxnSpPr>
        <p:spPr>
          <a:xfrm>
            <a:off x="2331873" y="2291123"/>
            <a:ext cx="0" cy="446299"/>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8111F978-A4CE-4547-9E32-51A60C75DE6F}"/>
              </a:ext>
            </a:extLst>
          </p:cNvPr>
          <p:cNvCxnSpPr>
            <a:cxnSpLocks/>
          </p:cNvCxnSpPr>
          <p:nvPr/>
        </p:nvCxnSpPr>
        <p:spPr>
          <a:xfrm>
            <a:off x="1439276" y="2291123"/>
            <a:ext cx="0" cy="446299"/>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BD108709-1DD2-4925-828D-5F53565633D4}"/>
              </a:ext>
            </a:extLst>
          </p:cNvPr>
          <p:cNvCxnSpPr>
            <a:cxnSpLocks/>
          </p:cNvCxnSpPr>
          <p:nvPr/>
        </p:nvCxnSpPr>
        <p:spPr>
          <a:xfrm>
            <a:off x="546678" y="3183721"/>
            <a:ext cx="0" cy="446299"/>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DEBBFA19-49ED-4211-816E-38E873067184}"/>
              </a:ext>
            </a:extLst>
          </p:cNvPr>
          <p:cNvCxnSpPr>
            <a:cxnSpLocks/>
          </p:cNvCxnSpPr>
          <p:nvPr/>
        </p:nvCxnSpPr>
        <p:spPr>
          <a:xfrm>
            <a:off x="1636576" y="3850275"/>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8EBBFA97-6809-464C-8A86-4B24CCBDC5CD}"/>
              </a:ext>
            </a:extLst>
          </p:cNvPr>
          <p:cNvCxnSpPr>
            <a:cxnSpLocks/>
          </p:cNvCxnSpPr>
          <p:nvPr/>
        </p:nvCxnSpPr>
        <p:spPr>
          <a:xfrm>
            <a:off x="542815" y="2310496"/>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9" name="グループ化 58">
            <a:extLst>
              <a:ext uri="{FF2B5EF4-FFF2-40B4-BE49-F238E27FC236}">
                <a16:creationId xmlns:a16="http://schemas.microsoft.com/office/drawing/2014/main" id="{3D400BBC-5F08-4E56-9A42-3CF81A0EFADC}"/>
              </a:ext>
            </a:extLst>
          </p:cNvPr>
          <p:cNvGrpSpPr/>
          <p:nvPr/>
        </p:nvGrpSpPr>
        <p:grpSpPr>
          <a:xfrm rot="10800000">
            <a:off x="3203849" y="1844824"/>
            <a:ext cx="446299" cy="446299"/>
            <a:chOff x="792000" y="2529000"/>
            <a:chExt cx="360000" cy="360000"/>
          </a:xfrm>
        </p:grpSpPr>
        <p:sp>
          <p:nvSpPr>
            <p:cNvPr id="96" name="楕円 95">
              <a:extLst>
                <a:ext uri="{FF2B5EF4-FFF2-40B4-BE49-F238E27FC236}">
                  <a16:creationId xmlns:a16="http://schemas.microsoft.com/office/drawing/2014/main" id="{98383313-A351-4745-BFB2-6C227B5E4DE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矢印: 下 96">
              <a:extLst>
                <a:ext uri="{FF2B5EF4-FFF2-40B4-BE49-F238E27FC236}">
                  <a16:creationId xmlns:a16="http://schemas.microsoft.com/office/drawing/2014/main" id="{E6E4B331-2D64-4701-840D-9997C247A8E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0" name="グループ化 59">
            <a:extLst>
              <a:ext uri="{FF2B5EF4-FFF2-40B4-BE49-F238E27FC236}">
                <a16:creationId xmlns:a16="http://schemas.microsoft.com/office/drawing/2014/main" id="{7C68AA78-4296-4734-8073-118A6B5809F2}"/>
              </a:ext>
            </a:extLst>
          </p:cNvPr>
          <p:cNvGrpSpPr/>
          <p:nvPr/>
        </p:nvGrpSpPr>
        <p:grpSpPr>
          <a:xfrm rot="10800000">
            <a:off x="4096447" y="1844824"/>
            <a:ext cx="446299" cy="446299"/>
            <a:chOff x="792000" y="2529000"/>
            <a:chExt cx="360000" cy="360000"/>
          </a:xfrm>
        </p:grpSpPr>
        <p:sp>
          <p:nvSpPr>
            <p:cNvPr id="94" name="楕円 93">
              <a:extLst>
                <a:ext uri="{FF2B5EF4-FFF2-40B4-BE49-F238E27FC236}">
                  <a16:creationId xmlns:a16="http://schemas.microsoft.com/office/drawing/2014/main" id="{373F1302-EA8A-41D5-9AFE-F43B12C96D6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5" name="矢印: 下 94">
              <a:extLst>
                <a:ext uri="{FF2B5EF4-FFF2-40B4-BE49-F238E27FC236}">
                  <a16:creationId xmlns:a16="http://schemas.microsoft.com/office/drawing/2014/main" id="{142A5E36-5834-4118-962E-AFC96A73983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1" name="グループ化 60">
            <a:extLst>
              <a:ext uri="{FF2B5EF4-FFF2-40B4-BE49-F238E27FC236}">
                <a16:creationId xmlns:a16="http://schemas.microsoft.com/office/drawing/2014/main" id="{15B6A1CF-1BCD-404F-8753-1532CDB6EDE4}"/>
              </a:ext>
            </a:extLst>
          </p:cNvPr>
          <p:cNvGrpSpPr/>
          <p:nvPr/>
        </p:nvGrpSpPr>
        <p:grpSpPr>
          <a:xfrm rot="10800000">
            <a:off x="4989045" y="1844824"/>
            <a:ext cx="446299" cy="446299"/>
            <a:chOff x="792000" y="2529000"/>
            <a:chExt cx="360000" cy="360000"/>
          </a:xfrm>
        </p:grpSpPr>
        <p:sp>
          <p:nvSpPr>
            <p:cNvPr id="92" name="楕円 91">
              <a:extLst>
                <a:ext uri="{FF2B5EF4-FFF2-40B4-BE49-F238E27FC236}">
                  <a16:creationId xmlns:a16="http://schemas.microsoft.com/office/drawing/2014/main" id="{6F7D5353-87F0-488B-9425-6306EC45344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3" name="矢印: 下 92">
              <a:extLst>
                <a:ext uri="{FF2B5EF4-FFF2-40B4-BE49-F238E27FC236}">
                  <a16:creationId xmlns:a16="http://schemas.microsoft.com/office/drawing/2014/main" id="{92CA7586-6F89-42BA-BA37-E48D7181D39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2" name="グループ化 61">
            <a:extLst>
              <a:ext uri="{FF2B5EF4-FFF2-40B4-BE49-F238E27FC236}">
                <a16:creationId xmlns:a16="http://schemas.microsoft.com/office/drawing/2014/main" id="{A90C6A42-2A4F-4AED-8B4C-060C57DC30F7}"/>
              </a:ext>
            </a:extLst>
          </p:cNvPr>
          <p:cNvGrpSpPr/>
          <p:nvPr/>
        </p:nvGrpSpPr>
        <p:grpSpPr>
          <a:xfrm rot="10800000">
            <a:off x="3203849" y="2737422"/>
            <a:ext cx="446299" cy="446299"/>
            <a:chOff x="792000" y="2529000"/>
            <a:chExt cx="360000" cy="360000"/>
          </a:xfrm>
        </p:grpSpPr>
        <p:sp>
          <p:nvSpPr>
            <p:cNvPr id="90" name="楕円 89">
              <a:extLst>
                <a:ext uri="{FF2B5EF4-FFF2-40B4-BE49-F238E27FC236}">
                  <a16:creationId xmlns:a16="http://schemas.microsoft.com/office/drawing/2014/main" id="{CF281425-D741-450D-B2E0-EB9357618FA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1" name="矢印: 下 90">
              <a:extLst>
                <a:ext uri="{FF2B5EF4-FFF2-40B4-BE49-F238E27FC236}">
                  <a16:creationId xmlns:a16="http://schemas.microsoft.com/office/drawing/2014/main" id="{243A634B-CFA5-485E-AEA0-991E2D83F6A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3" name="グループ化 62">
            <a:extLst>
              <a:ext uri="{FF2B5EF4-FFF2-40B4-BE49-F238E27FC236}">
                <a16:creationId xmlns:a16="http://schemas.microsoft.com/office/drawing/2014/main" id="{9459D6C9-87E9-44C2-BA28-E2A8A17959F1}"/>
              </a:ext>
            </a:extLst>
          </p:cNvPr>
          <p:cNvGrpSpPr/>
          <p:nvPr/>
        </p:nvGrpSpPr>
        <p:grpSpPr>
          <a:xfrm rot="10800000">
            <a:off x="4096447" y="2737422"/>
            <a:ext cx="446299" cy="446299"/>
            <a:chOff x="792000" y="2529000"/>
            <a:chExt cx="360000" cy="360000"/>
          </a:xfrm>
        </p:grpSpPr>
        <p:sp>
          <p:nvSpPr>
            <p:cNvPr id="88" name="楕円 87">
              <a:extLst>
                <a:ext uri="{FF2B5EF4-FFF2-40B4-BE49-F238E27FC236}">
                  <a16:creationId xmlns:a16="http://schemas.microsoft.com/office/drawing/2014/main" id="{02C865CD-EBB9-490C-A86C-5A1F1706D07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9" name="矢印: 下 88">
              <a:extLst>
                <a:ext uri="{FF2B5EF4-FFF2-40B4-BE49-F238E27FC236}">
                  <a16:creationId xmlns:a16="http://schemas.microsoft.com/office/drawing/2014/main" id="{373033C9-E059-4775-BD4B-F3CAA3316E2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4" name="グループ化 63">
            <a:extLst>
              <a:ext uri="{FF2B5EF4-FFF2-40B4-BE49-F238E27FC236}">
                <a16:creationId xmlns:a16="http://schemas.microsoft.com/office/drawing/2014/main" id="{1DC49E64-E06D-4870-91BC-BBF7759EFCB7}"/>
              </a:ext>
            </a:extLst>
          </p:cNvPr>
          <p:cNvGrpSpPr/>
          <p:nvPr/>
        </p:nvGrpSpPr>
        <p:grpSpPr>
          <a:xfrm rot="10800000">
            <a:off x="4989045" y="2737422"/>
            <a:ext cx="446299" cy="446299"/>
            <a:chOff x="792000" y="2529000"/>
            <a:chExt cx="360000" cy="360000"/>
          </a:xfrm>
        </p:grpSpPr>
        <p:sp>
          <p:nvSpPr>
            <p:cNvPr id="86" name="楕円 85">
              <a:extLst>
                <a:ext uri="{FF2B5EF4-FFF2-40B4-BE49-F238E27FC236}">
                  <a16:creationId xmlns:a16="http://schemas.microsoft.com/office/drawing/2014/main" id="{E50A768E-F0E7-4643-8A26-AFD283FB006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66B62A8F-8A11-4B0D-BDD4-E798AEED3AA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a:extLst>
              <a:ext uri="{FF2B5EF4-FFF2-40B4-BE49-F238E27FC236}">
                <a16:creationId xmlns:a16="http://schemas.microsoft.com/office/drawing/2014/main" id="{1B0921B4-C7AC-4C46-A7D5-CE88FE63AA49}"/>
              </a:ext>
            </a:extLst>
          </p:cNvPr>
          <p:cNvGrpSpPr/>
          <p:nvPr/>
        </p:nvGrpSpPr>
        <p:grpSpPr>
          <a:xfrm rot="10800000">
            <a:off x="3203849" y="3630020"/>
            <a:ext cx="446299" cy="446299"/>
            <a:chOff x="792000" y="2529000"/>
            <a:chExt cx="360000" cy="360000"/>
          </a:xfrm>
        </p:grpSpPr>
        <p:sp>
          <p:nvSpPr>
            <p:cNvPr id="84" name="楕円 83">
              <a:extLst>
                <a:ext uri="{FF2B5EF4-FFF2-40B4-BE49-F238E27FC236}">
                  <a16:creationId xmlns:a16="http://schemas.microsoft.com/office/drawing/2014/main" id="{E6CD7DA6-2985-45FE-A90C-A5E03C47AE0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6DA2CD4A-791C-4A98-8D99-F1696B7F053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6" name="グループ化 65">
            <a:extLst>
              <a:ext uri="{FF2B5EF4-FFF2-40B4-BE49-F238E27FC236}">
                <a16:creationId xmlns:a16="http://schemas.microsoft.com/office/drawing/2014/main" id="{268EBB6B-17A5-43BA-AE32-A7D64E22CA88}"/>
              </a:ext>
            </a:extLst>
          </p:cNvPr>
          <p:cNvGrpSpPr/>
          <p:nvPr/>
        </p:nvGrpSpPr>
        <p:grpSpPr>
          <a:xfrm rot="10800000">
            <a:off x="4096447" y="3630020"/>
            <a:ext cx="446299" cy="446299"/>
            <a:chOff x="792000" y="2529000"/>
            <a:chExt cx="360000" cy="360000"/>
          </a:xfrm>
        </p:grpSpPr>
        <p:sp>
          <p:nvSpPr>
            <p:cNvPr id="82" name="楕円 81">
              <a:extLst>
                <a:ext uri="{FF2B5EF4-FFF2-40B4-BE49-F238E27FC236}">
                  <a16:creationId xmlns:a16="http://schemas.microsoft.com/office/drawing/2014/main" id="{8359B7A6-A36A-4C32-B126-DB1509E28C4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32CE2595-BD5B-4032-B1C5-AA146966502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7" name="グループ化 66">
            <a:extLst>
              <a:ext uri="{FF2B5EF4-FFF2-40B4-BE49-F238E27FC236}">
                <a16:creationId xmlns:a16="http://schemas.microsoft.com/office/drawing/2014/main" id="{95712E93-D1C0-4165-BD0E-4526D1718779}"/>
              </a:ext>
            </a:extLst>
          </p:cNvPr>
          <p:cNvGrpSpPr/>
          <p:nvPr/>
        </p:nvGrpSpPr>
        <p:grpSpPr>
          <a:xfrm>
            <a:off x="4989045" y="3630020"/>
            <a:ext cx="446299" cy="446299"/>
            <a:chOff x="792000" y="2529000"/>
            <a:chExt cx="360000" cy="360000"/>
          </a:xfrm>
        </p:grpSpPr>
        <p:sp>
          <p:nvSpPr>
            <p:cNvPr id="80" name="楕円 79">
              <a:extLst>
                <a:ext uri="{FF2B5EF4-FFF2-40B4-BE49-F238E27FC236}">
                  <a16:creationId xmlns:a16="http://schemas.microsoft.com/office/drawing/2014/main" id="{92F6344F-1AF9-4186-9CDD-A4EDE703585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6C48C42B-EBBC-4EEA-8E9B-2826B5E58699}"/>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0" name="直線コネクタ 139">
            <a:extLst>
              <a:ext uri="{FF2B5EF4-FFF2-40B4-BE49-F238E27FC236}">
                <a16:creationId xmlns:a16="http://schemas.microsoft.com/office/drawing/2014/main" id="{456CD331-3169-4BE8-A054-AD44604AF10A}"/>
              </a:ext>
            </a:extLst>
          </p:cNvPr>
          <p:cNvCxnSpPr>
            <a:cxnSpLocks/>
          </p:cNvCxnSpPr>
          <p:nvPr/>
        </p:nvCxnSpPr>
        <p:spPr>
          <a:xfrm>
            <a:off x="2323424" y="3196648"/>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1" name="グループ化 140">
            <a:extLst>
              <a:ext uri="{FF2B5EF4-FFF2-40B4-BE49-F238E27FC236}">
                <a16:creationId xmlns:a16="http://schemas.microsoft.com/office/drawing/2014/main" id="{CB61A078-F646-45DF-9A9A-5BD68F7393D8}"/>
              </a:ext>
            </a:extLst>
          </p:cNvPr>
          <p:cNvGrpSpPr/>
          <p:nvPr/>
        </p:nvGrpSpPr>
        <p:grpSpPr>
          <a:xfrm rot="10800000">
            <a:off x="6228184" y="1844824"/>
            <a:ext cx="446299" cy="446299"/>
            <a:chOff x="792000" y="2529000"/>
            <a:chExt cx="360000" cy="360000"/>
          </a:xfrm>
        </p:grpSpPr>
        <p:sp>
          <p:nvSpPr>
            <p:cNvPr id="142" name="楕円 141">
              <a:extLst>
                <a:ext uri="{FF2B5EF4-FFF2-40B4-BE49-F238E27FC236}">
                  <a16:creationId xmlns:a16="http://schemas.microsoft.com/office/drawing/2014/main" id="{E44BB039-8AEB-40DA-95D4-FBCE0026A78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3" name="矢印: 下 142">
              <a:extLst>
                <a:ext uri="{FF2B5EF4-FFF2-40B4-BE49-F238E27FC236}">
                  <a16:creationId xmlns:a16="http://schemas.microsoft.com/office/drawing/2014/main" id="{307B38F4-5B02-44A8-AA6D-163E576B295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4" name="グループ化 143">
            <a:extLst>
              <a:ext uri="{FF2B5EF4-FFF2-40B4-BE49-F238E27FC236}">
                <a16:creationId xmlns:a16="http://schemas.microsoft.com/office/drawing/2014/main" id="{F2678EB3-7089-4FEB-ADEA-985DABAB9F7D}"/>
              </a:ext>
            </a:extLst>
          </p:cNvPr>
          <p:cNvGrpSpPr/>
          <p:nvPr/>
        </p:nvGrpSpPr>
        <p:grpSpPr>
          <a:xfrm rot="10800000">
            <a:off x="7120782" y="1844824"/>
            <a:ext cx="446299" cy="446299"/>
            <a:chOff x="792000" y="2529000"/>
            <a:chExt cx="360000" cy="360000"/>
          </a:xfrm>
        </p:grpSpPr>
        <p:sp>
          <p:nvSpPr>
            <p:cNvPr id="145" name="楕円 144">
              <a:extLst>
                <a:ext uri="{FF2B5EF4-FFF2-40B4-BE49-F238E27FC236}">
                  <a16:creationId xmlns:a16="http://schemas.microsoft.com/office/drawing/2014/main" id="{CA12B7A1-1A46-4A10-95E3-3C65AFF7CF7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6" name="矢印: 下 145">
              <a:extLst>
                <a:ext uri="{FF2B5EF4-FFF2-40B4-BE49-F238E27FC236}">
                  <a16:creationId xmlns:a16="http://schemas.microsoft.com/office/drawing/2014/main" id="{DBD71A09-EDD0-4B05-8828-2771A3F2007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7" name="グループ化 146">
            <a:extLst>
              <a:ext uri="{FF2B5EF4-FFF2-40B4-BE49-F238E27FC236}">
                <a16:creationId xmlns:a16="http://schemas.microsoft.com/office/drawing/2014/main" id="{4B7CE86F-FC45-4DF7-BAFC-43EBBB0CA651}"/>
              </a:ext>
            </a:extLst>
          </p:cNvPr>
          <p:cNvGrpSpPr/>
          <p:nvPr/>
        </p:nvGrpSpPr>
        <p:grpSpPr>
          <a:xfrm rot="10800000">
            <a:off x="8013380" y="1844824"/>
            <a:ext cx="446299" cy="446299"/>
            <a:chOff x="792000" y="2529000"/>
            <a:chExt cx="360000" cy="360000"/>
          </a:xfrm>
        </p:grpSpPr>
        <p:sp>
          <p:nvSpPr>
            <p:cNvPr id="148" name="楕円 147">
              <a:extLst>
                <a:ext uri="{FF2B5EF4-FFF2-40B4-BE49-F238E27FC236}">
                  <a16:creationId xmlns:a16="http://schemas.microsoft.com/office/drawing/2014/main" id="{888EF807-AB2E-4C8A-B8DE-F3DFE9FB8C8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矢印: 下 148">
              <a:extLst>
                <a:ext uri="{FF2B5EF4-FFF2-40B4-BE49-F238E27FC236}">
                  <a16:creationId xmlns:a16="http://schemas.microsoft.com/office/drawing/2014/main" id="{F386B5A1-AC33-419A-BA28-BC4FC135D5A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0" name="グループ化 149">
            <a:extLst>
              <a:ext uri="{FF2B5EF4-FFF2-40B4-BE49-F238E27FC236}">
                <a16:creationId xmlns:a16="http://schemas.microsoft.com/office/drawing/2014/main" id="{7125FB27-D3E0-45AC-9985-CF3975CE005A}"/>
              </a:ext>
            </a:extLst>
          </p:cNvPr>
          <p:cNvGrpSpPr/>
          <p:nvPr/>
        </p:nvGrpSpPr>
        <p:grpSpPr>
          <a:xfrm rot="10800000">
            <a:off x="6228184" y="2737422"/>
            <a:ext cx="446299" cy="446299"/>
            <a:chOff x="792000" y="2529000"/>
            <a:chExt cx="360000" cy="360000"/>
          </a:xfrm>
        </p:grpSpPr>
        <p:sp>
          <p:nvSpPr>
            <p:cNvPr id="151" name="楕円 150">
              <a:extLst>
                <a:ext uri="{FF2B5EF4-FFF2-40B4-BE49-F238E27FC236}">
                  <a16:creationId xmlns:a16="http://schemas.microsoft.com/office/drawing/2014/main" id="{E3C995F9-FF28-4A48-A533-AAFB486201C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矢印: 下 151">
              <a:extLst>
                <a:ext uri="{FF2B5EF4-FFF2-40B4-BE49-F238E27FC236}">
                  <a16:creationId xmlns:a16="http://schemas.microsoft.com/office/drawing/2014/main" id="{EA428D53-8246-42C8-B59C-C5F42E50159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3" name="グループ化 152">
            <a:extLst>
              <a:ext uri="{FF2B5EF4-FFF2-40B4-BE49-F238E27FC236}">
                <a16:creationId xmlns:a16="http://schemas.microsoft.com/office/drawing/2014/main" id="{27649605-EBB3-4213-BEE9-A59BDC462B2C}"/>
              </a:ext>
            </a:extLst>
          </p:cNvPr>
          <p:cNvGrpSpPr/>
          <p:nvPr/>
        </p:nvGrpSpPr>
        <p:grpSpPr>
          <a:xfrm rot="10800000">
            <a:off x="7120782" y="2737422"/>
            <a:ext cx="446299" cy="446299"/>
            <a:chOff x="792000" y="2529000"/>
            <a:chExt cx="360000" cy="360000"/>
          </a:xfrm>
        </p:grpSpPr>
        <p:sp>
          <p:nvSpPr>
            <p:cNvPr id="154" name="楕円 153">
              <a:extLst>
                <a:ext uri="{FF2B5EF4-FFF2-40B4-BE49-F238E27FC236}">
                  <a16:creationId xmlns:a16="http://schemas.microsoft.com/office/drawing/2014/main" id="{AD36479E-5243-4F8D-B1DD-1B1CB5D6716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5" name="矢印: 下 154">
              <a:extLst>
                <a:ext uri="{FF2B5EF4-FFF2-40B4-BE49-F238E27FC236}">
                  <a16:creationId xmlns:a16="http://schemas.microsoft.com/office/drawing/2014/main" id="{4E135920-1000-4AA1-B103-3642E3CA64D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6" name="グループ化 155">
            <a:extLst>
              <a:ext uri="{FF2B5EF4-FFF2-40B4-BE49-F238E27FC236}">
                <a16:creationId xmlns:a16="http://schemas.microsoft.com/office/drawing/2014/main" id="{BA6EBA19-6A0A-4123-9B16-A3D458C01019}"/>
              </a:ext>
            </a:extLst>
          </p:cNvPr>
          <p:cNvGrpSpPr/>
          <p:nvPr/>
        </p:nvGrpSpPr>
        <p:grpSpPr>
          <a:xfrm rot="10800000">
            <a:off x="8013380" y="2737422"/>
            <a:ext cx="446299" cy="446299"/>
            <a:chOff x="792000" y="2529000"/>
            <a:chExt cx="360000" cy="360000"/>
          </a:xfrm>
        </p:grpSpPr>
        <p:sp>
          <p:nvSpPr>
            <p:cNvPr id="157" name="楕円 156">
              <a:extLst>
                <a:ext uri="{FF2B5EF4-FFF2-40B4-BE49-F238E27FC236}">
                  <a16:creationId xmlns:a16="http://schemas.microsoft.com/office/drawing/2014/main" id="{DDEC87CA-1548-4204-817E-1FA3435150A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8" name="矢印: 下 157">
              <a:extLst>
                <a:ext uri="{FF2B5EF4-FFF2-40B4-BE49-F238E27FC236}">
                  <a16:creationId xmlns:a16="http://schemas.microsoft.com/office/drawing/2014/main" id="{B2B7930E-9D65-417A-B86C-5C5E78E889D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9" name="グループ化 158">
            <a:extLst>
              <a:ext uri="{FF2B5EF4-FFF2-40B4-BE49-F238E27FC236}">
                <a16:creationId xmlns:a16="http://schemas.microsoft.com/office/drawing/2014/main" id="{E9C40C84-62AC-4AEB-9508-458AC88061FA}"/>
              </a:ext>
            </a:extLst>
          </p:cNvPr>
          <p:cNvGrpSpPr/>
          <p:nvPr/>
        </p:nvGrpSpPr>
        <p:grpSpPr>
          <a:xfrm rot="10800000">
            <a:off x="6228184" y="3630020"/>
            <a:ext cx="446299" cy="446299"/>
            <a:chOff x="792000" y="2529000"/>
            <a:chExt cx="360000" cy="360000"/>
          </a:xfrm>
        </p:grpSpPr>
        <p:sp>
          <p:nvSpPr>
            <p:cNvPr id="160" name="楕円 159">
              <a:extLst>
                <a:ext uri="{FF2B5EF4-FFF2-40B4-BE49-F238E27FC236}">
                  <a16:creationId xmlns:a16="http://schemas.microsoft.com/office/drawing/2014/main" id="{15D2BC5D-4F91-4B49-8DF4-F07422BAFA9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矢印: 下 160">
              <a:extLst>
                <a:ext uri="{FF2B5EF4-FFF2-40B4-BE49-F238E27FC236}">
                  <a16:creationId xmlns:a16="http://schemas.microsoft.com/office/drawing/2014/main" id="{7E104BB3-92C5-4E0F-8596-4E881BD7189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2" name="グループ化 161">
            <a:extLst>
              <a:ext uri="{FF2B5EF4-FFF2-40B4-BE49-F238E27FC236}">
                <a16:creationId xmlns:a16="http://schemas.microsoft.com/office/drawing/2014/main" id="{5D2F49D8-C7DF-49D9-BCFB-25671EA1661B}"/>
              </a:ext>
            </a:extLst>
          </p:cNvPr>
          <p:cNvGrpSpPr/>
          <p:nvPr/>
        </p:nvGrpSpPr>
        <p:grpSpPr>
          <a:xfrm rot="10800000">
            <a:off x="7120782" y="3630020"/>
            <a:ext cx="446299" cy="446299"/>
            <a:chOff x="792000" y="2529000"/>
            <a:chExt cx="360000" cy="360000"/>
          </a:xfrm>
        </p:grpSpPr>
        <p:sp>
          <p:nvSpPr>
            <p:cNvPr id="163" name="楕円 162">
              <a:extLst>
                <a:ext uri="{FF2B5EF4-FFF2-40B4-BE49-F238E27FC236}">
                  <a16:creationId xmlns:a16="http://schemas.microsoft.com/office/drawing/2014/main" id="{8BFB2989-188E-46A5-A460-50C23BF833E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矢印: 下 163">
              <a:extLst>
                <a:ext uri="{FF2B5EF4-FFF2-40B4-BE49-F238E27FC236}">
                  <a16:creationId xmlns:a16="http://schemas.microsoft.com/office/drawing/2014/main" id="{BA24B031-240A-4E13-BA08-A338C330565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65" name="グループ化 164">
            <a:extLst>
              <a:ext uri="{FF2B5EF4-FFF2-40B4-BE49-F238E27FC236}">
                <a16:creationId xmlns:a16="http://schemas.microsoft.com/office/drawing/2014/main" id="{C44E514B-9401-428A-B1ED-473826B090AE}"/>
              </a:ext>
            </a:extLst>
          </p:cNvPr>
          <p:cNvGrpSpPr/>
          <p:nvPr/>
        </p:nvGrpSpPr>
        <p:grpSpPr>
          <a:xfrm>
            <a:off x="8013380" y="3630020"/>
            <a:ext cx="446299" cy="446299"/>
            <a:chOff x="792000" y="2529000"/>
            <a:chExt cx="360000" cy="360000"/>
          </a:xfrm>
        </p:grpSpPr>
        <p:sp>
          <p:nvSpPr>
            <p:cNvPr id="166" name="楕円 165">
              <a:extLst>
                <a:ext uri="{FF2B5EF4-FFF2-40B4-BE49-F238E27FC236}">
                  <a16:creationId xmlns:a16="http://schemas.microsoft.com/office/drawing/2014/main" id="{148E84FF-8D17-427C-8764-70FD8891179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矢印: 下 166">
              <a:extLst>
                <a:ext uri="{FF2B5EF4-FFF2-40B4-BE49-F238E27FC236}">
                  <a16:creationId xmlns:a16="http://schemas.microsoft.com/office/drawing/2014/main" id="{1C652680-E88E-451F-80D0-907CA3C787BB}"/>
                </a:ext>
              </a:extLst>
            </p:cNvPr>
            <p:cNvSpPr/>
            <p:nvPr/>
          </p:nvSpPr>
          <p:spPr>
            <a:xfrm>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168" name="テキスト ボックス 167">
            <a:extLst>
              <a:ext uri="{FF2B5EF4-FFF2-40B4-BE49-F238E27FC236}">
                <a16:creationId xmlns:a16="http://schemas.microsoft.com/office/drawing/2014/main" id="{5BB0061A-7407-4393-B28C-199D7D9FA3DE}"/>
              </a:ext>
            </a:extLst>
          </p:cNvPr>
          <p:cNvSpPr txBox="1"/>
          <p:nvPr/>
        </p:nvSpPr>
        <p:spPr>
          <a:xfrm>
            <a:off x="611560" y="1124744"/>
            <a:ext cx="1467068" cy="400110"/>
          </a:xfrm>
          <a:prstGeom prst="rect">
            <a:avLst/>
          </a:prstGeom>
          <a:noFill/>
        </p:spPr>
        <p:txBody>
          <a:bodyPr wrap="none" rtlCol="0">
            <a:spAutoFit/>
          </a:bodyPr>
          <a:lstStyle/>
          <a:p>
            <a:r>
              <a:rPr kumimoji="1" lang="ja-JP" altLang="en-US" sz="2000" dirty="0"/>
              <a:t>現在の状態</a:t>
            </a:r>
          </a:p>
        </p:txBody>
      </p:sp>
      <p:sp>
        <p:nvSpPr>
          <p:cNvPr id="169" name="テキスト ボックス 168">
            <a:extLst>
              <a:ext uri="{FF2B5EF4-FFF2-40B4-BE49-F238E27FC236}">
                <a16:creationId xmlns:a16="http://schemas.microsoft.com/office/drawing/2014/main" id="{D3DC1E90-8BFF-4E0B-9F21-0CDE797DFA83}"/>
              </a:ext>
            </a:extLst>
          </p:cNvPr>
          <p:cNvSpPr txBox="1"/>
          <p:nvPr/>
        </p:nvSpPr>
        <p:spPr>
          <a:xfrm>
            <a:off x="3059832" y="1156682"/>
            <a:ext cx="2492990" cy="400110"/>
          </a:xfrm>
          <a:prstGeom prst="rect">
            <a:avLst/>
          </a:prstGeom>
          <a:noFill/>
        </p:spPr>
        <p:txBody>
          <a:bodyPr wrap="none" rtlCol="0">
            <a:spAutoFit/>
          </a:bodyPr>
          <a:lstStyle/>
          <a:p>
            <a:r>
              <a:rPr kumimoji="1" lang="ja-JP" altLang="en-US" sz="2000" dirty="0"/>
              <a:t>ボンド状態を忘れる</a:t>
            </a:r>
          </a:p>
        </p:txBody>
      </p:sp>
      <p:sp>
        <p:nvSpPr>
          <p:cNvPr id="170" name="テキスト ボックス 169">
            <a:extLst>
              <a:ext uri="{FF2B5EF4-FFF2-40B4-BE49-F238E27FC236}">
                <a16:creationId xmlns:a16="http://schemas.microsoft.com/office/drawing/2014/main" id="{1522D545-F9A7-473A-B333-1555015DA2F6}"/>
              </a:ext>
            </a:extLst>
          </p:cNvPr>
          <p:cNvSpPr txBox="1"/>
          <p:nvPr/>
        </p:nvSpPr>
        <p:spPr>
          <a:xfrm>
            <a:off x="5724128" y="1156682"/>
            <a:ext cx="3262432" cy="400110"/>
          </a:xfrm>
          <a:prstGeom prst="rect">
            <a:avLst/>
          </a:prstGeom>
          <a:noFill/>
        </p:spPr>
        <p:txBody>
          <a:bodyPr wrap="none" rtlCol="0">
            <a:spAutoFit/>
          </a:bodyPr>
          <a:lstStyle/>
          <a:p>
            <a:r>
              <a:rPr kumimoji="1" lang="ja-JP" altLang="en-US" sz="2000"/>
              <a:t>新しいボンド状態を与える</a:t>
            </a:r>
            <a:endParaRPr kumimoji="1" lang="ja-JP" altLang="en-US" sz="2000" dirty="0"/>
          </a:p>
        </p:txBody>
      </p:sp>
      <p:cxnSp>
        <p:nvCxnSpPr>
          <p:cNvPr id="176" name="直線コネクタ 175">
            <a:extLst>
              <a:ext uri="{FF2B5EF4-FFF2-40B4-BE49-F238E27FC236}">
                <a16:creationId xmlns:a16="http://schemas.microsoft.com/office/drawing/2014/main" id="{E6467CB0-8F54-4814-A2D5-4B7A0C1A0F1E}"/>
              </a:ext>
            </a:extLst>
          </p:cNvPr>
          <p:cNvCxnSpPr>
            <a:cxnSpLocks/>
          </p:cNvCxnSpPr>
          <p:nvPr/>
        </p:nvCxnSpPr>
        <p:spPr>
          <a:xfrm>
            <a:off x="7596336" y="3861048"/>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8" name="直線コネクタ 177">
            <a:extLst>
              <a:ext uri="{FF2B5EF4-FFF2-40B4-BE49-F238E27FC236}">
                <a16:creationId xmlns:a16="http://schemas.microsoft.com/office/drawing/2014/main" id="{8627B0DC-105B-4432-9EBA-E30A9E792F43}"/>
              </a:ext>
            </a:extLst>
          </p:cNvPr>
          <p:cNvCxnSpPr>
            <a:cxnSpLocks/>
          </p:cNvCxnSpPr>
          <p:nvPr/>
        </p:nvCxnSpPr>
        <p:spPr>
          <a:xfrm>
            <a:off x="8244408" y="3196648"/>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9" name="直線コネクタ 178">
            <a:extLst>
              <a:ext uri="{FF2B5EF4-FFF2-40B4-BE49-F238E27FC236}">
                <a16:creationId xmlns:a16="http://schemas.microsoft.com/office/drawing/2014/main" id="{5084A8AF-A15E-4090-A89B-E0340349A606}"/>
              </a:ext>
            </a:extLst>
          </p:cNvPr>
          <p:cNvCxnSpPr>
            <a:cxnSpLocks/>
          </p:cNvCxnSpPr>
          <p:nvPr/>
        </p:nvCxnSpPr>
        <p:spPr>
          <a:xfrm>
            <a:off x="7339492" y="2276872"/>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1" name="直線コネクタ 180">
            <a:extLst>
              <a:ext uri="{FF2B5EF4-FFF2-40B4-BE49-F238E27FC236}">
                <a16:creationId xmlns:a16="http://schemas.microsoft.com/office/drawing/2014/main" id="{18F01D3C-6904-404E-BD4A-3745553E62F0}"/>
              </a:ext>
            </a:extLst>
          </p:cNvPr>
          <p:cNvCxnSpPr>
            <a:cxnSpLocks/>
          </p:cNvCxnSpPr>
          <p:nvPr/>
        </p:nvCxnSpPr>
        <p:spPr>
          <a:xfrm>
            <a:off x="6660232" y="2054152"/>
            <a:ext cx="446299"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2" name="直線コネクタ 181">
            <a:extLst>
              <a:ext uri="{FF2B5EF4-FFF2-40B4-BE49-F238E27FC236}">
                <a16:creationId xmlns:a16="http://schemas.microsoft.com/office/drawing/2014/main" id="{BEA20E8D-771D-4BFE-8633-93CDED7CF3D4}"/>
              </a:ext>
            </a:extLst>
          </p:cNvPr>
          <p:cNvCxnSpPr>
            <a:cxnSpLocks/>
          </p:cNvCxnSpPr>
          <p:nvPr/>
        </p:nvCxnSpPr>
        <p:spPr>
          <a:xfrm>
            <a:off x="6444208" y="3212976"/>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3" name="直線コネクタ 182">
            <a:extLst>
              <a:ext uri="{FF2B5EF4-FFF2-40B4-BE49-F238E27FC236}">
                <a16:creationId xmlns:a16="http://schemas.microsoft.com/office/drawing/2014/main" id="{5F839F2F-EAFD-4356-B7EC-63606EB850BE}"/>
              </a:ext>
            </a:extLst>
          </p:cNvPr>
          <p:cNvCxnSpPr>
            <a:cxnSpLocks/>
          </p:cNvCxnSpPr>
          <p:nvPr/>
        </p:nvCxnSpPr>
        <p:spPr>
          <a:xfrm>
            <a:off x="7380312" y="3212976"/>
            <a:ext cx="0" cy="441102"/>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4" name="直線コネクタ 183">
            <a:extLst>
              <a:ext uri="{FF2B5EF4-FFF2-40B4-BE49-F238E27FC236}">
                <a16:creationId xmlns:a16="http://schemas.microsoft.com/office/drawing/2014/main" id="{1F23FC86-7333-449F-AD78-840572A40AB6}"/>
              </a:ext>
            </a:extLst>
          </p:cNvPr>
          <p:cNvCxnSpPr>
            <a:cxnSpLocks/>
          </p:cNvCxnSpPr>
          <p:nvPr/>
        </p:nvCxnSpPr>
        <p:spPr>
          <a:xfrm>
            <a:off x="7580008" y="2060848"/>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直線コネクタ 184">
            <a:extLst>
              <a:ext uri="{FF2B5EF4-FFF2-40B4-BE49-F238E27FC236}">
                <a16:creationId xmlns:a16="http://schemas.microsoft.com/office/drawing/2014/main" id="{BE477F21-1337-42B7-B805-DCC9ED0DABB6}"/>
              </a:ext>
            </a:extLst>
          </p:cNvPr>
          <p:cNvCxnSpPr>
            <a:cxnSpLocks/>
          </p:cNvCxnSpPr>
          <p:nvPr/>
        </p:nvCxnSpPr>
        <p:spPr>
          <a:xfrm>
            <a:off x="7578540" y="2924944"/>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直線コネクタ 185">
            <a:extLst>
              <a:ext uri="{FF2B5EF4-FFF2-40B4-BE49-F238E27FC236}">
                <a16:creationId xmlns:a16="http://schemas.microsoft.com/office/drawing/2014/main" id="{568A8CD2-1F25-4157-864B-087A95981A44}"/>
              </a:ext>
            </a:extLst>
          </p:cNvPr>
          <p:cNvCxnSpPr>
            <a:cxnSpLocks/>
          </p:cNvCxnSpPr>
          <p:nvPr/>
        </p:nvCxnSpPr>
        <p:spPr>
          <a:xfrm>
            <a:off x="6662309" y="2949436"/>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FB9E3233-0D67-4F71-A145-EA577A366434}"/>
              </a:ext>
            </a:extLst>
          </p:cNvPr>
          <p:cNvCxnSpPr>
            <a:cxnSpLocks/>
          </p:cNvCxnSpPr>
          <p:nvPr/>
        </p:nvCxnSpPr>
        <p:spPr>
          <a:xfrm>
            <a:off x="6660232" y="3861048"/>
            <a:ext cx="446299"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5C63BE5C-FA09-4246-9146-8407BA3F2F31}"/>
              </a:ext>
            </a:extLst>
          </p:cNvPr>
          <p:cNvCxnSpPr>
            <a:cxnSpLocks/>
          </p:cNvCxnSpPr>
          <p:nvPr/>
        </p:nvCxnSpPr>
        <p:spPr>
          <a:xfrm>
            <a:off x="6459068" y="2276872"/>
            <a:ext cx="0" cy="446299"/>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9" name="直線コネクタ 188">
            <a:extLst>
              <a:ext uri="{FF2B5EF4-FFF2-40B4-BE49-F238E27FC236}">
                <a16:creationId xmlns:a16="http://schemas.microsoft.com/office/drawing/2014/main" id="{0C01586A-E441-4FE0-9E71-A3A7B86AB0FC}"/>
              </a:ext>
            </a:extLst>
          </p:cNvPr>
          <p:cNvCxnSpPr>
            <a:cxnSpLocks/>
          </p:cNvCxnSpPr>
          <p:nvPr/>
        </p:nvCxnSpPr>
        <p:spPr>
          <a:xfrm>
            <a:off x="8229548" y="2276872"/>
            <a:ext cx="0" cy="446299"/>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3" name="直線矢印コネクタ 192">
            <a:extLst>
              <a:ext uri="{FF2B5EF4-FFF2-40B4-BE49-F238E27FC236}">
                <a16:creationId xmlns:a16="http://schemas.microsoft.com/office/drawing/2014/main" id="{12E4E774-A6E0-4E66-8AD3-90B362AE066E}"/>
              </a:ext>
            </a:extLst>
          </p:cNvPr>
          <p:cNvCxnSpPr/>
          <p:nvPr/>
        </p:nvCxnSpPr>
        <p:spPr>
          <a:xfrm>
            <a:off x="2699792" y="2924944"/>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94" name="直線矢印コネクタ 193">
            <a:extLst>
              <a:ext uri="{FF2B5EF4-FFF2-40B4-BE49-F238E27FC236}">
                <a16:creationId xmlns:a16="http://schemas.microsoft.com/office/drawing/2014/main" id="{35C06D68-4E55-4055-8B23-FECC01FF0B44}"/>
              </a:ext>
            </a:extLst>
          </p:cNvPr>
          <p:cNvCxnSpPr/>
          <p:nvPr/>
        </p:nvCxnSpPr>
        <p:spPr>
          <a:xfrm>
            <a:off x="5652120" y="2924944"/>
            <a:ext cx="360040" cy="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5" name="テキスト ボックス 194">
                <a:extLst>
                  <a:ext uri="{FF2B5EF4-FFF2-40B4-BE49-F238E27FC236}">
                    <a16:creationId xmlns:a16="http://schemas.microsoft.com/office/drawing/2014/main" id="{7D23BF4D-0987-4DBA-89AE-2B59E387CC00}"/>
                  </a:ext>
                </a:extLst>
              </p:cNvPr>
              <p:cNvSpPr txBox="1"/>
              <p:nvPr/>
            </p:nvSpPr>
            <p:spPr>
              <a:xfrm>
                <a:off x="611560" y="4653136"/>
                <a:ext cx="4801314" cy="1938992"/>
              </a:xfrm>
              <a:prstGeom prst="rect">
                <a:avLst/>
              </a:prstGeom>
              <a:noFill/>
            </p:spPr>
            <p:txBody>
              <a:bodyPr wrap="none" rtlCol="0">
                <a:spAutoFit/>
              </a:bodyPr>
              <a:lstStyle/>
              <a:p>
                <a:r>
                  <a:rPr kumimoji="1" lang="ja-JP" altLang="en-US" sz="2400" dirty="0"/>
                  <a:t>隣り合うスピンが同じ向きの場合</a:t>
                </a:r>
                <a:endParaRPr kumimoji="1" lang="en-US" altLang="ja-JP" sz="2400" dirty="0"/>
              </a:p>
              <a:p>
                <a:pPr marL="342900" indent="-342900">
                  <a:buFont typeface="Arial" panose="020B0604020202020204" pitchFamily="34" charset="0"/>
                  <a:buChar char="•"/>
                </a:pPr>
                <a:r>
                  <a:rPr lang="ja-JP" altLang="en-US" sz="2400" dirty="0"/>
                  <a:t>確率</a:t>
                </a:r>
                <a14:m>
                  <m:oMath xmlns:m="http://schemas.openxmlformats.org/officeDocument/2006/math">
                    <m:r>
                      <a:rPr lang="en-US" altLang="ja-JP" sz="2400" b="0" i="1" smtClean="0">
                        <a:latin typeface="Cambria Math" panose="02040503050406030204" pitchFamily="18" charset="0"/>
                      </a:rPr>
                      <m:t>𝑝</m:t>
                    </m:r>
                  </m:oMath>
                </a14:m>
                <a:r>
                  <a:rPr lang="ja-JP" altLang="en-US" sz="2400" dirty="0"/>
                  <a:t>で</a:t>
                </a:r>
                <a:r>
                  <a:rPr lang="en-US" altLang="ja-JP" sz="2400" dirty="0"/>
                  <a:t>active</a:t>
                </a:r>
              </a:p>
              <a:p>
                <a:pPr marL="342900" indent="-342900">
                  <a:buFont typeface="Arial" panose="020B0604020202020204" pitchFamily="34" charset="0"/>
                  <a:buChar char="•"/>
                </a:pPr>
                <a:r>
                  <a:rPr kumimoji="1" lang="ja-JP" altLang="en-US" sz="2400" dirty="0"/>
                  <a:t>確率</a:t>
                </a:r>
                <a14:m>
                  <m:oMath xmlns:m="http://schemas.openxmlformats.org/officeDocument/2006/math">
                    <m:r>
                      <a:rPr kumimoji="1" lang="en-US" altLang="ja-JP" sz="2400" b="0" i="1" smtClean="0">
                        <a:latin typeface="Cambria Math" panose="02040503050406030204" pitchFamily="18" charset="0"/>
                      </a:rPr>
                      <m:t>1</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𝑝</m:t>
                    </m:r>
                    <m:r>
                      <a:rPr lang="ja-JP" altLang="en-US" sz="2400" i="1">
                        <a:latin typeface="Cambria Math" panose="02040503050406030204" pitchFamily="18" charset="0"/>
                      </a:rPr>
                      <m:t>で</m:t>
                    </m:r>
                  </m:oMath>
                </a14:m>
                <a:r>
                  <a:rPr kumimoji="1" lang="en-US" altLang="ja-JP" sz="2400" dirty="0"/>
                  <a:t>inactive</a:t>
                </a:r>
              </a:p>
              <a:p>
                <a:r>
                  <a:rPr kumimoji="1" lang="ja-JP" altLang="en-US" sz="2400" dirty="0"/>
                  <a:t>隣り合うスピンが逆向きの場合</a:t>
                </a:r>
                <a:endParaRPr kumimoji="1" lang="en-US" altLang="ja-JP" sz="2400" dirty="0"/>
              </a:p>
              <a:p>
                <a:pPr marL="342900" indent="-342900">
                  <a:buFont typeface="Arial" panose="020B0604020202020204" pitchFamily="34" charset="0"/>
                  <a:buChar char="•"/>
                </a:pPr>
                <a:r>
                  <a:rPr kumimoji="1" lang="ja-JP" altLang="en-US" sz="2400" dirty="0"/>
                  <a:t>必ず</a:t>
                </a:r>
                <a:r>
                  <a:rPr kumimoji="1" lang="en-US" altLang="ja-JP" sz="2400" dirty="0"/>
                  <a:t>inactive</a:t>
                </a:r>
                <a:endParaRPr kumimoji="1" lang="ja-JP" altLang="en-US" sz="2400" dirty="0"/>
              </a:p>
            </p:txBody>
          </p:sp>
        </mc:Choice>
        <mc:Fallback xmlns="">
          <p:sp>
            <p:nvSpPr>
              <p:cNvPr id="195" name="テキスト ボックス 194">
                <a:extLst>
                  <a:ext uri="{FF2B5EF4-FFF2-40B4-BE49-F238E27FC236}">
                    <a16:creationId xmlns:a16="http://schemas.microsoft.com/office/drawing/2014/main" id="{7D23BF4D-0987-4DBA-89AE-2B59E387CC00}"/>
                  </a:ext>
                </a:extLst>
              </p:cNvPr>
              <p:cNvSpPr txBox="1">
                <a:spLocks noRot="1" noChangeAspect="1" noMove="1" noResize="1" noEditPoints="1" noAdjustHandles="1" noChangeArrowheads="1" noChangeShapeType="1" noTextEdit="1"/>
              </p:cNvSpPr>
              <p:nvPr/>
            </p:nvSpPr>
            <p:spPr>
              <a:xfrm>
                <a:off x="611560" y="4653136"/>
                <a:ext cx="4801314" cy="1938992"/>
              </a:xfrm>
              <a:prstGeom prst="rect">
                <a:avLst/>
              </a:prstGeom>
              <a:blipFill>
                <a:blip r:embed="rId2"/>
                <a:stretch>
                  <a:fillRect l="-1904" t="-3459" r="-1015" b="-660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99" name="テキスト ボックス 198">
                <a:extLst>
                  <a:ext uri="{FF2B5EF4-FFF2-40B4-BE49-F238E27FC236}">
                    <a16:creationId xmlns:a16="http://schemas.microsoft.com/office/drawing/2014/main" id="{A7C92297-FDAB-41B2-B8BF-09C540AE2DA3}"/>
                  </a:ext>
                </a:extLst>
              </p:cNvPr>
              <p:cNvSpPr txBox="1"/>
              <p:nvPr/>
            </p:nvSpPr>
            <p:spPr>
              <a:xfrm>
                <a:off x="5940152" y="5373216"/>
                <a:ext cx="2699792" cy="584775"/>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𝑝</m:t>
                      </m:r>
                      <m:r>
                        <a:rPr lang="en-US" altLang="ja-JP" sz="3200" b="0" i="1" smtClean="0">
                          <a:latin typeface="Cambria Math" panose="02040503050406030204" pitchFamily="18" charset="0"/>
                        </a:rPr>
                        <m:t>≡</m:t>
                      </m:r>
                      <m:r>
                        <a:rPr lang="en-US" altLang="ja-JP" sz="3200" b="0" i="1" smtClean="0">
                          <a:latin typeface="Cambria Math" panose="02040503050406030204" pitchFamily="18" charset="0"/>
                        </a:rPr>
                        <m:t>1</m:t>
                      </m:r>
                      <m:r>
                        <a:rPr lang="en-US" altLang="ja-JP" sz="3200" b="0" i="1" smtClean="0">
                          <a:latin typeface="Cambria Math" panose="02040503050406030204" pitchFamily="18" charset="0"/>
                        </a:rPr>
                        <m:t>−</m:t>
                      </m:r>
                      <m:sSup>
                        <m:sSupPr>
                          <m:ctrlPr>
                            <a:rPr lang="en-US" altLang="ja-JP" sz="3200" i="1">
                              <a:latin typeface="Cambria Math" panose="02040503050406030204" pitchFamily="18" charset="0"/>
                            </a:rPr>
                          </m:ctrlPr>
                        </m:sSupPr>
                        <m:e>
                          <m:r>
                            <a:rPr lang="en-US" altLang="ja-JP" sz="3200" i="1">
                              <a:latin typeface="Cambria Math" panose="02040503050406030204" pitchFamily="18" charset="0"/>
                            </a:rPr>
                            <m:t>𝑒</m:t>
                          </m:r>
                        </m:e>
                        <m:sup>
                          <m:r>
                            <a:rPr lang="en-US" altLang="ja-JP" sz="3200" i="1">
                              <a:latin typeface="Cambria Math" panose="02040503050406030204" pitchFamily="18" charset="0"/>
                            </a:rPr>
                            <m:t>−</m:t>
                          </m:r>
                          <m:r>
                            <a:rPr lang="en-US" altLang="ja-JP" sz="3200" b="0" i="1" smtClean="0">
                              <a:latin typeface="Cambria Math" panose="02040503050406030204" pitchFamily="18" charset="0"/>
                            </a:rPr>
                            <m:t>2</m:t>
                          </m:r>
                          <m:r>
                            <a:rPr lang="en-US" altLang="ja-JP" sz="3200" i="1">
                              <a:latin typeface="Cambria Math" panose="02040503050406030204" pitchFamily="18" charset="0"/>
                            </a:rPr>
                            <m:t>𝐾</m:t>
                          </m:r>
                        </m:sup>
                      </m:sSup>
                    </m:oMath>
                  </m:oMathPara>
                </a14:m>
                <a:endParaRPr lang="ja-JP" altLang="en-US" sz="3200" dirty="0"/>
              </a:p>
            </p:txBody>
          </p:sp>
        </mc:Choice>
        <mc:Fallback xmlns="">
          <p:sp>
            <p:nvSpPr>
              <p:cNvPr id="199" name="テキスト ボックス 198">
                <a:extLst>
                  <a:ext uri="{FF2B5EF4-FFF2-40B4-BE49-F238E27FC236}">
                    <a16:creationId xmlns:a16="http://schemas.microsoft.com/office/drawing/2014/main" id="{A7C92297-FDAB-41B2-B8BF-09C540AE2DA3}"/>
                  </a:ext>
                </a:extLst>
              </p:cNvPr>
              <p:cNvSpPr txBox="1">
                <a:spLocks noRot="1" noChangeAspect="1" noMove="1" noResize="1" noEditPoints="1" noAdjustHandles="1" noChangeArrowheads="1" noChangeShapeType="1" noTextEdit="1"/>
              </p:cNvSpPr>
              <p:nvPr/>
            </p:nvSpPr>
            <p:spPr>
              <a:xfrm>
                <a:off x="5940152" y="5373216"/>
                <a:ext cx="2699792" cy="584775"/>
              </a:xfrm>
              <a:prstGeom prst="rect">
                <a:avLst/>
              </a:prstGeom>
              <a:blipFill>
                <a:blip r:embed="rId3"/>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88216588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AA30275-4C93-44A5-92AD-5545CCF546C5}"/>
              </a:ext>
            </a:extLst>
          </p:cNvPr>
          <p:cNvSpPr>
            <a:spLocks noGrp="1"/>
          </p:cNvSpPr>
          <p:nvPr>
            <p:ph type="body" sz="quarter" idx="10"/>
          </p:nvPr>
        </p:nvSpPr>
        <p:spPr/>
        <p:txBody>
          <a:bodyPr/>
          <a:lstStyle/>
          <a:p>
            <a:r>
              <a:rPr lang="ja-JP" altLang="en-US"/>
              <a:t>スピン変数</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A2B56DC7-18BE-46A9-927C-9552870E49AE}"/>
                  </a:ext>
                </a:extLst>
              </p:cNvPr>
              <p:cNvSpPr txBox="1"/>
              <p:nvPr/>
            </p:nvSpPr>
            <p:spPr>
              <a:xfrm>
                <a:off x="169979" y="1628800"/>
                <a:ext cx="7642381" cy="734047"/>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2800" b="0" i="1" smtClean="0">
                              <a:solidFill>
                                <a:schemeClr val="tx1"/>
                              </a:solidFill>
                              <a:latin typeface="Cambria Math" panose="02040503050406030204" pitchFamily="18" charset="0"/>
                            </a:rPr>
                          </m:ctrlPr>
                        </m:sSubPr>
                        <m:e>
                          <m:r>
                            <a:rPr lang="en-US" altLang="ja-JP" sz="2800" b="0" i="1" smtClean="0">
                              <a:solidFill>
                                <a:schemeClr val="tx1"/>
                              </a:solidFill>
                              <a:latin typeface="Cambria Math" panose="02040503050406030204" pitchFamily="18" charset="0"/>
                            </a:rPr>
                            <m:t>𝑆</m:t>
                          </m:r>
                        </m:e>
                        <m:sub>
                          <m:r>
                            <a:rPr lang="en-US" altLang="ja-JP" sz="2800" b="0" i="1" smtClean="0">
                              <a:solidFill>
                                <a:schemeClr val="tx1"/>
                              </a:solidFill>
                              <a:latin typeface="Cambria Math" panose="02040503050406030204" pitchFamily="18" charset="0"/>
                            </a:rPr>
                            <m:t>𝑖𝑗</m:t>
                          </m:r>
                        </m:sub>
                      </m:sSub>
                      <m:r>
                        <a:rPr lang="en-US" altLang="ja-JP" sz="2800" b="0" i="1" smtClean="0">
                          <a:solidFill>
                            <a:schemeClr val="tx1"/>
                          </a:solidFill>
                          <a:latin typeface="Cambria Math" panose="02040503050406030204" pitchFamily="18" charset="0"/>
                        </a:rPr>
                        <m:t>=</m:t>
                      </m:r>
                      <m:sSup>
                        <m:sSupPr>
                          <m:ctrlPr>
                            <a:rPr lang="en-US" altLang="ja-JP" sz="2800" i="1" smtClean="0">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smtClean="0">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𝑖</m:t>
                                  </m:r>
                                </m:sub>
                              </m:sSub>
                              <m:r>
                                <a:rPr lang="en-US" altLang="ja-JP" sz="2800" i="1">
                                  <a:solidFill>
                                    <a:schemeClr val="tx1"/>
                                  </a:solidFill>
                                  <a:latin typeface="Cambria Math" panose="02040503050406030204" pitchFamily="18" charset="0"/>
                                </a:rPr>
                                <m:t>,</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𝑗</m:t>
                                  </m:r>
                                </m:sub>
                              </m:sSub>
                            </m:sub>
                          </m:sSub>
                          <m:sSub>
                            <m:sSubPr>
                              <m:ctrlPr>
                                <a:rPr lang="en-US" altLang="ja-JP" sz="2800" i="1" smtClean="0">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𝛿</m:t>
                              </m:r>
                            </m:e>
                            <m:sub>
                              <m:sSub>
                                <m:sSubPr>
                                  <m:ctrlPr>
                                    <a:rPr lang="en-US" altLang="ja-JP" sz="2800" i="1">
                                      <a:solidFill>
                                        <a:srgbClr val="FF0000"/>
                                      </a:solidFill>
                                      <a:latin typeface="Cambria Math" panose="02040503050406030204" pitchFamily="18" charset="0"/>
                                    </a:rPr>
                                  </m:ctrlPr>
                                </m:sSubPr>
                                <m:e>
                                  <m:r>
                                    <a:rPr lang="en-US" altLang="ja-JP" sz="2800" i="1">
                                      <a:solidFill>
                                        <a:srgbClr val="FF0000"/>
                                      </a:solidFill>
                                      <a:latin typeface="Cambria Math" panose="02040503050406030204" pitchFamily="18" charset="0"/>
                                    </a:rPr>
                                    <m:t>𝑏</m:t>
                                  </m:r>
                                </m:e>
                                <m:sub>
                                  <m:r>
                                    <a:rPr lang="en-US" altLang="ja-JP" sz="2800" i="1">
                                      <a:solidFill>
                                        <a:srgbClr val="FF0000"/>
                                      </a:solidFill>
                                      <a:latin typeface="Cambria Math" panose="02040503050406030204" pitchFamily="18" charset="0"/>
                                    </a:rPr>
                                    <m:t>𝑖𝑗</m:t>
                                  </m:r>
                                </m:sub>
                              </m:sSub>
                              <m:r>
                                <a:rPr lang="en-US" altLang="ja-JP" sz="2800" i="1">
                                  <a:solidFill>
                                    <a:srgbClr val="FF0000"/>
                                  </a:solidFill>
                                  <a:latin typeface="Cambria Math" panose="02040503050406030204" pitchFamily="18" charset="0"/>
                                </a:rPr>
                                <m:t>,1</m:t>
                              </m:r>
                            </m:sub>
                          </m:sSub>
                        </m:e>
                      </m:d>
                    </m:oMath>
                  </m:oMathPara>
                </a14:m>
                <a:endParaRPr lang="ja-JP" altLang="en-US" sz="2800" dirty="0"/>
              </a:p>
            </p:txBody>
          </p:sp>
        </mc:Choice>
        <mc:Fallback xmlns="">
          <p:sp>
            <p:nvSpPr>
              <p:cNvPr id="3" name="テキスト ボックス 2">
                <a:extLst>
                  <a:ext uri="{FF2B5EF4-FFF2-40B4-BE49-F238E27FC236}">
                    <a16:creationId xmlns:a16="http://schemas.microsoft.com/office/drawing/2014/main" id="{A2B56DC7-18BE-46A9-927C-9552870E49AE}"/>
                  </a:ext>
                </a:extLst>
              </p:cNvPr>
              <p:cNvSpPr txBox="1">
                <a:spLocks noRot="1" noChangeAspect="1" noMove="1" noResize="1" noEditPoints="1" noAdjustHandles="1" noChangeArrowheads="1" noChangeShapeType="1" noTextEdit="1"/>
              </p:cNvSpPr>
              <p:nvPr/>
            </p:nvSpPr>
            <p:spPr>
              <a:xfrm>
                <a:off x="169979" y="1628800"/>
                <a:ext cx="7642381" cy="734047"/>
              </a:xfrm>
              <a:prstGeom prst="rect">
                <a:avLst/>
              </a:prstGeom>
              <a:blipFill>
                <a:blip r:embed="rId3"/>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D5E73273-8504-448F-B76E-BDC3A9FDDFE8}"/>
              </a:ext>
            </a:extLst>
          </p:cNvPr>
          <p:cNvSpPr txBox="1"/>
          <p:nvPr/>
        </p:nvSpPr>
        <p:spPr>
          <a:xfrm>
            <a:off x="6516216" y="908720"/>
            <a:ext cx="2031325" cy="369332"/>
          </a:xfrm>
          <a:prstGeom prst="rect">
            <a:avLst/>
          </a:prstGeom>
          <a:noFill/>
        </p:spPr>
        <p:txBody>
          <a:bodyPr wrap="none" rtlCol="0">
            <a:spAutoFit/>
          </a:bodyPr>
          <a:lstStyle/>
          <a:p>
            <a:r>
              <a:rPr lang="ja-JP" altLang="en-US"/>
              <a:t>ボンド変数を固定</a:t>
            </a:r>
            <a:endParaRPr kumimoji="1" lang="ja-JP" altLang="en-US"/>
          </a:p>
        </p:txBody>
      </p:sp>
      <p:sp>
        <p:nvSpPr>
          <p:cNvPr id="5" name="楕円 4">
            <a:extLst>
              <a:ext uri="{FF2B5EF4-FFF2-40B4-BE49-F238E27FC236}">
                <a16:creationId xmlns:a16="http://schemas.microsoft.com/office/drawing/2014/main" id="{8B302E6C-FAC2-4550-B78A-2C8A7066B090}"/>
              </a:ext>
            </a:extLst>
          </p:cNvPr>
          <p:cNvSpPr/>
          <p:nvPr/>
        </p:nvSpPr>
        <p:spPr>
          <a:xfrm>
            <a:off x="4067944" y="1556792"/>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楕円 5">
            <a:extLst>
              <a:ext uri="{FF2B5EF4-FFF2-40B4-BE49-F238E27FC236}">
                <a16:creationId xmlns:a16="http://schemas.microsoft.com/office/drawing/2014/main" id="{BF8A4094-1997-488B-823B-3A1752249E7D}"/>
              </a:ext>
            </a:extLst>
          </p:cNvPr>
          <p:cNvSpPr/>
          <p:nvPr/>
        </p:nvSpPr>
        <p:spPr>
          <a:xfrm>
            <a:off x="6228184" y="1556792"/>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コネクタ: カギ線 7">
            <a:extLst>
              <a:ext uri="{FF2B5EF4-FFF2-40B4-BE49-F238E27FC236}">
                <a16:creationId xmlns:a16="http://schemas.microsoft.com/office/drawing/2014/main" id="{22749524-6D41-4498-9B7D-C8C7C61352E6}"/>
              </a:ext>
            </a:extLst>
          </p:cNvPr>
          <p:cNvCxnSpPr>
            <a:stCxn id="4" idx="1"/>
            <a:endCxn id="6" idx="0"/>
          </p:cNvCxnSpPr>
          <p:nvPr/>
        </p:nvCxnSpPr>
        <p:spPr>
          <a:xfrm rot="10800000" flipV="1">
            <a:off x="6300192" y="1093386"/>
            <a:ext cx="216024" cy="46340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0" name="コネクタ: カギ線 9">
            <a:extLst>
              <a:ext uri="{FF2B5EF4-FFF2-40B4-BE49-F238E27FC236}">
                <a16:creationId xmlns:a16="http://schemas.microsoft.com/office/drawing/2014/main" id="{993E94F7-F2CB-43D0-88A3-AF73DAE8631C}"/>
              </a:ext>
            </a:extLst>
          </p:cNvPr>
          <p:cNvCxnSpPr>
            <a:stCxn id="4" idx="1"/>
            <a:endCxn id="5" idx="0"/>
          </p:cNvCxnSpPr>
          <p:nvPr/>
        </p:nvCxnSpPr>
        <p:spPr>
          <a:xfrm rot="10800000" flipV="1">
            <a:off x="4139952" y="1093386"/>
            <a:ext cx="2376264" cy="463406"/>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F80AFBBE-7BBF-4B29-A3F7-31F744048A9B}"/>
              </a:ext>
            </a:extLst>
          </p:cNvPr>
          <p:cNvGrpSpPr/>
          <p:nvPr/>
        </p:nvGrpSpPr>
        <p:grpSpPr>
          <a:xfrm rot="10800000">
            <a:off x="395536" y="3501008"/>
            <a:ext cx="720080" cy="720080"/>
            <a:chOff x="792000" y="2529000"/>
            <a:chExt cx="360000" cy="360000"/>
          </a:xfrm>
        </p:grpSpPr>
        <p:sp>
          <p:nvSpPr>
            <p:cNvPr id="11" name="楕円 10">
              <a:extLst>
                <a:ext uri="{FF2B5EF4-FFF2-40B4-BE49-F238E27FC236}">
                  <a16:creationId xmlns:a16="http://schemas.microsoft.com/office/drawing/2014/main" id="{30772DF1-6CC6-4578-9044-B798C0720EB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矢印: 下 11">
              <a:extLst>
                <a:ext uri="{FF2B5EF4-FFF2-40B4-BE49-F238E27FC236}">
                  <a16:creationId xmlns:a16="http://schemas.microsoft.com/office/drawing/2014/main" id="{0943D4A2-4D2A-417A-86C0-807A1B2CF64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7BFA7CD0-B2DE-4EE8-A6D7-9A9A27F21D32}"/>
              </a:ext>
            </a:extLst>
          </p:cNvPr>
          <p:cNvCxnSpPr>
            <a:cxnSpLocks/>
          </p:cNvCxnSpPr>
          <p:nvPr/>
        </p:nvCxnSpPr>
        <p:spPr>
          <a:xfrm>
            <a:off x="1115616" y="3861048"/>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5B8A81A5-D691-4EFD-9D3B-5649E78F3A7A}"/>
              </a:ext>
            </a:extLst>
          </p:cNvPr>
          <p:cNvGrpSpPr/>
          <p:nvPr/>
        </p:nvGrpSpPr>
        <p:grpSpPr>
          <a:xfrm rot="10800000">
            <a:off x="1835696" y="3501008"/>
            <a:ext cx="720080" cy="720080"/>
            <a:chOff x="792000" y="2529000"/>
            <a:chExt cx="360000" cy="360000"/>
          </a:xfrm>
        </p:grpSpPr>
        <p:sp>
          <p:nvSpPr>
            <p:cNvPr id="15" name="楕円 14">
              <a:extLst>
                <a:ext uri="{FF2B5EF4-FFF2-40B4-BE49-F238E27FC236}">
                  <a16:creationId xmlns:a16="http://schemas.microsoft.com/office/drawing/2014/main" id="{AF52F0F2-2A08-446C-969E-2D39B2DA64E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C99A3630-B508-434D-B181-5D9CFDBA450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24B69CC6-A62C-454C-AB2A-47C4C374C8B6}"/>
                  </a:ext>
                </a:extLst>
              </p:cNvPr>
              <p:cNvSpPr txBox="1"/>
              <p:nvPr/>
            </p:nvSpPr>
            <p:spPr>
              <a:xfrm>
                <a:off x="395536" y="2636912"/>
                <a:ext cx="4606069" cy="557910"/>
              </a:xfrm>
              <a:prstGeom prst="rect">
                <a:avLst/>
              </a:prstGeom>
              <a:noFill/>
            </p:spPr>
            <p:txBody>
              <a:bodyPr wrap="none" rtlCol="0">
                <a:spAutoFit/>
              </a:bodyPr>
              <a:lstStyle/>
              <a:p>
                <a:r>
                  <a:rPr kumimoji="1" lang="ja-JP" altLang="en-US" sz="2800" dirty="0"/>
                  <a:t>ボンドが</a:t>
                </a:r>
                <a:r>
                  <a:rPr kumimoji="1" lang="en-US" altLang="ja-JP" sz="2800" dirty="0"/>
                  <a:t>active(</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𝑖𝑗</m:t>
                        </m:r>
                      </m:sub>
                    </m:sSub>
                    <m:r>
                      <a:rPr kumimoji="1" lang="en-US" altLang="ja-JP" sz="2800" b="0" i="1" smtClean="0">
                        <a:latin typeface="Cambria Math" panose="02040503050406030204" pitchFamily="18" charset="0"/>
                      </a:rPr>
                      <m:t>=1</m:t>
                    </m:r>
                  </m:oMath>
                </a14:m>
                <a:r>
                  <a:rPr kumimoji="1" lang="en-US" altLang="ja-JP" sz="2800" dirty="0"/>
                  <a:t>)</a:t>
                </a:r>
                <a:r>
                  <a:rPr kumimoji="1" lang="ja-JP" altLang="en-US" sz="2800" dirty="0"/>
                  <a:t>の時</a:t>
                </a:r>
              </a:p>
            </p:txBody>
          </p:sp>
        </mc:Choice>
        <mc:Fallback xmlns="">
          <p:sp>
            <p:nvSpPr>
              <p:cNvPr id="7" name="テキスト ボックス 6">
                <a:extLst>
                  <a:ext uri="{FF2B5EF4-FFF2-40B4-BE49-F238E27FC236}">
                    <a16:creationId xmlns:a16="http://schemas.microsoft.com/office/drawing/2014/main" id="{24B69CC6-A62C-454C-AB2A-47C4C374C8B6}"/>
                  </a:ext>
                </a:extLst>
              </p:cNvPr>
              <p:cNvSpPr txBox="1">
                <a:spLocks noRot="1" noChangeAspect="1" noMove="1" noResize="1" noEditPoints="1" noAdjustHandles="1" noChangeArrowheads="1" noChangeShapeType="1" noTextEdit="1"/>
              </p:cNvSpPr>
              <p:nvPr/>
            </p:nvSpPr>
            <p:spPr>
              <a:xfrm>
                <a:off x="395536" y="2636912"/>
                <a:ext cx="4606069" cy="557910"/>
              </a:xfrm>
              <a:prstGeom prst="rect">
                <a:avLst/>
              </a:prstGeom>
              <a:blipFill>
                <a:blip r:embed="rId4"/>
                <a:stretch>
                  <a:fillRect l="-2781" t="-15385" r="-1192" b="-2417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8" name="テキスト ボックス 17">
                <a:extLst>
                  <a:ext uri="{FF2B5EF4-FFF2-40B4-BE49-F238E27FC236}">
                    <a16:creationId xmlns:a16="http://schemas.microsoft.com/office/drawing/2014/main" id="{EB9234A8-7E0B-4C2B-B7C4-53770B69A429}"/>
                  </a:ext>
                </a:extLst>
              </p:cNvPr>
              <p:cNvSpPr txBox="1"/>
              <p:nvPr/>
            </p:nvSpPr>
            <p:spPr>
              <a:xfrm>
                <a:off x="2915816" y="3429000"/>
                <a:ext cx="3744416" cy="76764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𝑆</m:t>
                          </m:r>
                        </m:e>
                        <m:sub>
                          <m:r>
                            <a:rPr lang="en-US" altLang="ja-JP" sz="3600" b="0" i="1" smtClean="0">
                              <a:solidFill>
                                <a:schemeClr val="tx1"/>
                              </a:solidFill>
                              <a:latin typeface="Cambria Math" panose="02040503050406030204" pitchFamily="18" charset="0"/>
                            </a:rPr>
                            <m:t>𝑖𝑗</m:t>
                          </m:r>
                        </m:sub>
                      </m:sSub>
                      <m:r>
                        <a:rPr lang="en-US" altLang="ja-JP" sz="3600" b="0" i="1" smtClean="0">
                          <a:solidFill>
                            <a:schemeClr val="tx1"/>
                          </a:solidFill>
                          <a:latin typeface="Cambria Math" panose="02040503050406030204" pitchFamily="18" charset="0"/>
                        </a:rPr>
                        <m:t>=</m:t>
                      </m:r>
                      <m:sSup>
                        <m:sSupPr>
                          <m:ctrlPr>
                            <a:rPr lang="en-US" altLang="ja-JP" sz="3600" b="0" i="1" smtClean="0">
                              <a:solidFill>
                                <a:schemeClr val="tx1"/>
                              </a:solidFill>
                              <a:latin typeface="Cambria Math" panose="02040503050406030204" pitchFamily="18" charset="0"/>
                            </a:rPr>
                          </m:ctrlPr>
                        </m:sSupPr>
                        <m:e>
                          <m:r>
                            <a:rPr lang="en-US" altLang="ja-JP" sz="3600" b="0" i="1" smtClean="0">
                              <a:solidFill>
                                <a:schemeClr val="tx1"/>
                              </a:solidFill>
                              <a:latin typeface="Cambria Math" panose="02040503050406030204" pitchFamily="18" charset="0"/>
                            </a:rPr>
                            <m:t>𝑒</m:t>
                          </m:r>
                        </m:e>
                        <m:sup>
                          <m:r>
                            <a:rPr lang="en-US" altLang="ja-JP" sz="3600" b="0" i="1" smtClean="0">
                              <a:solidFill>
                                <a:schemeClr val="tx1"/>
                              </a:solidFill>
                              <a:latin typeface="Cambria Math" panose="02040503050406030204" pitchFamily="18" charset="0"/>
                            </a:rPr>
                            <m:t>𝐾</m:t>
                          </m:r>
                        </m:sup>
                      </m:sSup>
                      <m:r>
                        <a:rPr lang="en-US" altLang="ja-JP" sz="3600" b="0" i="1" smtClean="0">
                          <a:solidFill>
                            <a:schemeClr val="tx1"/>
                          </a:solidFill>
                          <a:latin typeface="Cambria Math" panose="02040503050406030204" pitchFamily="18" charset="0"/>
                        </a:rPr>
                        <m:t>𝑝</m:t>
                      </m:r>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𝛿</m:t>
                          </m:r>
                        </m:e>
                        <m:sub>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𝜎</m:t>
                              </m:r>
                            </m:e>
                            <m:sub>
                              <m:r>
                                <a:rPr lang="en-US" altLang="ja-JP" sz="3600" b="0" i="1" smtClean="0">
                                  <a:solidFill>
                                    <a:schemeClr val="tx1"/>
                                  </a:solidFill>
                                  <a:latin typeface="Cambria Math" panose="02040503050406030204" pitchFamily="18" charset="0"/>
                                </a:rPr>
                                <m:t>𝑖</m:t>
                              </m:r>
                            </m:sub>
                          </m:sSub>
                          <m:r>
                            <a:rPr lang="en-US" altLang="ja-JP" sz="3600" b="0" i="1" smtClean="0">
                              <a:solidFill>
                                <a:schemeClr val="tx1"/>
                              </a:solidFill>
                              <a:latin typeface="Cambria Math" panose="02040503050406030204" pitchFamily="18" charset="0"/>
                            </a:rPr>
                            <m:t>,</m:t>
                          </m:r>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𝜎</m:t>
                              </m:r>
                            </m:e>
                            <m:sub>
                              <m:r>
                                <a:rPr lang="en-US" altLang="ja-JP" sz="3600" b="0" i="1" smtClean="0">
                                  <a:solidFill>
                                    <a:schemeClr val="tx1"/>
                                  </a:solidFill>
                                  <a:latin typeface="Cambria Math" panose="02040503050406030204" pitchFamily="18" charset="0"/>
                                </a:rPr>
                                <m:t>𝑗</m:t>
                              </m:r>
                            </m:sub>
                          </m:sSub>
                        </m:sub>
                      </m:sSub>
                    </m:oMath>
                  </m:oMathPara>
                </a14:m>
                <a:endParaRPr lang="ja-JP" altLang="en-US" sz="1600" dirty="0"/>
              </a:p>
            </p:txBody>
          </p:sp>
        </mc:Choice>
        <mc:Fallback xmlns="">
          <p:sp>
            <p:nvSpPr>
              <p:cNvPr id="18" name="テキスト ボックス 17">
                <a:extLst>
                  <a:ext uri="{FF2B5EF4-FFF2-40B4-BE49-F238E27FC236}">
                    <a16:creationId xmlns:a16="http://schemas.microsoft.com/office/drawing/2014/main" id="{EB9234A8-7E0B-4C2B-B7C4-53770B69A429}"/>
                  </a:ext>
                </a:extLst>
              </p:cNvPr>
              <p:cNvSpPr txBox="1">
                <a:spLocks noRot="1" noChangeAspect="1" noMove="1" noResize="1" noEditPoints="1" noAdjustHandles="1" noChangeArrowheads="1" noChangeShapeType="1" noTextEdit="1"/>
              </p:cNvSpPr>
              <p:nvPr/>
            </p:nvSpPr>
            <p:spPr>
              <a:xfrm>
                <a:off x="2915816" y="3429000"/>
                <a:ext cx="3744416" cy="76764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24533D8B-8B01-4168-8CED-908A6359FAB3}"/>
                  </a:ext>
                </a:extLst>
              </p:cNvPr>
              <p:cNvSpPr txBox="1"/>
              <p:nvPr/>
            </p:nvSpPr>
            <p:spPr>
              <a:xfrm>
                <a:off x="395536" y="4509120"/>
                <a:ext cx="4886594" cy="557910"/>
              </a:xfrm>
              <a:prstGeom prst="rect">
                <a:avLst/>
              </a:prstGeom>
              <a:noFill/>
            </p:spPr>
            <p:txBody>
              <a:bodyPr wrap="none" rtlCol="0">
                <a:spAutoFit/>
              </a:bodyPr>
              <a:lstStyle/>
              <a:p>
                <a:r>
                  <a:rPr kumimoji="1" lang="ja-JP" altLang="en-US" sz="2800" dirty="0"/>
                  <a:t>ボンドが</a:t>
                </a:r>
                <a:r>
                  <a:rPr kumimoji="1" lang="en-US" altLang="ja-JP" sz="2800" dirty="0"/>
                  <a:t>inactive(</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𝑏</m:t>
                        </m:r>
                      </m:e>
                      <m:sub>
                        <m:r>
                          <a:rPr kumimoji="1" lang="en-US" altLang="ja-JP" sz="2800" b="0" i="1" smtClean="0">
                            <a:latin typeface="Cambria Math" panose="02040503050406030204" pitchFamily="18" charset="0"/>
                          </a:rPr>
                          <m:t>𝑖𝑗</m:t>
                        </m:r>
                      </m:sub>
                    </m:sSub>
                    <m:r>
                      <a:rPr kumimoji="1" lang="en-US" altLang="ja-JP" sz="2800" b="0" i="1" smtClean="0">
                        <a:latin typeface="Cambria Math" panose="02040503050406030204" pitchFamily="18" charset="0"/>
                      </a:rPr>
                      <m:t>=0</m:t>
                    </m:r>
                  </m:oMath>
                </a14:m>
                <a:r>
                  <a:rPr kumimoji="1" lang="en-US" altLang="ja-JP" sz="2800" dirty="0"/>
                  <a:t>)</a:t>
                </a:r>
                <a:r>
                  <a:rPr kumimoji="1" lang="ja-JP" altLang="en-US" sz="2800" dirty="0"/>
                  <a:t>の時</a:t>
                </a:r>
              </a:p>
            </p:txBody>
          </p:sp>
        </mc:Choice>
        <mc:Fallback xmlns="">
          <p:sp>
            <p:nvSpPr>
              <p:cNvPr id="20" name="テキスト ボックス 19">
                <a:extLst>
                  <a:ext uri="{FF2B5EF4-FFF2-40B4-BE49-F238E27FC236}">
                    <a16:creationId xmlns:a16="http://schemas.microsoft.com/office/drawing/2014/main" id="{24533D8B-8B01-4168-8CED-908A6359FAB3}"/>
                  </a:ext>
                </a:extLst>
              </p:cNvPr>
              <p:cNvSpPr txBox="1">
                <a:spLocks noRot="1" noChangeAspect="1" noMove="1" noResize="1" noEditPoints="1" noAdjustHandles="1" noChangeArrowheads="1" noChangeShapeType="1" noTextEdit="1"/>
              </p:cNvSpPr>
              <p:nvPr/>
            </p:nvSpPr>
            <p:spPr>
              <a:xfrm>
                <a:off x="395536" y="4509120"/>
                <a:ext cx="4886594" cy="557910"/>
              </a:xfrm>
              <a:prstGeom prst="rect">
                <a:avLst/>
              </a:prstGeom>
              <a:blipFill>
                <a:blip r:embed="rId6"/>
                <a:stretch>
                  <a:fillRect l="-2622" t="-15385" r="-999" b="-24176"/>
                </a:stretch>
              </a:blipFill>
            </p:spPr>
            <p:txBody>
              <a:bodyPr/>
              <a:lstStyle/>
              <a:p>
                <a:r>
                  <a:rPr lang="ja-JP" altLang="en-US">
                    <a:noFill/>
                  </a:rPr>
                  <a:t> </a:t>
                </a:r>
              </a:p>
            </p:txBody>
          </p:sp>
        </mc:Fallback>
      </mc:AlternateContent>
      <p:grpSp>
        <p:nvGrpSpPr>
          <p:cNvPr id="21" name="グループ化 20">
            <a:extLst>
              <a:ext uri="{FF2B5EF4-FFF2-40B4-BE49-F238E27FC236}">
                <a16:creationId xmlns:a16="http://schemas.microsoft.com/office/drawing/2014/main" id="{8B29E2D0-7D2D-4E87-AA9E-5136BAE829D1}"/>
              </a:ext>
            </a:extLst>
          </p:cNvPr>
          <p:cNvGrpSpPr/>
          <p:nvPr/>
        </p:nvGrpSpPr>
        <p:grpSpPr>
          <a:xfrm rot="10800000">
            <a:off x="611560" y="5229200"/>
            <a:ext cx="720080" cy="720080"/>
            <a:chOff x="792000" y="2529000"/>
            <a:chExt cx="360000" cy="360000"/>
          </a:xfrm>
        </p:grpSpPr>
        <p:sp>
          <p:nvSpPr>
            <p:cNvPr id="22" name="楕円 21">
              <a:extLst>
                <a:ext uri="{FF2B5EF4-FFF2-40B4-BE49-F238E27FC236}">
                  <a16:creationId xmlns:a16="http://schemas.microsoft.com/office/drawing/2014/main" id="{756B57F2-F890-4446-B780-F79EAD5FCE1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6DEF10BE-FDFF-40BD-8D89-FAD9E8FA341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 name="直線コネクタ 23">
            <a:extLst>
              <a:ext uri="{FF2B5EF4-FFF2-40B4-BE49-F238E27FC236}">
                <a16:creationId xmlns:a16="http://schemas.microsoft.com/office/drawing/2014/main" id="{4C831F95-04A5-498A-822B-786FFDC75960}"/>
              </a:ext>
            </a:extLst>
          </p:cNvPr>
          <p:cNvCxnSpPr>
            <a:cxnSpLocks/>
          </p:cNvCxnSpPr>
          <p:nvPr/>
        </p:nvCxnSpPr>
        <p:spPr>
          <a:xfrm>
            <a:off x="1331640" y="5589240"/>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5" name="グループ化 24">
            <a:extLst>
              <a:ext uri="{FF2B5EF4-FFF2-40B4-BE49-F238E27FC236}">
                <a16:creationId xmlns:a16="http://schemas.microsoft.com/office/drawing/2014/main" id="{7B40A27F-27F6-41DE-9556-03DCFAB26EB7}"/>
              </a:ext>
            </a:extLst>
          </p:cNvPr>
          <p:cNvGrpSpPr/>
          <p:nvPr/>
        </p:nvGrpSpPr>
        <p:grpSpPr>
          <a:xfrm>
            <a:off x="2051720" y="5229200"/>
            <a:ext cx="720080" cy="720080"/>
            <a:chOff x="792000" y="2529000"/>
            <a:chExt cx="360000" cy="360000"/>
          </a:xfrm>
        </p:grpSpPr>
        <p:sp>
          <p:nvSpPr>
            <p:cNvPr id="26" name="楕円 25">
              <a:extLst>
                <a:ext uri="{FF2B5EF4-FFF2-40B4-BE49-F238E27FC236}">
                  <a16:creationId xmlns:a16="http://schemas.microsoft.com/office/drawing/2014/main" id="{0E7248F3-0559-4338-A973-5ACB9668CA6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7" name="矢印: 下 26">
              <a:extLst>
                <a:ext uri="{FF2B5EF4-FFF2-40B4-BE49-F238E27FC236}">
                  <a16:creationId xmlns:a16="http://schemas.microsoft.com/office/drawing/2014/main" id="{FBF40F8B-2FDF-46F9-9C24-18B373C412D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7F2899C6-59BA-41BC-9484-61F319B1743C}"/>
                  </a:ext>
                </a:extLst>
              </p:cNvPr>
              <p:cNvSpPr txBox="1"/>
              <p:nvPr/>
            </p:nvSpPr>
            <p:spPr>
              <a:xfrm>
                <a:off x="3059832" y="5157192"/>
                <a:ext cx="3744416" cy="70243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altLang="ja-JP" sz="3600" b="0" i="1" smtClean="0">
                              <a:solidFill>
                                <a:schemeClr val="tx1"/>
                              </a:solidFill>
                              <a:latin typeface="Cambria Math" panose="02040503050406030204" pitchFamily="18" charset="0"/>
                            </a:rPr>
                          </m:ctrlPr>
                        </m:sSubPr>
                        <m:e>
                          <m:r>
                            <a:rPr lang="en-US" altLang="ja-JP" sz="3600" b="0" i="1" smtClean="0">
                              <a:solidFill>
                                <a:schemeClr val="tx1"/>
                              </a:solidFill>
                              <a:latin typeface="Cambria Math" panose="02040503050406030204" pitchFamily="18" charset="0"/>
                            </a:rPr>
                            <m:t>𝑆</m:t>
                          </m:r>
                        </m:e>
                        <m:sub>
                          <m:r>
                            <a:rPr lang="en-US" altLang="ja-JP" sz="3600" b="0" i="1" smtClean="0">
                              <a:solidFill>
                                <a:schemeClr val="tx1"/>
                              </a:solidFill>
                              <a:latin typeface="Cambria Math" panose="02040503050406030204" pitchFamily="18" charset="0"/>
                            </a:rPr>
                            <m:t>𝑖𝑗</m:t>
                          </m:r>
                        </m:sub>
                      </m:sSub>
                      <m:r>
                        <a:rPr lang="en-US" altLang="ja-JP" sz="3600" b="0" i="1" smtClean="0">
                          <a:solidFill>
                            <a:schemeClr val="tx1"/>
                          </a:solidFill>
                          <a:latin typeface="Cambria Math" panose="02040503050406030204" pitchFamily="18" charset="0"/>
                        </a:rPr>
                        <m:t>=</m:t>
                      </m:r>
                      <m:sSup>
                        <m:sSupPr>
                          <m:ctrlPr>
                            <a:rPr lang="en-US" altLang="ja-JP" sz="3600" b="0" i="1" smtClean="0">
                              <a:solidFill>
                                <a:schemeClr val="tx1"/>
                              </a:solidFill>
                              <a:latin typeface="Cambria Math" panose="02040503050406030204" pitchFamily="18" charset="0"/>
                            </a:rPr>
                          </m:ctrlPr>
                        </m:sSupPr>
                        <m:e>
                          <m:r>
                            <a:rPr lang="en-US" altLang="ja-JP" sz="3600" b="0" i="1" smtClean="0">
                              <a:solidFill>
                                <a:schemeClr val="tx1"/>
                              </a:solidFill>
                              <a:latin typeface="Cambria Math" panose="02040503050406030204" pitchFamily="18" charset="0"/>
                            </a:rPr>
                            <m:t>𝑒</m:t>
                          </m:r>
                        </m:e>
                        <m:sup>
                          <m:r>
                            <a:rPr lang="en-US" altLang="ja-JP" sz="3600" b="0" i="1" smtClean="0">
                              <a:solidFill>
                                <a:schemeClr val="tx1"/>
                              </a:solidFill>
                              <a:latin typeface="Cambria Math" panose="02040503050406030204" pitchFamily="18" charset="0"/>
                            </a:rPr>
                            <m:t>𝐾</m:t>
                          </m:r>
                        </m:sup>
                      </m:sSup>
                      <m:r>
                        <a:rPr lang="en-US" altLang="ja-JP" sz="3600" b="0" i="1" smtClean="0">
                          <a:solidFill>
                            <a:schemeClr val="tx1"/>
                          </a:solidFill>
                          <a:latin typeface="Cambria Math" panose="02040503050406030204" pitchFamily="18" charset="0"/>
                        </a:rPr>
                        <m:t>(1−</m:t>
                      </m:r>
                      <m:r>
                        <a:rPr lang="en-US" altLang="ja-JP" sz="3600" b="0" i="1" smtClean="0">
                          <a:solidFill>
                            <a:schemeClr val="tx1"/>
                          </a:solidFill>
                          <a:latin typeface="Cambria Math" panose="02040503050406030204" pitchFamily="18" charset="0"/>
                        </a:rPr>
                        <m:t>𝑝</m:t>
                      </m:r>
                      <m:r>
                        <a:rPr lang="en-US" altLang="ja-JP" sz="3600" b="0" i="1" smtClean="0">
                          <a:solidFill>
                            <a:schemeClr val="tx1"/>
                          </a:solidFill>
                          <a:latin typeface="Cambria Math" panose="02040503050406030204" pitchFamily="18" charset="0"/>
                        </a:rPr>
                        <m:t>)</m:t>
                      </m:r>
                    </m:oMath>
                  </m:oMathPara>
                </a14:m>
                <a:endParaRPr lang="ja-JP" altLang="en-US" sz="1600" dirty="0"/>
              </a:p>
            </p:txBody>
          </p:sp>
        </mc:Choice>
        <mc:Fallback xmlns="">
          <p:sp>
            <p:nvSpPr>
              <p:cNvPr id="28" name="テキスト ボックス 27">
                <a:extLst>
                  <a:ext uri="{FF2B5EF4-FFF2-40B4-BE49-F238E27FC236}">
                    <a16:creationId xmlns:a16="http://schemas.microsoft.com/office/drawing/2014/main" id="{7F2899C6-59BA-41BC-9484-61F319B1743C}"/>
                  </a:ext>
                </a:extLst>
              </p:cNvPr>
              <p:cNvSpPr txBox="1">
                <a:spLocks noRot="1" noChangeAspect="1" noMove="1" noResize="1" noEditPoints="1" noAdjustHandles="1" noChangeArrowheads="1" noChangeShapeType="1" noTextEdit="1"/>
              </p:cNvSpPr>
              <p:nvPr/>
            </p:nvSpPr>
            <p:spPr>
              <a:xfrm>
                <a:off x="3059832" y="5157192"/>
                <a:ext cx="3744416" cy="702436"/>
              </a:xfrm>
              <a:prstGeom prst="rect">
                <a:avLst/>
              </a:prstGeom>
              <a:blipFill>
                <a:blip r:embed="rId7"/>
                <a:stretch>
                  <a:fillRect/>
                </a:stretch>
              </a:blipFill>
            </p:spPr>
            <p:txBody>
              <a:bodyPr/>
              <a:lstStyle/>
              <a:p>
                <a:r>
                  <a:rPr lang="ja-JP" altLang="en-US">
                    <a:noFill/>
                  </a:rPr>
                  <a:t> </a:t>
                </a:r>
              </a:p>
            </p:txBody>
          </p:sp>
        </mc:Fallback>
      </mc:AlternateContent>
      <p:cxnSp>
        <p:nvCxnSpPr>
          <p:cNvPr id="29" name="直線コネクタ 28">
            <a:extLst>
              <a:ext uri="{FF2B5EF4-FFF2-40B4-BE49-F238E27FC236}">
                <a16:creationId xmlns:a16="http://schemas.microsoft.com/office/drawing/2014/main" id="{0DC6EBAF-8AA3-4858-B2FE-B64200780763}"/>
              </a:ext>
            </a:extLst>
          </p:cNvPr>
          <p:cNvCxnSpPr>
            <a:cxnSpLocks/>
          </p:cNvCxnSpPr>
          <p:nvPr/>
        </p:nvCxnSpPr>
        <p:spPr>
          <a:xfrm>
            <a:off x="3347864" y="5877272"/>
            <a:ext cx="3312368" cy="0"/>
          </a:xfrm>
          <a:prstGeom prst="line">
            <a:avLst/>
          </a:prstGeom>
          <a:ln w="3810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 name="テキスト ボックス 31">
            <a:extLst>
              <a:ext uri="{FF2B5EF4-FFF2-40B4-BE49-F238E27FC236}">
                <a16:creationId xmlns:a16="http://schemas.microsoft.com/office/drawing/2014/main" id="{65CF5C16-744E-4E24-8D81-B947228EB0F5}"/>
              </a:ext>
            </a:extLst>
          </p:cNvPr>
          <p:cNvSpPr txBox="1"/>
          <p:nvPr/>
        </p:nvSpPr>
        <p:spPr>
          <a:xfrm>
            <a:off x="3707904" y="6021288"/>
            <a:ext cx="3711272" cy="646331"/>
          </a:xfrm>
          <a:prstGeom prst="rect">
            <a:avLst/>
          </a:prstGeom>
          <a:noFill/>
        </p:spPr>
        <p:txBody>
          <a:bodyPr wrap="none" rtlCol="0">
            <a:spAutoFit/>
          </a:bodyPr>
          <a:lstStyle/>
          <a:p>
            <a:r>
              <a:rPr lang="ja-JP" altLang="en-US" dirty="0"/>
              <a:t>スピンの相互作用が含まれない</a:t>
            </a:r>
            <a:endParaRPr lang="en-US" altLang="ja-JP" dirty="0"/>
          </a:p>
          <a:p>
            <a:r>
              <a:rPr kumimoji="1" lang="ja-JP" altLang="en-US" dirty="0"/>
              <a:t>→ スピンの相互作用が切れている</a:t>
            </a:r>
          </a:p>
        </p:txBody>
      </p:sp>
    </p:spTree>
    <p:extLst>
      <p:ext uri="{BB962C8B-B14F-4D97-AF65-F5344CB8AC3E}">
        <p14:creationId xmlns:p14="http://schemas.microsoft.com/office/powerpoint/2010/main" val="796522904"/>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 name="フリーフォーム: 図形 81">
            <a:extLst>
              <a:ext uri="{FF2B5EF4-FFF2-40B4-BE49-F238E27FC236}">
                <a16:creationId xmlns:a16="http://schemas.microsoft.com/office/drawing/2014/main" id="{F93B1E2D-81DF-4CE0-BC71-5EE64ABFFE6D}"/>
              </a:ext>
            </a:extLst>
          </p:cNvPr>
          <p:cNvSpPr/>
          <p:nvPr/>
        </p:nvSpPr>
        <p:spPr>
          <a:xfrm>
            <a:off x="2137547" y="1810856"/>
            <a:ext cx="2761784" cy="4086605"/>
          </a:xfrm>
          <a:custGeom>
            <a:avLst/>
            <a:gdLst>
              <a:gd name="connsiteX0" fmla="*/ 152647 w 2761784"/>
              <a:gd name="connsiteY0" fmla="*/ 26333 h 4086605"/>
              <a:gd name="connsiteX1" fmla="*/ 152647 w 2761784"/>
              <a:gd name="connsiteY1" fmla="*/ 26333 h 4086605"/>
              <a:gd name="connsiteX2" fmla="*/ 530152 w 2761784"/>
              <a:gd name="connsiteY2" fmla="*/ 1166 h 4086605"/>
              <a:gd name="connsiteX3" fmla="*/ 1050270 w 2761784"/>
              <a:gd name="connsiteY3" fmla="*/ 26333 h 4086605"/>
              <a:gd name="connsiteX4" fmla="*/ 2342174 w 2761784"/>
              <a:gd name="connsiteY4" fmla="*/ 51500 h 4086605"/>
              <a:gd name="connsiteX5" fmla="*/ 2384119 w 2761784"/>
              <a:gd name="connsiteY5" fmla="*/ 68278 h 4086605"/>
              <a:gd name="connsiteX6" fmla="*/ 2442842 w 2761784"/>
              <a:gd name="connsiteY6" fmla="*/ 85056 h 4086605"/>
              <a:gd name="connsiteX7" fmla="*/ 2476398 w 2761784"/>
              <a:gd name="connsiteY7" fmla="*/ 127001 h 4086605"/>
              <a:gd name="connsiteX8" fmla="*/ 2585455 w 2761784"/>
              <a:gd name="connsiteY8" fmla="*/ 319948 h 4086605"/>
              <a:gd name="connsiteX9" fmla="*/ 2635789 w 2761784"/>
              <a:gd name="connsiteY9" fmla="*/ 445783 h 4086605"/>
              <a:gd name="connsiteX10" fmla="*/ 2719679 w 2761784"/>
              <a:gd name="connsiteY10" fmla="*/ 722619 h 4086605"/>
              <a:gd name="connsiteX11" fmla="*/ 2753235 w 2761784"/>
              <a:gd name="connsiteY11" fmla="*/ 991067 h 4086605"/>
              <a:gd name="connsiteX12" fmla="*/ 2761624 w 2761784"/>
              <a:gd name="connsiteY12" fmla="*/ 1259515 h 4086605"/>
              <a:gd name="connsiteX13" fmla="*/ 2728068 w 2761784"/>
              <a:gd name="connsiteY13" fmla="*/ 1678964 h 4086605"/>
              <a:gd name="connsiteX14" fmla="*/ 2686123 w 2761784"/>
              <a:gd name="connsiteY14" fmla="*/ 1930634 h 4086605"/>
              <a:gd name="connsiteX15" fmla="*/ 2644178 w 2761784"/>
              <a:gd name="connsiteY15" fmla="*/ 2039691 h 4086605"/>
              <a:gd name="connsiteX16" fmla="*/ 2577066 w 2761784"/>
              <a:gd name="connsiteY16" fmla="*/ 2241027 h 4086605"/>
              <a:gd name="connsiteX17" fmla="*/ 2551899 w 2761784"/>
              <a:gd name="connsiteY17" fmla="*/ 2308138 h 4086605"/>
              <a:gd name="connsiteX18" fmla="*/ 2484787 w 2761784"/>
              <a:gd name="connsiteY18" fmla="*/ 2425584 h 4086605"/>
              <a:gd name="connsiteX19" fmla="*/ 2409286 w 2761784"/>
              <a:gd name="connsiteY19" fmla="*/ 2501085 h 4086605"/>
              <a:gd name="connsiteX20" fmla="*/ 2333785 w 2761784"/>
              <a:gd name="connsiteY20" fmla="*/ 2543030 h 4086605"/>
              <a:gd name="connsiteX21" fmla="*/ 2048559 w 2761784"/>
              <a:gd name="connsiteY21" fmla="*/ 2652087 h 4086605"/>
              <a:gd name="connsiteX22" fmla="*/ 1914336 w 2761784"/>
              <a:gd name="connsiteY22" fmla="*/ 2685643 h 4086605"/>
              <a:gd name="connsiteX23" fmla="*/ 1629110 w 2761784"/>
              <a:gd name="connsiteY23" fmla="*/ 2694032 h 4086605"/>
              <a:gd name="connsiteX24" fmla="*/ 1503275 w 2761784"/>
              <a:gd name="connsiteY24" fmla="*/ 2794700 h 4086605"/>
              <a:gd name="connsiteX25" fmla="*/ 1360662 w 2761784"/>
              <a:gd name="connsiteY25" fmla="*/ 3079926 h 4086605"/>
              <a:gd name="connsiteX26" fmla="*/ 1259994 w 2761784"/>
              <a:gd name="connsiteY26" fmla="*/ 3331595 h 4086605"/>
              <a:gd name="connsiteX27" fmla="*/ 1058659 w 2761784"/>
              <a:gd name="connsiteY27" fmla="*/ 3675544 h 4086605"/>
              <a:gd name="connsiteX28" fmla="*/ 916046 w 2761784"/>
              <a:gd name="connsiteY28" fmla="*/ 3943992 h 4086605"/>
              <a:gd name="connsiteX29" fmla="*/ 790211 w 2761784"/>
              <a:gd name="connsiteY29" fmla="*/ 4078216 h 4086605"/>
              <a:gd name="connsiteX30" fmla="*/ 731488 w 2761784"/>
              <a:gd name="connsiteY30" fmla="*/ 4086605 h 4086605"/>
              <a:gd name="connsiteX31" fmla="*/ 521763 w 2761784"/>
              <a:gd name="connsiteY31" fmla="*/ 4027882 h 4086605"/>
              <a:gd name="connsiteX32" fmla="*/ 337205 w 2761784"/>
              <a:gd name="connsiteY32" fmla="*/ 3851713 h 4086605"/>
              <a:gd name="connsiteX33" fmla="*/ 261704 w 2761784"/>
              <a:gd name="connsiteY33" fmla="*/ 3759434 h 4086605"/>
              <a:gd name="connsiteX34" fmla="*/ 144259 w 2761784"/>
              <a:gd name="connsiteY34" fmla="*/ 3608432 h 4086605"/>
              <a:gd name="connsiteX35" fmla="*/ 68758 w 2761784"/>
              <a:gd name="connsiteY35" fmla="*/ 3381929 h 4086605"/>
              <a:gd name="connsiteX36" fmla="*/ 26813 w 2761784"/>
              <a:gd name="connsiteY36" fmla="*/ 3105093 h 4086605"/>
              <a:gd name="connsiteX37" fmla="*/ 18424 w 2761784"/>
              <a:gd name="connsiteY37" fmla="*/ 2954091 h 4086605"/>
              <a:gd name="connsiteX38" fmla="*/ 1646 w 2761784"/>
              <a:gd name="connsiteY38" fmla="*/ 2735977 h 4086605"/>
              <a:gd name="connsiteX39" fmla="*/ 26813 w 2761784"/>
              <a:gd name="connsiteY39" fmla="*/ 1888689 h 4086605"/>
              <a:gd name="connsiteX40" fmla="*/ 35202 w 2761784"/>
              <a:gd name="connsiteY40" fmla="*/ 1376961 h 4086605"/>
              <a:gd name="connsiteX41" fmla="*/ 51980 w 2761784"/>
              <a:gd name="connsiteY41" fmla="*/ 1150458 h 4086605"/>
              <a:gd name="connsiteX42" fmla="*/ 77147 w 2761784"/>
              <a:gd name="connsiteY42" fmla="*/ 1041401 h 4086605"/>
              <a:gd name="connsiteX43" fmla="*/ 119092 w 2761784"/>
              <a:gd name="connsiteY43" fmla="*/ 705841 h 4086605"/>
              <a:gd name="connsiteX44" fmla="*/ 144259 w 2761784"/>
              <a:gd name="connsiteY44" fmla="*/ 521283 h 4086605"/>
              <a:gd name="connsiteX45" fmla="*/ 152647 w 2761784"/>
              <a:gd name="connsiteY45" fmla="*/ 412227 h 4086605"/>
              <a:gd name="connsiteX46" fmla="*/ 161036 w 2761784"/>
              <a:gd name="connsiteY46" fmla="*/ 378671 h 4086605"/>
              <a:gd name="connsiteX47" fmla="*/ 161036 w 2761784"/>
              <a:gd name="connsiteY47" fmla="*/ 269614 h 4086605"/>
              <a:gd name="connsiteX48" fmla="*/ 152647 w 2761784"/>
              <a:gd name="connsiteY48" fmla="*/ 26333 h 40866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Lst>
            <a:rect l="l" t="t" r="r" b="b"/>
            <a:pathLst>
              <a:path w="2761784" h="4086605">
                <a:moveTo>
                  <a:pt x="152647" y="26333"/>
                </a:moveTo>
                <a:lnTo>
                  <a:pt x="152647" y="26333"/>
                </a:lnTo>
                <a:cubicBezTo>
                  <a:pt x="278482" y="17944"/>
                  <a:pt x="404212" y="-5462"/>
                  <a:pt x="530152" y="1166"/>
                </a:cubicBezTo>
                <a:lnTo>
                  <a:pt x="1050270" y="26333"/>
                </a:lnTo>
                <a:lnTo>
                  <a:pt x="2342174" y="51500"/>
                </a:lnTo>
                <a:cubicBezTo>
                  <a:pt x="2356156" y="57093"/>
                  <a:pt x="2369833" y="63516"/>
                  <a:pt x="2384119" y="68278"/>
                </a:cubicBezTo>
                <a:cubicBezTo>
                  <a:pt x="2403432" y="74716"/>
                  <a:pt x="2425667" y="74126"/>
                  <a:pt x="2442842" y="85056"/>
                </a:cubicBezTo>
                <a:cubicBezTo>
                  <a:pt x="2457948" y="94669"/>
                  <a:pt x="2466466" y="112103"/>
                  <a:pt x="2476398" y="127001"/>
                </a:cubicBezTo>
                <a:cubicBezTo>
                  <a:pt x="2503141" y="167115"/>
                  <a:pt x="2568034" y="282426"/>
                  <a:pt x="2585455" y="319948"/>
                </a:cubicBezTo>
                <a:cubicBezTo>
                  <a:pt x="2604479" y="360923"/>
                  <a:pt x="2619927" y="403483"/>
                  <a:pt x="2635789" y="445783"/>
                </a:cubicBezTo>
                <a:cubicBezTo>
                  <a:pt x="2673740" y="546984"/>
                  <a:pt x="2699267" y="617158"/>
                  <a:pt x="2719679" y="722619"/>
                </a:cubicBezTo>
                <a:cubicBezTo>
                  <a:pt x="2726610" y="758430"/>
                  <a:pt x="2749806" y="961925"/>
                  <a:pt x="2753235" y="991067"/>
                </a:cubicBezTo>
                <a:cubicBezTo>
                  <a:pt x="2756031" y="1080550"/>
                  <a:pt x="2762921" y="1169998"/>
                  <a:pt x="2761624" y="1259515"/>
                </a:cubicBezTo>
                <a:cubicBezTo>
                  <a:pt x="2757092" y="1572193"/>
                  <a:pt x="2755550" y="1479722"/>
                  <a:pt x="2728068" y="1678964"/>
                </a:cubicBezTo>
                <a:cubicBezTo>
                  <a:pt x="2715110" y="1772913"/>
                  <a:pt x="2712936" y="1840139"/>
                  <a:pt x="2686123" y="1930634"/>
                </a:cubicBezTo>
                <a:cubicBezTo>
                  <a:pt x="2675058" y="1967978"/>
                  <a:pt x="2657089" y="2002945"/>
                  <a:pt x="2644178" y="2039691"/>
                </a:cubicBezTo>
                <a:cubicBezTo>
                  <a:pt x="2620728" y="2106434"/>
                  <a:pt x="2601906" y="2174789"/>
                  <a:pt x="2577066" y="2241027"/>
                </a:cubicBezTo>
                <a:cubicBezTo>
                  <a:pt x="2568677" y="2263397"/>
                  <a:pt x="2562584" y="2286769"/>
                  <a:pt x="2551899" y="2308138"/>
                </a:cubicBezTo>
                <a:cubicBezTo>
                  <a:pt x="2531734" y="2348467"/>
                  <a:pt x="2516670" y="2393701"/>
                  <a:pt x="2484787" y="2425584"/>
                </a:cubicBezTo>
                <a:cubicBezTo>
                  <a:pt x="2459620" y="2450751"/>
                  <a:pt x="2437380" y="2479234"/>
                  <a:pt x="2409286" y="2501085"/>
                </a:cubicBezTo>
                <a:cubicBezTo>
                  <a:pt x="2386561" y="2518760"/>
                  <a:pt x="2359310" y="2529713"/>
                  <a:pt x="2333785" y="2543030"/>
                </a:cubicBezTo>
                <a:cubicBezTo>
                  <a:pt x="2193552" y="2616195"/>
                  <a:pt x="2218992" y="2604744"/>
                  <a:pt x="2048559" y="2652087"/>
                </a:cubicBezTo>
                <a:cubicBezTo>
                  <a:pt x="2004124" y="2664430"/>
                  <a:pt x="1960225" y="2681054"/>
                  <a:pt x="1914336" y="2685643"/>
                </a:cubicBezTo>
                <a:cubicBezTo>
                  <a:pt x="1819692" y="2695107"/>
                  <a:pt x="1724185" y="2691236"/>
                  <a:pt x="1629110" y="2694032"/>
                </a:cubicBezTo>
                <a:cubicBezTo>
                  <a:pt x="1579408" y="2725096"/>
                  <a:pt x="1537750" y="2744137"/>
                  <a:pt x="1503275" y="2794700"/>
                </a:cubicBezTo>
                <a:cubicBezTo>
                  <a:pt x="1473025" y="2839066"/>
                  <a:pt x="1376712" y="3042477"/>
                  <a:pt x="1360662" y="3079926"/>
                </a:cubicBezTo>
                <a:cubicBezTo>
                  <a:pt x="1325071" y="3162973"/>
                  <a:pt x="1305638" y="3253620"/>
                  <a:pt x="1259994" y="3331595"/>
                </a:cubicBezTo>
                <a:cubicBezTo>
                  <a:pt x="1192882" y="3446245"/>
                  <a:pt x="1118070" y="3556721"/>
                  <a:pt x="1058659" y="3675544"/>
                </a:cubicBezTo>
                <a:cubicBezTo>
                  <a:pt x="1024906" y="3743051"/>
                  <a:pt x="958279" y="3881754"/>
                  <a:pt x="916046" y="3943992"/>
                </a:cubicBezTo>
                <a:cubicBezTo>
                  <a:pt x="912667" y="3948972"/>
                  <a:pt x="828563" y="4062236"/>
                  <a:pt x="790211" y="4078216"/>
                </a:cubicBezTo>
                <a:cubicBezTo>
                  <a:pt x="771959" y="4085821"/>
                  <a:pt x="751062" y="4083809"/>
                  <a:pt x="731488" y="4086605"/>
                </a:cubicBezTo>
                <a:cubicBezTo>
                  <a:pt x="661580" y="4067031"/>
                  <a:pt x="584131" y="4065038"/>
                  <a:pt x="521763" y="4027882"/>
                </a:cubicBezTo>
                <a:cubicBezTo>
                  <a:pt x="448699" y="3984354"/>
                  <a:pt x="391060" y="3917536"/>
                  <a:pt x="337205" y="3851713"/>
                </a:cubicBezTo>
                <a:cubicBezTo>
                  <a:pt x="312038" y="3820953"/>
                  <a:pt x="286005" y="3790882"/>
                  <a:pt x="261704" y="3759434"/>
                </a:cubicBezTo>
                <a:cubicBezTo>
                  <a:pt x="127206" y="3585377"/>
                  <a:pt x="254742" y="3737332"/>
                  <a:pt x="144259" y="3608432"/>
                </a:cubicBezTo>
                <a:cubicBezTo>
                  <a:pt x="119092" y="3532931"/>
                  <a:pt x="83425" y="3460151"/>
                  <a:pt x="68758" y="3381929"/>
                </a:cubicBezTo>
                <a:cubicBezTo>
                  <a:pt x="34770" y="3200660"/>
                  <a:pt x="48910" y="3292914"/>
                  <a:pt x="26813" y="3105093"/>
                </a:cubicBezTo>
                <a:cubicBezTo>
                  <a:pt x="24017" y="3054759"/>
                  <a:pt x="21853" y="3004386"/>
                  <a:pt x="18424" y="2954091"/>
                </a:cubicBezTo>
                <a:cubicBezTo>
                  <a:pt x="13464" y="2881340"/>
                  <a:pt x="2390" y="2808893"/>
                  <a:pt x="1646" y="2735977"/>
                </a:cubicBezTo>
                <a:cubicBezTo>
                  <a:pt x="-3219" y="2259239"/>
                  <a:pt x="1988" y="2248658"/>
                  <a:pt x="26813" y="1888689"/>
                </a:cubicBezTo>
                <a:cubicBezTo>
                  <a:pt x="29609" y="1718113"/>
                  <a:pt x="30772" y="1547502"/>
                  <a:pt x="35202" y="1376961"/>
                </a:cubicBezTo>
                <a:cubicBezTo>
                  <a:pt x="35597" y="1361769"/>
                  <a:pt x="46368" y="1184130"/>
                  <a:pt x="51980" y="1150458"/>
                </a:cubicBezTo>
                <a:cubicBezTo>
                  <a:pt x="58113" y="1113658"/>
                  <a:pt x="68758" y="1077753"/>
                  <a:pt x="77147" y="1041401"/>
                </a:cubicBezTo>
                <a:cubicBezTo>
                  <a:pt x="129680" y="516071"/>
                  <a:pt x="55274" y="1232341"/>
                  <a:pt x="119092" y="705841"/>
                </a:cubicBezTo>
                <a:cubicBezTo>
                  <a:pt x="142589" y="511991"/>
                  <a:pt x="110287" y="674157"/>
                  <a:pt x="144259" y="521283"/>
                </a:cubicBezTo>
                <a:cubicBezTo>
                  <a:pt x="147055" y="484931"/>
                  <a:pt x="148387" y="448437"/>
                  <a:pt x="152647" y="412227"/>
                </a:cubicBezTo>
                <a:cubicBezTo>
                  <a:pt x="153994" y="400776"/>
                  <a:pt x="160359" y="390181"/>
                  <a:pt x="161036" y="378671"/>
                </a:cubicBezTo>
                <a:cubicBezTo>
                  <a:pt x="163171" y="342381"/>
                  <a:pt x="161036" y="305966"/>
                  <a:pt x="161036" y="269614"/>
                </a:cubicBezTo>
                <a:lnTo>
                  <a:pt x="152647" y="26333"/>
                </a:lnTo>
                <a:close/>
              </a:path>
            </a:pathLst>
          </a:cu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フリーフォーム: 図形 80">
            <a:extLst>
              <a:ext uri="{FF2B5EF4-FFF2-40B4-BE49-F238E27FC236}">
                <a16:creationId xmlns:a16="http://schemas.microsoft.com/office/drawing/2014/main" id="{9FED9FED-B33B-41E1-9F46-F9BDC9078824}"/>
              </a:ext>
            </a:extLst>
          </p:cNvPr>
          <p:cNvSpPr/>
          <p:nvPr/>
        </p:nvSpPr>
        <p:spPr>
          <a:xfrm>
            <a:off x="3900881" y="1845578"/>
            <a:ext cx="2684477" cy="3900881"/>
          </a:xfrm>
          <a:custGeom>
            <a:avLst/>
            <a:gdLst>
              <a:gd name="connsiteX0" fmla="*/ 1979802 w 2684477"/>
              <a:gd name="connsiteY0" fmla="*/ 16778 h 3900881"/>
              <a:gd name="connsiteX1" fmla="*/ 1979802 w 2684477"/>
              <a:gd name="connsiteY1" fmla="*/ 16778 h 3900881"/>
              <a:gd name="connsiteX2" fmla="*/ 1761688 w 2684477"/>
              <a:gd name="connsiteY2" fmla="*/ 8389 h 3900881"/>
              <a:gd name="connsiteX3" fmla="*/ 1610686 w 2684477"/>
              <a:gd name="connsiteY3" fmla="*/ 41945 h 3900881"/>
              <a:gd name="connsiteX4" fmla="*/ 1484851 w 2684477"/>
              <a:gd name="connsiteY4" fmla="*/ 58723 h 3900881"/>
              <a:gd name="connsiteX5" fmla="*/ 1417739 w 2684477"/>
              <a:gd name="connsiteY5" fmla="*/ 92279 h 3900881"/>
              <a:gd name="connsiteX6" fmla="*/ 1317071 w 2684477"/>
              <a:gd name="connsiteY6" fmla="*/ 251670 h 3900881"/>
              <a:gd name="connsiteX7" fmla="*/ 1291904 w 2684477"/>
              <a:gd name="connsiteY7" fmla="*/ 385894 h 3900881"/>
              <a:gd name="connsiteX8" fmla="*/ 1258348 w 2684477"/>
              <a:gd name="connsiteY8" fmla="*/ 830510 h 3900881"/>
              <a:gd name="connsiteX9" fmla="*/ 1241570 w 2684477"/>
              <a:gd name="connsiteY9" fmla="*/ 998290 h 3900881"/>
              <a:gd name="connsiteX10" fmla="*/ 1216403 w 2684477"/>
              <a:gd name="connsiteY10" fmla="*/ 1350628 h 3900881"/>
              <a:gd name="connsiteX11" fmla="*/ 1166069 w 2684477"/>
              <a:gd name="connsiteY11" fmla="*/ 1518407 h 3900881"/>
              <a:gd name="connsiteX12" fmla="*/ 1149291 w 2684477"/>
              <a:gd name="connsiteY12" fmla="*/ 1694576 h 3900881"/>
              <a:gd name="connsiteX13" fmla="*/ 1140902 w 2684477"/>
              <a:gd name="connsiteY13" fmla="*/ 1828800 h 3900881"/>
              <a:gd name="connsiteX14" fmla="*/ 1115736 w 2684477"/>
              <a:gd name="connsiteY14" fmla="*/ 1971413 h 3900881"/>
              <a:gd name="connsiteX15" fmla="*/ 1065402 w 2684477"/>
              <a:gd name="connsiteY15" fmla="*/ 2273416 h 3900881"/>
              <a:gd name="connsiteX16" fmla="*/ 1048624 w 2684477"/>
              <a:gd name="connsiteY16" fmla="*/ 2382473 h 3900881"/>
              <a:gd name="connsiteX17" fmla="*/ 939567 w 2684477"/>
              <a:gd name="connsiteY17" fmla="*/ 2550253 h 3900881"/>
              <a:gd name="connsiteX18" fmla="*/ 763398 w 2684477"/>
              <a:gd name="connsiteY18" fmla="*/ 2667699 h 3900881"/>
              <a:gd name="connsiteX19" fmla="*/ 645952 w 2684477"/>
              <a:gd name="connsiteY19" fmla="*/ 2701255 h 3900881"/>
              <a:gd name="connsiteX20" fmla="*/ 536895 w 2684477"/>
              <a:gd name="connsiteY20" fmla="*/ 2751589 h 3900881"/>
              <a:gd name="connsiteX21" fmla="*/ 427838 w 2684477"/>
              <a:gd name="connsiteY21" fmla="*/ 2793534 h 3900881"/>
              <a:gd name="connsiteX22" fmla="*/ 268447 w 2684477"/>
              <a:gd name="connsiteY22" fmla="*/ 2852257 h 3900881"/>
              <a:gd name="connsiteX23" fmla="*/ 142613 w 2684477"/>
              <a:gd name="connsiteY23" fmla="*/ 2969703 h 3900881"/>
              <a:gd name="connsiteX24" fmla="*/ 83890 w 2684477"/>
              <a:gd name="connsiteY24" fmla="*/ 3053593 h 3900881"/>
              <a:gd name="connsiteX25" fmla="*/ 16778 w 2684477"/>
              <a:gd name="connsiteY25" fmla="*/ 3254928 h 3900881"/>
              <a:gd name="connsiteX26" fmla="*/ 0 w 2684477"/>
              <a:gd name="connsiteY26" fmla="*/ 3355596 h 3900881"/>
              <a:gd name="connsiteX27" fmla="*/ 8389 w 2684477"/>
              <a:gd name="connsiteY27" fmla="*/ 3540154 h 3900881"/>
              <a:gd name="connsiteX28" fmla="*/ 25167 w 2684477"/>
              <a:gd name="connsiteY28" fmla="*/ 3615655 h 3900881"/>
              <a:gd name="connsiteX29" fmla="*/ 109057 w 2684477"/>
              <a:gd name="connsiteY29" fmla="*/ 3749879 h 3900881"/>
              <a:gd name="connsiteX30" fmla="*/ 184558 w 2684477"/>
              <a:gd name="connsiteY30" fmla="*/ 3791824 h 3900881"/>
              <a:gd name="connsiteX31" fmla="*/ 520117 w 2684477"/>
              <a:gd name="connsiteY31" fmla="*/ 3842158 h 3900881"/>
              <a:gd name="connsiteX32" fmla="*/ 939567 w 2684477"/>
              <a:gd name="connsiteY32" fmla="*/ 3842158 h 3900881"/>
              <a:gd name="connsiteX33" fmla="*/ 1065402 w 2684477"/>
              <a:gd name="connsiteY33" fmla="*/ 3867325 h 3900881"/>
              <a:gd name="connsiteX34" fmla="*/ 1476462 w 2684477"/>
              <a:gd name="connsiteY34" fmla="*/ 3884103 h 3900881"/>
              <a:gd name="connsiteX35" fmla="*/ 1837189 w 2684477"/>
              <a:gd name="connsiteY35" fmla="*/ 3900881 h 3900881"/>
              <a:gd name="connsiteX36" fmla="*/ 2248249 w 2684477"/>
              <a:gd name="connsiteY36" fmla="*/ 3884103 h 3900881"/>
              <a:gd name="connsiteX37" fmla="*/ 2306972 w 2684477"/>
              <a:gd name="connsiteY37" fmla="*/ 3850547 h 3900881"/>
              <a:gd name="connsiteX38" fmla="*/ 2516697 w 2684477"/>
              <a:gd name="connsiteY38" fmla="*/ 3489820 h 3900881"/>
              <a:gd name="connsiteX39" fmla="*/ 2550253 w 2684477"/>
              <a:gd name="connsiteY39" fmla="*/ 3347207 h 3900881"/>
              <a:gd name="connsiteX40" fmla="*/ 2533475 w 2684477"/>
              <a:gd name="connsiteY40" fmla="*/ 3061982 h 3900881"/>
              <a:gd name="connsiteX41" fmla="*/ 2625754 w 2684477"/>
              <a:gd name="connsiteY41" fmla="*/ 2785145 h 3900881"/>
              <a:gd name="connsiteX42" fmla="*/ 2642532 w 2684477"/>
              <a:gd name="connsiteY42" fmla="*/ 2625754 h 3900881"/>
              <a:gd name="connsiteX43" fmla="*/ 2667699 w 2684477"/>
              <a:gd name="connsiteY43" fmla="*/ 2239861 h 3900881"/>
              <a:gd name="connsiteX44" fmla="*/ 2684477 w 2684477"/>
              <a:gd name="connsiteY44" fmla="*/ 2013358 h 3900881"/>
              <a:gd name="connsiteX45" fmla="*/ 2659310 w 2684477"/>
              <a:gd name="connsiteY45" fmla="*/ 1702965 h 3900881"/>
              <a:gd name="connsiteX46" fmla="*/ 2617365 w 2684477"/>
              <a:gd name="connsiteY46" fmla="*/ 1560352 h 3900881"/>
              <a:gd name="connsiteX47" fmla="*/ 2592198 w 2684477"/>
              <a:gd name="connsiteY47" fmla="*/ 1392572 h 3900881"/>
              <a:gd name="connsiteX48" fmla="*/ 2541864 w 2684477"/>
              <a:gd name="connsiteY48" fmla="*/ 1182848 h 3900881"/>
              <a:gd name="connsiteX49" fmla="*/ 2499919 w 2684477"/>
              <a:gd name="connsiteY49" fmla="*/ 906011 h 3900881"/>
              <a:gd name="connsiteX50" fmla="*/ 2466363 w 2684477"/>
              <a:gd name="connsiteY50" fmla="*/ 771787 h 3900881"/>
              <a:gd name="connsiteX51" fmla="*/ 2424418 w 2684477"/>
              <a:gd name="connsiteY51" fmla="*/ 545284 h 3900881"/>
              <a:gd name="connsiteX52" fmla="*/ 2382473 w 2684477"/>
              <a:gd name="connsiteY52" fmla="*/ 327171 h 3900881"/>
              <a:gd name="connsiteX53" fmla="*/ 2340528 w 2684477"/>
              <a:gd name="connsiteY53" fmla="*/ 125835 h 3900881"/>
              <a:gd name="connsiteX54" fmla="*/ 2323750 w 2684477"/>
              <a:gd name="connsiteY54" fmla="*/ 83890 h 3900881"/>
              <a:gd name="connsiteX55" fmla="*/ 2248249 w 2684477"/>
              <a:gd name="connsiteY55" fmla="*/ 50334 h 3900881"/>
              <a:gd name="connsiteX56" fmla="*/ 2172748 w 2684477"/>
              <a:gd name="connsiteY56" fmla="*/ 33556 h 3900881"/>
              <a:gd name="connsiteX57" fmla="*/ 2097247 w 2684477"/>
              <a:gd name="connsiteY57" fmla="*/ 25167 h 3900881"/>
              <a:gd name="connsiteX58" fmla="*/ 2038525 w 2684477"/>
              <a:gd name="connsiteY58" fmla="*/ 0 h 3900881"/>
              <a:gd name="connsiteX59" fmla="*/ 1979802 w 2684477"/>
              <a:gd name="connsiteY59" fmla="*/ 16778 h 39008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Lst>
            <a:rect l="l" t="t" r="r" b="b"/>
            <a:pathLst>
              <a:path w="2684477" h="3900881">
                <a:moveTo>
                  <a:pt x="1979802" y="16778"/>
                </a:moveTo>
                <a:lnTo>
                  <a:pt x="1979802" y="16778"/>
                </a:lnTo>
                <a:cubicBezTo>
                  <a:pt x="1907097" y="13982"/>
                  <a:pt x="1834423" y="6524"/>
                  <a:pt x="1761688" y="8389"/>
                </a:cubicBezTo>
                <a:cubicBezTo>
                  <a:pt x="1606323" y="12373"/>
                  <a:pt x="1699646" y="17683"/>
                  <a:pt x="1610686" y="41945"/>
                </a:cubicBezTo>
                <a:cubicBezTo>
                  <a:pt x="1584798" y="49005"/>
                  <a:pt x="1503681" y="56631"/>
                  <a:pt x="1484851" y="58723"/>
                </a:cubicBezTo>
                <a:cubicBezTo>
                  <a:pt x="1462480" y="69908"/>
                  <a:pt x="1438091" y="77742"/>
                  <a:pt x="1417739" y="92279"/>
                </a:cubicBezTo>
                <a:cubicBezTo>
                  <a:pt x="1354565" y="137403"/>
                  <a:pt x="1351243" y="177631"/>
                  <a:pt x="1317071" y="251670"/>
                </a:cubicBezTo>
                <a:cubicBezTo>
                  <a:pt x="1308682" y="296411"/>
                  <a:pt x="1297550" y="340725"/>
                  <a:pt x="1291904" y="385894"/>
                </a:cubicBezTo>
                <a:cubicBezTo>
                  <a:pt x="1281128" y="472098"/>
                  <a:pt x="1264366" y="756786"/>
                  <a:pt x="1258348" y="830510"/>
                </a:cubicBezTo>
                <a:cubicBezTo>
                  <a:pt x="1253775" y="886529"/>
                  <a:pt x="1245881" y="942250"/>
                  <a:pt x="1241570" y="998290"/>
                </a:cubicBezTo>
                <a:cubicBezTo>
                  <a:pt x="1234675" y="1087926"/>
                  <a:pt x="1231860" y="1267547"/>
                  <a:pt x="1216403" y="1350628"/>
                </a:cubicBezTo>
                <a:cubicBezTo>
                  <a:pt x="1205723" y="1408032"/>
                  <a:pt x="1182847" y="1462481"/>
                  <a:pt x="1166069" y="1518407"/>
                </a:cubicBezTo>
                <a:cubicBezTo>
                  <a:pt x="1160476" y="1577130"/>
                  <a:pt x="1154058" y="1635780"/>
                  <a:pt x="1149291" y="1694576"/>
                </a:cubicBezTo>
                <a:cubicBezTo>
                  <a:pt x="1145668" y="1739258"/>
                  <a:pt x="1146296" y="1784297"/>
                  <a:pt x="1140902" y="1828800"/>
                </a:cubicBezTo>
                <a:cubicBezTo>
                  <a:pt x="1135094" y="1876721"/>
                  <a:pt x="1122563" y="1923626"/>
                  <a:pt x="1115736" y="1971413"/>
                </a:cubicBezTo>
                <a:cubicBezTo>
                  <a:pt x="1052846" y="2411653"/>
                  <a:pt x="1151095" y="1830673"/>
                  <a:pt x="1065402" y="2273416"/>
                </a:cubicBezTo>
                <a:cubicBezTo>
                  <a:pt x="1058413" y="2309526"/>
                  <a:pt x="1059776" y="2347424"/>
                  <a:pt x="1048624" y="2382473"/>
                </a:cubicBezTo>
                <a:cubicBezTo>
                  <a:pt x="1037202" y="2418371"/>
                  <a:pt x="958887" y="2530933"/>
                  <a:pt x="939567" y="2550253"/>
                </a:cubicBezTo>
                <a:cubicBezTo>
                  <a:pt x="910770" y="2579050"/>
                  <a:pt x="810427" y="2649297"/>
                  <a:pt x="763398" y="2667699"/>
                </a:cubicBezTo>
                <a:cubicBezTo>
                  <a:pt x="725482" y="2682536"/>
                  <a:pt x="684133" y="2687114"/>
                  <a:pt x="645952" y="2701255"/>
                </a:cubicBezTo>
                <a:cubicBezTo>
                  <a:pt x="608407" y="2715161"/>
                  <a:pt x="573768" y="2735989"/>
                  <a:pt x="536895" y="2751589"/>
                </a:cubicBezTo>
                <a:cubicBezTo>
                  <a:pt x="501025" y="2766765"/>
                  <a:pt x="464484" y="2780341"/>
                  <a:pt x="427838" y="2793534"/>
                </a:cubicBezTo>
                <a:cubicBezTo>
                  <a:pt x="394109" y="2805676"/>
                  <a:pt x="307214" y="2830104"/>
                  <a:pt x="268447" y="2852257"/>
                </a:cubicBezTo>
                <a:cubicBezTo>
                  <a:pt x="212118" y="2884445"/>
                  <a:pt x="184001" y="2917278"/>
                  <a:pt x="142613" y="2969703"/>
                </a:cubicBezTo>
                <a:cubicBezTo>
                  <a:pt x="121462" y="2996494"/>
                  <a:pt x="100235" y="3023627"/>
                  <a:pt x="83890" y="3053593"/>
                </a:cubicBezTo>
                <a:cubicBezTo>
                  <a:pt x="48827" y="3117876"/>
                  <a:pt x="31556" y="3183992"/>
                  <a:pt x="16778" y="3254928"/>
                </a:cubicBezTo>
                <a:cubicBezTo>
                  <a:pt x="9840" y="3288232"/>
                  <a:pt x="5593" y="3322040"/>
                  <a:pt x="0" y="3355596"/>
                </a:cubicBezTo>
                <a:cubicBezTo>
                  <a:pt x="2796" y="3417115"/>
                  <a:pt x="2457" y="3478858"/>
                  <a:pt x="8389" y="3540154"/>
                </a:cubicBezTo>
                <a:cubicBezTo>
                  <a:pt x="10872" y="3565815"/>
                  <a:pt x="15823" y="3591627"/>
                  <a:pt x="25167" y="3615655"/>
                </a:cubicBezTo>
                <a:cubicBezTo>
                  <a:pt x="32423" y="3634312"/>
                  <a:pt x="89123" y="3732793"/>
                  <a:pt x="109057" y="3749879"/>
                </a:cubicBezTo>
                <a:cubicBezTo>
                  <a:pt x="130916" y="3768615"/>
                  <a:pt x="156876" y="3783915"/>
                  <a:pt x="184558" y="3791824"/>
                </a:cubicBezTo>
                <a:cubicBezTo>
                  <a:pt x="329338" y="3833190"/>
                  <a:pt x="388130" y="3832730"/>
                  <a:pt x="520117" y="3842158"/>
                </a:cubicBezTo>
                <a:cubicBezTo>
                  <a:pt x="721539" y="3818461"/>
                  <a:pt x="678701" y="3814984"/>
                  <a:pt x="939567" y="3842158"/>
                </a:cubicBezTo>
                <a:cubicBezTo>
                  <a:pt x="982112" y="3846590"/>
                  <a:pt x="1022937" y="3862178"/>
                  <a:pt x="1065402" y="3867325"/>
                </a:cubicBezTo>
                <a:cubicBezTo>
                  <a:pt x="1127798" y="3874888"/>
                  <a:pt x="1467451" y="3883787"/>
                  <a:pt x="1476462" y="3884103"/>
                </a:cubicBezTo>
                <a:cubicBezTo>
                  <a:pt x="1704394" y="3892101"/>
                  <a:pt x="1646661" y="3889673"/>
                  <a:pt x="1837189" y="3900881"/>
                </a:cubicBezTo>
                <a:cubicBezTo>
                  <a:pt x="1974209" y="3895288"/>
                  <a:pt x="2111895" y="3898712"/>
                  <a:pt x="2248249" y="3884103"/>
                </a:cubicBezTo>
                <a:cubicBezTo>
                  <a:pt x="2270665" y="3881701"/>
                  <a:pt x="2294284" y="3869182"/>
                  <a:pt x="2306972" y="3850547"/>
                </a:cubicBezTo>
                <a:cubicBezTo>
                  <a:pt x="2385249" y="3735577"/>
                  <a:pt x="2516697" y="3489820"/>
                  <a:pt x="2516697" y="3489820"/>
                </a:cubicBezTo>
                <a:cubicBezTo>
                  <a:pt x="2527882" y="3442282"/>
                  <a:pt x="2548339" y="3396005"/>
                  <a:pt x="2550253" y="3347207"/>
                </a:cubicBezTo>
                <a:cubicBezTo>
                  <a:pt x="2553985" y="3252041"/>
                  <a:pt x="2520796" y="3156374"/>
                  <a:pt x="2533475" y="3061982"/>
                </a:cubicBezTo>
                <a:cubicBezTo>
                  <a:pt x="2546425" y="2965577"/>
                  <a:pt x="2594994" y="2877424"/>
                  <a:pt x="2625754" y="2785145"/>
                </a:cubicBezTo>
                <a:cubicBezTo>
                  <a:pt x="2631347" y="2732015"/>
                  <a:pt x="2638435" y="2679021"/>
                  <a:pt x="2642532" y="2625754"/>
                </a:cubicBezTo>
                <a:cubicBezTo>
                  <a:pt x="2652419" y="2497229"/>
                  <a:pt x="2658891" y="2368464"/>
                  <a:pt x="2667699" y="2239861"/>
                </a:cubicBezTo>
                <a:cubicBezTo>
                  <a:pt x="2672872" y="2164330"/>
                  <a:pt x="2678884" y="2088859"/>
                  <a:pt x="2684477" y="2013358"/>
                </a:cubicBezTo>
                <a:cubicBezTo>
                  <a:pt x="2676088" y="1909894"/>
                  <a:pt x="2674522" y="1805648"/>
                  <a:pt x="2659310" y="1702965"/>
                </a:cubicBezTo>
                <a:cubicBezTo>
                  <a:pt x="2652048" y="1653949"/>
                  <a:pt x="2627837" y="1608784"/>
                  <a:pt x="2617365" y="1560352"/>
                </a:cubicBezTo>
                <a:cubicBezTo>
                  <a:pt x="2605414" y="1505077"/>
                  <a:pt x="2603289" y="1448026"/>
                  <a:pt x="2592198" y="1392572"/>
                </a:cubicBezTo>
                <a:cubicBezTo>
                  <a:pt x="2578099" y="1322075"/>
                  <a:pt x="2555260" y="1253482"/>
                  <a:pt x="2541864" y="1182848"/>
                </a:cubicBezTo>
                <a:cubicBezTo>
                  <a:pt x="2524473" y="1091150"/>
                  <a:pt x="2522555" y="996557"/>
                  <a:pt x="2499919" y="906011"/>
                </a:cubicBezTo>
                <a:cubicBezTo>
                  <a:pt x="2488734" y="861270"/>
                  <a:pt x="2475408" y="817010"/>
                  <a:pt x="2466363" y="771787"/>
                </a:cubicBezTo>
                <a:cubicBezTo>
                  <a:pt x="2378147" y="330705"/>
                  <a:pt x="2520895" y="963350"/>
                  <a:pt x="2424418" y="545284"/>
                </a:cubicBezTo>
                <a:cubicBezTo>
                  <a:pt x="2409360" y="364593"/>
                  <a:pt x="2429255" y="524692"/>
                  <a:pt x="2382473" y="327171"/>
                </a:cubicBezTo>
                <a:cubicBezTo>
                  <a:pt x="2366674" y="260463"/>
                  <a:pt x="2365988" y="189485"/>
                  <a:pt x="2340528" y="125835"/>
                </a:cubicBezTo>
                <a:cubicBezTo>
                  <a:pt x="2334935" y="111853"/>
                  <a:pt x="2333666" y="95223"/>
                  <a:pt x="2323750" y="83890"/>
                </a:cubicBezTo>
                <a:cubicBezTo>
                  <a:pt x="2304240" y="61593"/>
                  <a:pt x="2274769" y="56454"/>
                  <a:pt x="2248249" y="50334"/>
                </a:cubicBezTo>
                <a:cubicBezTo>
                  <a:pt x="2223128" y="44537"/>
                  <a:pt x="2198178" y="37794"/>
                  <a:pt x="2172748" y="33556"/>
                </a:cubicBezTo>
                <a:cubicBezTo>
                  <a:pt x="2147771" y="29393"/>
                  <a:pt x="2122414" y="27963"/>
                  <a:pt x="2097247" y="25167"/>
                </a:cubicBezTo>
                <a:cubicBezTo>
                  <a:pt x="2043162" y="7139"/>
                  <a:pt x="2059418" y="20895"/>
                  <a:pt x="2038525" y="0"/>
                </a:cubicBezTo>
                <a:lnTo>
                  <a:pt x="1979802" y="16778"/>
                </a:lnTo>
                <a:close/>
              </a:path>
            </a:pathLst>
          </a:cu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 name="テキスト プレースホルダー 1">
            <a:extLst>
              <a:ext uri="{FF2B5EF4-FFF2-40B4-BE49-F238E27FC236}">
                <a16:creationId xmlns:a16="http://schemas.microsoft.com/office/drawing/2014/main" id="{A1361BC6-1787-42A4-B4B1-EAEFE734E339}"/>
              </a:ext>
            </a:extLst>
          </p:cNvPr>
          <p:cNvSpPr>
            <a:spLocks noGrp="1"/>
          </p:cNvSpPr>
          <p:nvPr>
            <p:ph type="body" sz="quarter" idx="10"/>
          </p:nvPr>
        </p:nvSpPr>
        <p:spPr/>
        <p:txBody>
          <a:bodyPr/>
          <a:lstStyle/>
          <a:p>
            <a:r>
              <a:rPr lang="ja-JP" altLang="en-US" dirty="0"/>
              <a:t>クラスター</a:t>
            </a:r>
            <a:endParaRPr kumimoji="1" lang="ja-JP" altLang="en-US" dirty="0"/>
          </a:p>
        </p:txBody>
      </p:sp>
      <p:grpSp>
        <p:nvGrpSpPr>
          <p:cNvPr id="3" name="グループ化 2">
            <a:extLst>
              <a:ext uri="{FF2B5EF4-FFF2-40B4-BE49-F238E27FC236}">
                <a16:creationId xmlns:a16="http://schemas.microsoft.com/office/drawing/2014/main" id="{4098297B-0F19-48DA-A14A-31D27D2521DD}"/>
              </a:ext>
            </a:extLst>
          </p:cNvPr>
          <p:cNvGrpSpPr/>
          <p:nvPr/>
        </p:nvGrpSpPr>
        <p:grpSpPr>
          <a:xfrm rot="10800000">
            <a:off x="2483768" y="1988841"/>
            <a:ext cx="720080" cy="720080"/>
            <a:chOff x="792000" y="2529000"/>
            <a:chExt cx="360000" cy="360000"/>
          </a:xfrm>
        </p:grpSpPr>
        <p:sp>
          <p:nvSpPr>
            <p:cNvPr id="4" name="楕円 3">
              <a:extLst>
                <a:ext uri="{FF2B5EF4-FFF2-40B4-BE49-F238E27FC236}">
                  <a16:creationId xmlns:a16="http://schemas.microsoft.com/office/drawing/2014/main" id="{77EC998D-AEFF-4AD5-AEAC-1076F39798E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09CB3E9F-685A-435E-AC6E-1DEFAED8281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9C8107A8-2F54-4A2C-BCB5-84152345E2D3}"/>
              </a:ext>
            </a:extLst>
          </p:cNvPr>
          <p:cNvGrpSpPr/>
          <p:nvPr/>
        </p:nvGrpSpPr>
        <p:grpSpPr>
          <a:xfrm rot="10800000">
            <a:off x="3923928" y="1988841"/>
            <a:ext cx="720080" cy="720080"/>
            <a:chOff x="792000" y="2529000"/>
            <a:chExt cx="360000" cy="360000"/>
          </a:xfrm>
        </p:grpSpPr>
        <p:sp>
          <p:nvSpPr>
            <p:cNvPr id="7" name="楕円 6">
              <a:extLst>
                <a:ext uri="{FF2B5EF4-FFF2-40B4-BE49-F238E27FC236}">
                  <a16:creationId xmlns:a16="http://schemas.microsoft.com/office/drawing/2014/main" id="{3D205DAA-3BAA-4F3E-9FF6-21EF31BD1A0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矢印: 下 7">
              <a:extLst>
                <a:ext uri="{FF2B5EF4-FFF2-40B4-BE49-F238E27FC236}">
                  <a16:creationId xmlns:a16="http://schemas.microsoft.com/office/drawing/2014/main" id="{246C0C74-9FDC-4FF8-9CB6-AD6C420A797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BEE8CF3A-8011-4655-940B-69FAE9041A8C}"/>
              </a:ext>
            </a:extLst>
          </p:cNvPr>
          <p:cNvGrpSpPr/>
          <p:nvPr/>
        </p:nvGrpSpPr>
        <p:grpSpPr>
          <a:xfrm rot="10800000">
            <a:off x="5364088" y="1988841"/>
            <a:ext cx="720080" cy="720080"/>
            <a:chOff x="792000" y="2529000"/>
            <a:chExt cx="360000" cy="360000"/>
          </a:xfrm>
        </p:grpSpPr>
        <p:sp>
          <p:nvSpPr>
            <p:cNvPr id="10" name="楕円 9">
              <a:extLst>
                <a:ext uri="{FF2B5EF4-FFF2-40B4-BE49-F238E27FC236}">
                  <a16:creationId xmlns:a16="http://schemas.microsoft.com/office/drawing/2014/main" id="{A9B2A72C-EEF0-45EF-A93E-D9506394F2D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BE616594-E9DC-41A7-B9EE-D5C9B1AF900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47F4A9EF-BD4C-4577-8A3C-35FC6790485E}"/>
              </a:ext>
            </a:extLst>
          </p:cNvPr>
          <p:cNvGrpSpPr/>
          <p:nvPr/>
        </p:nvGrpSpPr>
        <p:grpSpPr>
          <a:xfrm rot="10800000">
            <a:off x="2483768" y="3429001"/>
            <a:ext cx="720080" cy="720080"/>
            <a:chOff x="792000" y="2529000"/>
            <a:chExt cx="360000" cy="360000"/>
          </a:xfrm>
        </p:grpSpPr>
        <p:sp>
          <p:nvSpPr>
            <p:cNvPr id="13" name="楕円 12">
              <a:extLst>
                <a:ext uri="{FF2B5EF4-FFF2-40B4-BE49-F238E27FC236}">
                  <a16:creationId xmlns:a16="http://schemas.microsoft.com/office/drawing/2014/main" id="{389EEC1D-3622-4A8B-B64F-263A8054E3C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3D9AD72C-2B09-40E5-98DD-7A51F83BC2C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037B297C-59B3-4A68-8DD8-94D2E66E4A10}"/>
              </a:ext>
            </a:extLst>
          </p:cNvPr>
          <p:cNvGrpSpPr/>
          <p:nvPr/>
        </p:nvGrpSpPr>
        <p:grpSpPr>
          <a:xfrm rot="10800000">
            <a:off x="3923928" y="3429001"/>
            <a:ext cx="720080" cy="720080"/>
            <a:chOff x="792000" y="2529000"/>
            <a:chExt cx="360000" cy="360000"/>
          </a:xfrm>
        </p:grpSpPr>
        <p:sp>
          <p:nvSpPr>
            <p:cNvPr id="16" name="楕円 15">
              <a:extLst>
                <a:ext uri="{FF2B5EF4-FFF2-40B4-BE49-F238E27FC236}">
                  <a16:creationId xmlns:a16="http://schemas.microsoft.com/office/drawing/2014/main" id="{3DE8C3EF-6145-4D07-BD71-1834002B91F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515AC539-3644-48BB-80AE-14E981D7070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グループ化 17">
            <a:extLst>
              <a:ext uri="{FF2B5EF4-FFF2-40B4-BE49-F238E27FC236}">
                <a16:creationId xmlns:a16="http://schemas.microsoft.com/office/drawing/2014/main" id="{889881C5-ECB1-497D-A978-2220C5530555}"/>
              </a:ext>
            </a:extLst>
          </p:cNvPr>
          <p:cNvGrpSpPr/>
          <p:nvPr/>
        </p:nvGrpSpPr>
        <p:grpSpPr>
          <a:xfrm rot="10800000">
            <a:off x="5364088" y="3429001"/>
            <a:ext cx="720080" cy="720080"/>
            <a:chOff x="792000" y="2529000"/>
            <a:chExt cx="360000" cy="360000"/>
          </a:xfrm>
        </p:grpSpPr>
        <p:sp>
          <p:nvSpPr>
            <p:cNvPr id="19" name="楕円 18">
              <a:extLst>
                <a:ext uri="{FF2B5EF4-FFF2-40B4-BE49-F238E27FC236}">
                  <a16:creationId xmlns:a16="http://schemas.microsoft.com/office/drawing/2014/main" id="{67CAA932-E946-42A5-9606-5955803DDC9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5DF9C30F-94F9-4170-B90C-E6FD136B062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a:extLst>
              <a:ext uri="{FF2B5EF4-FFF2-40B4-BE49-F238E27FC236}">
                <a16:creationId xmlns:a16="http://schemas.microsoft.com/office/drawing/2014/main" id="{B121C10D-C356-41AD-AA6D-FA88B2E9C7F4}"/>
              </a:ext>
            </a:extLst>
          </p:cNvPr>
          <p:cNvGrpSpPr/>
          <p:nvPr/>
        </p:nvGrpSpPr>
        <p:grpSpPr>
          <a:xfrm rot="10800000">
            <a:off x="2483768" y="4869161"/>
            <a:ext cx="720080" cy="720080"/>
            <a:chOff x="792000" y="2529000"/>
            <a:chExt cx="360000" cy="360000"/>
          </a:xfrm>
        </p:grpSpPr>
        <p:sp>
          <p:nvSpPr>
            <p:cNvPr id="22" name="楕円 21">
              <a:extLst>
                <a:ext uri="{FF2B5EF4-FFF2-40B4-BE49-F238E27FC236}">
                  <a16:creationId xmlns:a16="http://schemas.microsoft.com/office/drawing/2014/main" id="{C8FE52A4-BF7F-4EB2-88D3-3455F84F028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85BE2976-43C5-4DF5-822C-C37EBA61F8E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A1BF2387-6A6B-4185-AD35-C0A4AF77ECC0}"/>
              </a:ext>
            </a:extLst>
          </p:cNvPr>
          <p:cNvGrpSpPr/>
          <p:nvPr/>
        </p:nvGrpSpPr>
        <p:grpSpPr>
          <a:xfrm rot="10800000">
            <a:off x="3923928" y="4869161"/>
            <a:ext cx="720080" cy="720080"/>
            <a:chOff x="792000" y="2529000"/>
            <a:chExt cx="360000" cy="360000"/>
          </a:xfrm>
        </p:grpSpPr>
        <p:sp>
          <p:nvSpPr>
            <p:cNvPr id="25" name="楕円 24">
              <a:extLst>
                <a:ext uri="{FF2B5EF4-FFF2-40B4-BE49-F238E27FC236}">
                  <a16:creationId xmlns:a16="http://schemas.microsoft.com/office/drawing/2014/main" id="{FB210A65-412A-420E-B4B9-4A39BB31BD6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9ECEFC11-32E6-4CA6-90DC-EC711E30904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 name="グループ化 26">
            <a:extLst>
              <a:ext uri="{FF2B5EF4-FFF2-40B4-BE49-F238E27FC236}">
                <a16:creationId xmlns:a16="http://schemas.microsoft.com/office/drawing/2014/main" id="{D904E8CE-3252-4612-B21C-7659C1522A0B}"/>
              </a:ext>
            </a:extLst>
          </p:cNvPr>
          <p:cNvGrpSpPr/>
          <p:nvPr/>
        </p:nvGrpSpPr>
        <p:grpSpPr>
          <a:xfrm rot="10800000">
            <a:off x="5364088" y="4869161"/>
            <a:ext cx="720080" cy="720080"/>
            <a:chOff x="792000" y="2529000"/>
            <a:chExt cx="360000" cy="360000"/>
          </a:xfrm>
        </p:grpSpPr>
        <p:sp>
          <p:nvSpPr>
            <p:cNvPr id="28" name="楕円 27">
              <a:extLst>
                <a:ext uri="{FF2B5EF4-FFF2-40B4-BE49-F238E27FC236}">
                  <a16:creationId xmlns:a16="http://schemas.microsoft.com/office/drawing/2014/main" id="{EAF553EA-4FC2-4126-9592-2B6F55F6ECB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矢印: 下 28">
              <a:extLst>
                <a:ext uri="{FF2B5EF4-FFF2-40B4-BE49-F238E27FC236}">
                  <a16:creationId xmlns:a16="http://schemas.microsoft.com/office/drawing/2014/main" id="{896DF4FC-6CBA-4836-A5AA-16C59E18A61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 name="直線コネクタ 29">
            <a:extLst>
              <a:ext uri="{FF2B5EF4-FFF2-40B4-BE49-F238E27FC236}">
                <a16:creationId xmlns:a16="http://schemas.microsoft.com/office/drawing/2014/main" id="{3934532B-9FE3-4426-8C4B-D0F62E2ABB93}"/>
              </a:ext>
            </a:extLst>
          </p:cNvPr>
          <p:cNvCxnSpPr>
            <a:cxnSpLocks/>
          </p:cNvCxnSpPr>
          <p:nvPr/>
        </p:nvCxnSpPr>
        <p:spPr>
          <a:xfrm>
            <a:off x="4644008" y="2348881"/>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8F3F26B8-E060-498B-98C0-DA4C70E9D42E}"/>
              </a:ext>
            </a:extLst>
          </p:cNvPr>
          <p:cNvCxnSpPr>
            <a:cxnSpLocks/>
          </p:cNvCxnSpPr>
          <p:nvPr/>
        </p:nvCxnSpPr>
        <p:spPr>
          <a:xfrm>
            <a:off x="4644008" y="3789041"/>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7367DCCB-905C-4853-AB52-F988B2C21279}"/>
              </a:ext>
            </a:extLst>
          </p:cNvPr>
          <p:cNvCxnSpPr>
            <a:cxnSpLocks/>
          </p:cNvCxnSpPr>
          <p:nvPr/>
        </p:nvCxnSpPr>
        <p:spPr>
          <a:xfrm>
            <a:off x="4283968" y="4149081"/>
            <a:ext cx="0" cy="711696"/>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85C6BC05-2F72-4FBD-9FEC-7D8C5D0979C2}"/>
              </a:ext>
            </a:extLst>
          </p:cNvPr>
          <p:cNvCxnSpPr>
            <a:cxnSpLocks/>
          </p:cNvCxnSpPr>
          <p:nvPr/>
        </p:nvCxnSpPr>
        <p:spPr>
          <a:xfrm>
            <a:off x="3203848" y="5229201"/>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608B6848-2D3B-4648-95D2-562242537AAB}"/>
              </a:ext>
            </a:extLst>
          </p:cNvPr>
          <p:cNvCxnSpPr>
            <a:cxnSpLocks/>
          </p:cNvCxnSpPr>
          <p:nvPr/>
        </p:nvCxnSpPr>
        <p:spPr>
          <a:xfrm>
            <a:off x="3203848" y="2348881"/>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AE2A69E0-EC54-49AA-B0C8-050D5B32D02A}"/>
              </a:ext>
            </a:extLst>
          </p:cNvPr>
          <p:cNvCxnSpPr>
            <a:cxnSpLocks/>
          </p:cNvCxnSpPr>
          <p:nvPr/>
        </p:nvCxnSpPr>
        <p:spPr>
          <a:xfrm>
            <a:off x="3203848" y="3789041"/>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54FA35A5-B669-4F70-A6DB-19C87D340751}"/>
              </a:ext>
            </a:extLst>
          </p:cNvPr>
          <p:cNvCxnSpPr>
            <a:cxnSpLocks/>
          </p:cNvCxnSpPr>
          <p:nvPr/>
        </p:nvCxnSpPr>
        <p:spPr>
          <a:xfrm>
            <a:off x="4644008" y="5229201"/>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C1F30087-7422-49DE-AF79-9DC1B274B60D}"/>
              </a:ext>
            </a:extLst>
          </p:cNvPr>
          <p:cNvCxnSpPr>
            <a:cxnSpLocks/>
          </p:cNvCxnSpPr>
          <p:nvPr/>
        </p:nvCxnSpPr>
        <p:spPr>
          <a:xfrm>
            <a:off x="5724128" y="4149081"/>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4A73A5D0-F216-4B31-803A-30559E20E9DB}"/>
              </a:ext>
            </a:extLst>
          </p:cNvPr>
          <p:cNvCxnSpPr>
            <a:cxnSpLocks/>
          </p:cNvCxnSpPr>
          <p:nvPr/>
        </p:nvCxnSpPr>
        <p:spPr>
          <a:xfrm>
            <a:off x="5724128" y="2708921"/>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F0DED386-7395-4E05-BF69-7390F47A4685}"/>
              </a:ext>
            </a:extLst>
          </p:cNvPr>
          <p:cNvCxnSpPr>
            <a:cxnSpLocks/>
          </p:cNvCxnSpPr>
          <p:nvPr/>
        </p:nvCxnSpPr>
        <p:spPr>
          <a:xfrm>
            <a:off x="4283968" y="2708921"/>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5" name="直線コネクタ 44">
            <a:extLst>
              <a:ext uri="{FF2B5EF4-FFF2-40B4-BE49-F238E27FC236}">
                <a16:creationId xmlns:a16="http://schemas.microsoft.com/office/drawing/2014/main" id="{73319D74-0FAD-49C6-9C3A-EB648091271C}"/>
              </a:ext>
            </a:extLst>
          </p:cNvPr>
          <p:cNvCxnSpPr>
            <a:cxnSpLocks/>
          </p:cNvCxnSpPr>
          <p:nvPr/>
        </p:nvCxnSpPr>
        <p:spPr>
          <a:xfrm>
            <a:off x="2843808" y="2708921"/>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CCC07574-A373-407B-B321-044B67C4C2EE}"/>
              </a:ext>
            </a:extLst>
          </p:cNvPr>
          <p:cNvCxnSpPr>
            <a:cxnSpLocks/>
          </p:cNvCxnSpPr>
          <p:nvPr/>
        </p:nvCxnSpPr>
        <p:spPr>
          <a:xfrm>
            <a:off x="2843808" y="4149081"/>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47" name="テキスト ボックス 46">
            <a:extLst>
              <a:ext uri="{FF2B5EF4-FFF2-40B4-BE49-F238E27FC236}">
                <a16:creationId xmlns:a16="http://schemas.microsoft.com/office/drawing/2014/main" id="{5072D807-B8B1-446E-84B1-8340434C53D7}"/>
              </a:ext>
            </a:extLst>
          </p:cNvPr>
          <p:cNvSpPr txBox="1"/>
          <p:nvPr/>
        </p:nvSpPr>
        <p:spPr>
          <a:xfrm>
            <a:off x="323528" y="1124744"/>
            <a:ext cx="8376011" cy="461665"/>
          </a:xfrm>
          <a:prstGeom prst="rect">
            <a:avLst/>
          </a:prstGeom>
          <a:noFill/>
        </p:spPr>
        <p:txBody>
          <a:bodyPr wrap="none" rtlCol="0">
            <a:spAutoFit/>
          </a:bodyPr>
          <a:lstStyle/>
          <a:p>
            <a:r>
              <a:rPr kumimoji="1" lang="en-US" altLang="ja-JP" sz="2400" dirty="0"/>
              <a:t>active</a:t>
            </a:r>
            <a:r>
              <a:rPr kumimoji="1" lang="ja-JP" altLang="en-US" sz="2400" dirty="0"/>
              <a:t>なボンドでつながっているスピンをクラスターと呼ぶ</a:t>
            </a:r>
          </a:p>
        </p:txBody>
      </p:sp>
    </p:spTree>
    <p:extLst>
      <p:ext uri="{BB962C8B-B14F-4D97-AF65-F5344CB8AC3E}">
        <p14:creationId xmlns:p14="http://schemas.microsoft.com/office/powerpoint/2010/main" val="9237729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844F792-879F-40F2-8477-2AF4F7002DE1}"/>
              </a:ext>
            </a:extLst>
          </p:cNvPr>
          <p:cNvSpPr>
            <a:spLocks noGrp="1"/>
          </p:cNvSpPr>
          <p:nvPr>
            <p:ph type="body" sz="quarter" idx="10"/>
          </p:nvPr>
        </p:nvSpPr>
        <p:spPr/>
        <p:txBody>
          <a:bodyPr/>
          <a:lstStyle/>
          <a:p>
            <a:r>
              <a:rPr lang="ja-JP" altLang="en-US" dirty="0"/>
              <a:t>クラスター</a:t>
            </a:r>
            <a:endParaRPr kumimoji="1" lang="ja-JP" altLang="en-US" dirty="0"/>
          </a:p>
        </p:txBody>
      </p:sp>
      <p:sp>
        <p:nvSpPr>
          <p:cNvPr id="3" name="テキスト ボックス 2">
            <a:extLst>
              <a:ext uri="{FF2B5EF4-FFF2-40B4-BE49-F238E27FC236}">
                <a16:creationId xmlns:a16="http://schemas.microsoft.com/office/drawing/2014/main" id="{8836FAF5-544C-4363-A642-B1FFB194C6EC}"/>
              </a:ext>
            </a:extLst>
          </p:cNvPr>
          <p:cNvSpPr txBox="1"/>
          <p:nvPr/>
        </p:nvSpPr>
        <p:spPr>
          <a:xfrm>
            <a:off x="467544" y="1196752"/>
            <a:ext cx="8768747" cy="1200329"/>
          </a:xfrm>
          <a:prstGeom prst="rect">
            <a:avLst/>
          </a:prstGeom>
          <a:noFill/>
        </p:spPr>
        <p:txBody>
          <a:bodyPr wrap="none" rtlCol="0">
            <a:spAutoFit/>
          </a:bodyPr>
          <a:lstStyle/>
          <a:p>
            <a:r>
              <a:rPr lang="en-US" altLang="ja-JP" sz="2400" dirty="0"/>
              <a:t>inactive</a:t>
            </a:r>
            <a:r>
              <a:rPr lang="ja-JP" altLang="en-US" sz="2400" dirty="0"/>
              <a:t>なボンドでつながるスピンは相互作用を持たない</a:t>
            </a:r>
            <a:endParaRPr lang="en-US" altLang="ja-JP" sz="2400" dirty="0"/>
          </a:p>
          <a:p>
            <a:r>
              <a:rPr kumimoji="1" lang="ja-JP" altLang="en-US" sz="2400" dirty="0"/>
              <a:t>→ </a:t>
            </a:r>
            <a:r>
              <a:rPr kumimoji="1" lang="en-US" altLang="ja-JP" sz="2400" dirty="0"/>
              <a:t>active</a:t>
            </a:r>
            <a:r>
              <a:rPr kumimoji="1" lang="ja-JP" altLang="en-US" sz="2400" dirty="0"/>
              <a:t>なボンドでつながるスピンを一斉にひっくり返しても</a:t>
            </a:r>
            <a:endParaRPr kumimoji="1" lang="en-US" altLang="ja-JP" sz="2400" dirty="0"/>
          </a:p>
          <a:p>
            <a:r>
              <a:rPr lang="ja-JP" altLang="en-US" sz="2400" dirty="0"/>
              <a:t>　状態の重みが変わらない</a:t>
            </a:r>
            <a:endParaRPr kumimoji="1" lang="ja-JP" altLang="en-US" sz="2400" dirty="0"/>
          </a:p>
        </p:txBody>
      </p:sp>
      <p:grpSp>
        <p:nvGrpSpPr>
          <p:cNvPr id="45" name="グループ化 44">
            <a:extLst>
              <a:ext uri="{FF2B5EF4-FFF2-40B4-BE49-F238E27FC236}">
                <a16:creationId xmlns:a16="http://schemas.microsoft.com/office/drawing/2014/main" id="{B1A4D374-1663-490B-99B5-CF238F63E128}"/>
              </a:ext>
            </a:extLst>
          </p:cNvPr>
          <p:cNvGrpSpPr/>
          <p:nvPr/>
        </p:nvGrpSpPr>
        <p:grpSpPr>
          <a:xfrm>
            <a:off x="1187624" y="3356992"/>
            <a:ext cx="2447519" cy="2447519"/>
            <a:chOff x="778623" y="2708167"/>
            <a:chExt cx="3600400" cy="3600400"/>
          </a:xfrm>
        </p:grpSpPr>
        <p:grpSp>
          <p:nvGrpSpPr>
            <p:cNvPr id="6" name="グループ化 5">
              <a:extLst>
                <a:ext uri="{FF2B5EF4-FFF2-40B4-BE49-F238E27FC236}">
                  <a16:creationId xmlns:a16="http://schemas.microsoft.com/office/drawing/2014/main" id="{F489330C-4ABB-47F7-91F9-F98CB0EB73D3}"/>
                </a:ext>
              </a:extLst>
            </p:cNvPr>
            <p:cNvGrpSpPr/>
            <p:nvPr/>
          </p:nvGrpSpPr>
          <p:grpSpPr>
            <a:xfrm rot="10800000">
              <a:off x="778623" y="2708167"/>
              <a:ext cx="720080" cy="720080"/>
              <a:chOff x="792000" y="2529000"/>
              <a:chExt cx="360000" cy="360000"/>
            </a:xfrm>
          </p:grpSpPr>
          <p:sp>
            <p:nvSpPr>
              <p:cNvPr id="7" name="楕円 6">
                <a:extLst>
                  <a:ext uri="{FF2B5EF4-FFF2-40B4-BE49-F238E27FC236}">
                    <a16:creationId xmlns:a16="http://schemas.microsoft.com/office/drawing/2014/main" id="{3FC0CAB5-B749-4015-B78E-AAA3E646061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矢印: 下 7">
                <a:extLst>
                  <a:ext uri="{FF2B5EF4-FFF2-40B4-BE49-F238E27FC236}">
                    <a16:creationId xmlns:a16="http://schemas.microsoft.com/office/drawing/2014/main" id="{E5AFAEA6-3A5E-4029-994A-33171EF30E6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02FF7B43-8DFB-4F2C-AAFB-418A5CCF0F45}"/>
                </a:ext>
              </a:extLst>
            </p:cNvPr>
            <p:cNvGrpSpPr/>
            <p:nvPr/>
          </p:nvGrpSpPr>
          <p:grpSpPr>
            <a:xfrm rot="10800000">
              <a:off x="2218783" y="2708167"/>
              <a:ext cx="720080" cy="720080"/>
              <a:chOff x="792000" y="2529000"/>
              <a:chExt cx="360000" cy="360000"/>
            </a:xfrm>
          </p:grpSpPr>
          <p:sp>
            <p:nvSpPr>
              <p:cNvPr id="10" name="楕円 9">
                <a:extLst>
                  <a:ext uri="{FF2B5EF4-FFF2-40B4-BE49-F238E27FC236}">
                    <a16:creationId xmlns:a16="http://schemas.microsoft.com/office/drawing/2014/main" id="{899A2874-A1C5-46A5-80EC-16FA36F37BB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F12D233A-743E-4A18-8DE9-B448E9C43E1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DA4056CA-CD45-4422-9E95-03B371C78A12}"/>
                </a:ext>
              </a:extLst>
            </p:cNvPr>
            <p:cNvGrpSpPr/>
            <p:nvPr/>
          </p:nvGrpSpPr>
          <p:grpSpPr>
            <a:xfrm rot="10800000">
              <a:off x="3658943" y="2708167"/>
              <a:ext cx="720080" cy="720080"/>
              <a:chOff x="792000" y="2529000"/>
              <a:chExt cx="360000" cy="360000"/>
            </a:xfrm>
          </p:grpSpPr>
          <p:sp>
            <p:nvSpPr>
              <p:cNvPr id="13" name="楕円 12">
                <a:extLst>
                  <a:ext uri="{FF2B5EF4-FFF2-40B4-BE49-F238E27FC236}">
                    <a16:creationId xmlns:a16="http://schemas.microsoft.com/office/drawing/2014/main" id="{92D96967-220B-4B14-9CC5-D7C8C60D491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3B636441-8AFB-43A6-BC71-B4FCDE2416F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 name="グループ化 14">
              <a:extLst>
                <a:ext uri="{FF2B5EF4-FFF2-40B4-BE49-F238E27FC236}">
                  <a16:creationId xmlns:a16="http://schemas.microsoft.com/office/drawing/2014/main" id="{01EE95E1-46F9-4AA7-A2C1-3EBF3B5573CF}"/>
                </a:ext>
              </a:extLst>
            </p:cNvPr>
            <p:cNvGrpSpPr/>
            <p:nvPr/>
          </p:nvGrpSpPr>
          <p:grpSpPr>
            <a:xfrm rot="10800000">
              <a:off x="778623" y="4148327"/>
              <a:ext cx="720080" cy="720080"/>
              <a:chOff x="792000" y="2529000"/>
              <a:chExt cx="360000" cy="360000"/>
            </a:xfrm>
          </p:grpSpPr>
          <p:sp>
            <p:nvSpPr>
              <p:cNvPr id="16" name="楕円 15">
                <a:extLst>
                  <a:ext uri="{FF2B5EF4-FFF2-40B4-BE49-F238E27FC236}">
                    <a16:creationId xmlns:a16="http://schemas.microsoft.com/office/drawing/2014/main" id="{4C93F7BB-C447-4D6C-9F92-0EF7DDA54A5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 name="矢印: 下 16">
                <a:extLst>
                  <a:ext uri="{FF2B5EF4-FFF2-40B4-BE49-F238E27FC236}">
                    <a16:creationId xmlns:a16="http://schemas.microsoft.com/office/drawing/2014/main" id="{41293A0E-10AD-4E04-996A-ED80574676F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グループ化 17">
              <a:extLst>
                <a:ext uri="{FF2B5EF4-FFF2-40B4-BE49-F238E27FC236}">
                  <a16:creationId xmlns:a16="http://schemas.microsoft.com/office/drawing/2014/main" id="{38802BAA-FE76-48F8-B502-2FC8072C318C}"/>
                </a:ext>
              </a:extLst>
            </p:cNvPr>
            <p:cNvGrpSpPr/>
            <p:nvPr/>
          </p:nvGrpSpPr>
          <p:grpSpPr>
            <a:xfrm rot="10800000">
              <a:off x="2218783" y="4148327"/>
              <a:ext cx="720080" cy="720080"/>
              <a:chOff x="792000" y="2529000"/>
              <a:chExt cx="360000" cy="360000"/>
            </a:xfrm>
          </p:grpSpPr>
          <p:sp>
            <p:nvSpPr>
              <p:cNvPr id="19" name="楕円 18">
                <a:extLst>
                  <a:ext uri="{FF2B5EF4-FFF2-40B4-BE49-F238E27FC236}">
                    <a16:creationId xmlns:a16="http://schemas.microsoft.com/office/drawing/2014/main" id="{CA94AEF0-4298-400C-9E97-827E67596A0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99F4EBB1-FEAC-4BBE-B139-23BCB32D795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1" name="グループ化 20">
              <a:extLst>
                <a:ext uri="{FF2B5EF4-FFF2-40B4-BE49-F238E27FC236}">
                  <a16:creationId xmlns:a16="http://schemas.microsoft.com/office/drawing/2014/main" id="{D6797959-2D3D-46A8-85D1-23EAE9036ACA}"/>
                </a:ext>
              </a:extLst>
            </p:cNvPr>
            <p:cNvGrpSpPr/>
            <p:nvPr/>
          </p:nvGrpSpPr>
          <p:grpSpPr>
            <a:xfrm rot="10800000">
              <a:off x="3658943" y="4148327"/>
              <a:ext cx="720080" cy="720080"/>
              <a:chOff x="792000" y="2529000"/>
              <a:chExt cx="360000" cy="360000"/>
            </a:xfrm>
          </p:grpSpPr>
          <p:sp>
            <p:nvSpPr>
              <p:cNvPr id="22" name="楕円 21">
                <a:extLst>
                  <a:ext uri="{FF2B5EF4-FFF2-40B4-BE49-F238E27FC236}">
                    <a16:creationId xmlns:a16="http://schemas.microsoft.com/office/drawing/2014/main" id="{EE1D1532-EC5D-4746-A0A9-2EB5F6002D4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DEEB6555-C9A6-4A6E-AE2C-A5941438606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4" name="グループ化 23">
              <a:extLst>
                <a:ext uri="{FF2B5EF4-FFF2-40B4-BE49-F238E27FC236}">
                  <a16:creationId xmlns:a16="http://schemas.microsoft.com/office/drawing/2014/main" id="{DE68534A-4DCE-4571-A843-6528D14FCD93}"/>
                </a:ext>
              </a:extLst>
            </p:cNvPr>
            <p:cNvGrpSpPr/>
            <p:nvPr/>
          </p:nvGrpSpPr>
          <p:grpSpPr>
            <a:xfrm rot="10800000">
              <a:off x="778623" y="5588487"/>
              <a:ext cx="720080" cy="720080"/>
              <a:chOff x="792000" y="2529000"/>
              <a:chExt cx="360000" cy="360000"/>
            </a:xfrm>
          </p:grpSpPr>
          <p:sp>
            <p:nvSpPr>
              <p:cNvPr id="25" name="楕円 24">
                <a:extLst>
                  <a:ext uri="{FF2B5EF4-FFF2-40B4-BE49-F238E27FC236}">
                    <a16:creationId xmlns:a16="http://schemas.microsoft.com/office/drawing/2014/main" id="{9AB88234-60F3-4B2F-84E4-61208C94D86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75FBEAD5-2F43-4E7D-B0DE-21597ABF444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7" name="グループ化 26">
              <a:extLst>
                <a:ext uri="{FF2B5EF4-FFF2-40B4-BE49-F238E27FC236}">
                  <a16:creationId xmlns:a16="http://schemas.microsoft.com/office/drawing/2014/main" id="{EEBBFE61-8DD8-4F97-AB33-C9BCCFC56549}"/>
                </a:ext>
              </a:extLst>
            </p:cNvPr>
            <p:cNvGrpSpPr/>
            <p:nvPr/>
          </p:nvGrpSpPr>
          <p:grpSpPr>
            <a:xfrm rot="10800000">
              <a:off x="2218783" y="5588487"/>
              <a:ext cx="720080" cy="720080"/>
              <a:chOff x="792000" y="2529000"/>
              <a:chExt cx="360000" cy="360000"/>
            </a:xfrm>
          </p:grpSpPr>
          <p:sp>
            <p:nvSpPr>
              <p:cNvPr id="28" name="楕円 27">
                <a:extLst>
                  <a:ext uri="{FF2B5EF4-FFF2-40B4-BE49-F238E27FC236}">
                    <a16:creationId xmlns:a16="http://schemas.microsoft.com/office/drawing/2014/main" id="{8F5C8BDB-4E04-47AD-B6A8-F6A6D288BAC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 name="矢印: 下 28">
                <a:extLst>
                  <a:ext uri="{FF2B5EF4-FFF2-40B4-BE49-F238E27FC236}">
                    <a16:creationId xmlns:a16="http://schemas.microsoft.com/office/drawing/2014/main" id="{0C7EE9E5-A77A-432C-88C5-1F43D339B44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03CB9216-17F4-4ECF-9FB1-46D2590E7D0A}"/>
                </a:ext>
              </a:extLst>
            </p:cNvPr>
            <p:cNvGrpSpPr/>
            <p:nvPr/>
          </p:nvGrpSpPr>
          <p:grpSpPr>
            <a:xfrm rot="10800000">
              <a:off x="3658943" y="5588487"/>
              <a:ext cx="720080" cy="720080"/>
              <a:chOff x="792000" y="2529000"/>
              <a:chExt cx="360000" cy="360000"/>
            </a:xfrm>
          </p:grpSpPr>
          <p:sp>
            <p:nvSpPr>
              <p:cNvPr id="31" name="楕円 30">
                <a:extLst>
                  <a:ext uri="{FF2B5EF4-FFF2-40B4-BE49-F238E27FC236}">
                    <a16:creationId xmlns:a16="http://schemas.microsoft.com/office/drawing/2014/main" id="{1D67A8C0-535E-4BEE-AB18-82E98A8442D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DB59879B-7D7A-4219-86D7-0ABCFB609FE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 name="直線コネクタ 32">
              <a:extLst>
                <a:ext uri="{FF2B5EF4-FFF2-40B4-BE49-F238E27FC236}">
                  <a16:creationId xmlns:a16="http://schemas.microsoft.com/office/drawing/2014/main" id="{834807D3-FF5E-488D-8125-52619CB11BD7}"/>
                </a:ext>
              </a:extLst>
            </p:cNvPr>
            <p:cNvCxnSpPr>
              <a:cxnSpLocks/>
            </p:cNvCxnSpPr>
            <p:nvPr/>
          </p:nvCxnSpPr>
          <p:spPr>
            <a:xfrm>
              <a:off x="2938863" y="306820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25D18067-05FE-4FBD-B88D-A0E7DEC2D727}"/>
                </a:ext>
              </a:extLst>
            </p:cNvPr>
            <p:cNvCxnSpPr>
              <a:cxnSpLocks/>
            </p:cNvCxnSpPr>
            <p:nvPr/>
          </p:nvCxnSpPr>
          <p:spPr>
            <a:xfrm>
              <a:off x="2938863" y="450836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7C3176CB-892A-44C5-B63C-AE3288374EAD}"/>
                </a:ext>
              </a:extLst>
            </p:cNvPr>
            <p:cNvCxnSpPr>
              <a:cxnSpLocks/>
            </p:cNvCxnSpPr>
            <p:nvPr/>
          </p:nvCxnSpPr>
          <p:spPr>
            <a:xfrm>
              <a:off x="2578823" y="4868407"/>
              <a:ext cx="0" cy="711696"/>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FA5CBB92-6D2C-48CA-8FCB-47B16E57B674}"/>
                </a:ext>
              </a:extLst>
            </p:cNvPr>
            <p:cNvCxnSpPr>
              <a:cxnSpLocks/>
            </p:cNvCxnSpPr>
            <p:nvPr/>
          </p:nvCxnSpPr>
          <p:spPr>
            <a:xfrm>
              <a:off x="1498703" y="594852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9E42008C-1B86-4D2C-9CBA-63B9EAFC111B}"/>
                </a:ext>
              </a:extLst>
            </p:cNvPr>
            <p:cNvCxnSpPr>
              <a:cxnSpLocks/>
            </p:cNvCxnSpPr>
            <p:nvPr/>
          </p:nvCxnSpPr>
          <p:spPr>
            <a:xfrm>
              <a:off x="1498703" y="306820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1461E0EF-2902-4A9D-BBEF-CB999445E280}"/>
                </a:ext>
              </a:extLst>
            </p:cNvPr>
            <p:cNvCxnSpPr>
              <a:cxnSpLocks/>
            </p:cNvCxnSpPr>
            <p:nvPr/>
          </p:nvCxnSpPr>
          <p:spPr>
            <a:xfrm>
              <a:off x="1498703" y="450836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705DC173-8AD5-4866-ADE0-7B315FB4C477}"/>
                </a:ext>
              </a:extLst>
            </p:cNvPr>
            <p:cNvCxnSpPr>
              <a:cxnSpLocks/>
            </p:cNvCxnSpPr>
            <p:nvPr/>
          </p:nvCxnSpPr>
          <p:spPr>
            <a:xfrm>
              <a:off x="2938863" y="594852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4784DEBF-B5C5-4958-8629-872F0DB6998C}"/>
                </a:ext>
              </a:extLst>
            </p:cNvPr>
            <p:cNvCxnSpPr>
              <a:cxnSpLocks/>
            </p:cNvCxnSpPr>
            <p:nvPr/>
          </p:nvCxnSpPr>
          <p:spPr>
            <a:xfrm>
              <a:off x="401898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0A546FF6-0B75-4025-AC9B-09F82629657D}"/>
                </a:ext>
              </a:extLst>
            </p:cNvPr>
            <p:cNvCxnSpPr>
              <a:cxnSpLocks/>
            </p:cNvCxnSpPr>
            <p:nvPr/>
          </p:nvCxnSpPr>
          <p:spPr>
            <a:xfrm>
              <a:off x="401898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 name="直線コネクタ 41">
              <a:extLst>
                <a:ext uri="{FF2B5EF4-FFF2-40B4-BE49-F238E27FC236}">
                  <a16:creationId xmlns:a16="http://schemas.microsoft.com/office/drawing/2014/main" id="{4BEF7D7A-942F-4AE5-8B7D-523E8153B759}"/>
                </a:ext>
              </a:extLst>
            </p:cNvPr>
            <p:cNvCxnSpPr>
              <a:cxnSpLocks/>
            </p:cNvCxnSpPr>
            <p:nvPr/>
          </p:nvCxnSpPr>
          <p:spPr>
            <a:xfrm>
              <a:off x="257882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3" name="直線コネクタ 42">
              <a:extLst>
                <a:ext uri="{FF2B5EF4-FFF2-40B4-BE49-F238E27FC236}">
                  <a16:creationId xmlns:a16="http://schemas.microsoft.com/office/drawing/2014/main" id="{368AF0D7-B596-4FED-9ADE-25B866E00411}"/>
                </a:ext>
              </a:extLst>
            </p:cNvPr>
            <p:cNvCxnSpPr>
              <a:cxnSpLocks/>
            </p:cNvCxnSpPr>
            <p:nvPr/>
          </p:nvCxnSpPr>
          <p:spPr>
            <a:xfrm>
              <a:off x="113866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4" name="直線コネクタ 43">
              <a:extLst>
                <a:ext uri="{FF2B5EF4-FFF2-40B4-BE49-F238E27FC236}">
                  <a16:creationId xmlns:a16="http://schemas.microsoft.com/office/drawing/2014/main" id="{3637C49C-FD1E-400B-AD39-073766EE58A0}"/>
                </a:ext>
              </a:extLst>
            </p:cNvPr>
            <p:cNvCxnSpPr>
              <a:cxnSpLocks/>
            </p:cNvCxnSpPr>
            <p:nvPr/>
          </p:nvCxnSpPr>
          <p:spPr>
            <a:xfrm>
              <a:off x="113866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6" name="グループ化 45">
            <a:extLst>
              <a:ext uri="{FF2B5EF4-FFF2-40B4-BE49-F238E27FC236}">
                <a16:creationId xmlns:a16="http://schemas.microsoft.com/office/drawing/2014/main" id="{B3E55302-1324-4408-ACFF-AC200700D3C6}"/>
              </a:ext>
            </a:extLst>
          </p:cNvPr>
          <p:cNvGrpSpPr/>
          <p:nvPr/>
        </p:nvGrpSpPr>
        <p:grpSpPr>
          <a:xfrm>
            <a:off x="5076056" y="3356992"/>
            <a:ext cx="2447519" cy="2447519"/>
            <a:chOff x="778623" y="2708167"/>
            <a:chExt cx="3600400" cy="3600400"/>
          </a:xfrm>
        </p:grpSpPr>
        <p:grpSp>
          <p:nvGrpSpPr>
            <p:cNvPr id="47" name="グループ化 46">
              <a:extLst>
                <a:ext uri="{FF2B5EF4-FFF2-40B4-BE49-F238E27FC236}">
                  <a16:creationId xmlns:a16="http://schemas.microsoft.com/office/drawing/2014/main" id="{343058E5-28D4-4F49-82E8-63AA83DE9756}"/>
                </a:ext>
              </a:extLst>
            </p:cNvPr>
            <p:cNvGrpSpPr/>
            <p:nvPr/>
          </p:nvGrpSpPr>
          <p:grpSpPr>
            <a:xfrm rot="10800000">
              <a:off x="778623" y="2708167"/>
              <a:ext cx="720080" cy="720080"/>
              <a:chOff x="792000" y="2529000"/>
              <a:chExt cx="360000" cy="360000"/>
            </a:xfrm>
          </p:grpSpPr>
          <p:sp>
            <p:nvSpPr>
              <p:cNvPr id="84" name="楕円 83">
                <a:extLst>
                  <a:ext uri="{FF2B5EF4-FFF2-40B4-BE49-F238E27FC236}">
                    <a16:creationId xmlns:a16="http://schemas.microsoft.com/office/drawing/2014/main" id="{D9E10AC9-7E92-4C72-A094-AAD609E4D2A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206826AE-4D7F-4265-BC2E-4CA71815883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7E89C653-652A-4424-98BB-A32F3321A9D5}"/>
                </a:ext>
              </a:extLst>
            </p:cNvPr>
            <p:cNvGrpSpPr/>
            <p:nvPr/>
          </p:nvGrpSpPr>
          <p:grpSpPr>
            <a:xfrm rot="10800000">
              <a:off x="2218783" y="2708167"/>
              <a:ext cx="720080" cy="720080"/>
              <a:chOff x="792000" y="2529000"/>
              <a:chExt cx="360000" cy="360000"/>
            </a:xfrm>
          </p:grpSpPr>
          <p:sp>
            <p:nvSpPr>
              <p:cNvPr id="82" name="楕円 81">
                <a:extLst>
                  <a:ext uri="{FF2B5EF4-FFF2-40B4-BE49-F238E27FC236}">
                    <a16:creationId xmlns:a16="http://schemas.microsoft.com/office/drawing/2014/main" id="{6FEB88A6-276A-46FD-B435-60F85D420F8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81C99486-B8B7-48ED-8CFA-DA358E9AF4E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a:extLst>
                <a:ext uri="{FF2B5EF4-FFF2-40B4-BE49-F238E27FC236}">
                  <a16:creationId xmlns:a16="http://schemas.microsoft.com/office/drawing/2014/main" id="{EFFFA5D7-505F-4499-AB85-5E693B716BBF}"/>
                </a:ext>
              </a:extLst>
            </p:cNvPr>
            <p:cNvGrpSpPr/>
            <p:nvPr/>
          </p:nvGrpSpPr>
          <p:grpSpPr>
            <a:xfrm rot="10800000">
              <a:off x="3658943" y="2708167"/>
              <a:ext cx="720080" cy="720080"/>
              <a:chOff x="792000" y="2529000"/>
              <a:chExt cx="360000" cy="360000"/>
            </a:xfrm>
          </p:grpSpPr>
          <p:sp>
            <p:nvSpPr>
              <p:cNvPr id="80" name="楕円 79">
                <a:extLst>
                  <a:ext uri="{FF2B5EF4-FFF2-40B4-BE49-F238E27FC236}">
                    <a16:creationId xmlns:a16="http://schemas.microsoft.com/office/drawing/2014/main" id="{30DDC604-4B04-4365-BEB7-EA54DF2EAC6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E4F0458E-0730-40BC-BB56-EAE57B58C199}"/>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a:extLst>
                <a:ext uri="{FF2B5EF4-FFF2-40B4-BE49-F238E27FC236}">
                  <a16:creationId xmlns:a16="http://schemas.microsoft.com/office/drawing/2014/main" id="{44334F2C-9829-41A6-86CC-6201857D9D3F}"/>
                </a:ext>
              </a:extLst>
            </p:cNvPr>
            <p:cNvGrpSpPr/>
            <p:nvPr/>
          </p:nvGrpSpPr>
          <p:grpSpPr>
            <a:xfrm rot="10800000">
              <a:off x="778623" y="4148327"/>
              <a:ext cx="720080" cy="720080"/>
              <a:chOff x="792000" y="2529000"/>
              <a:chExt cx="360000" cy="360000"/>
            </a:xfrm>
          </p:grpSpPr>
          <p:sp>
            <p:nvSpPr>
              <p:cNvPr id="78" name="楕円 77">
                <a:extLst>
                  <a:ext uri="{FF2B5EF4-FFF2-40B4-BE49-F238E27FC236}">
                    <a16:creationId xmlns:a16="http://schemas.microsoft.com/office/drawing/2014/main" id="{766D9501-3A1E-4E0C-90D3-34337CAC328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9" name="矢印: 下 78">
                <a:extLst>
                  <a:ext uri="{FF2B5EF4-FFF2-40B4-BE49-F238E27FC236}">
                    <a16:creationId xmlns:a16="http://schemas.microsoft.com/office/drawing/2014/main" id="{7A1FC1CD-2CC0-4749-8BF4-B0E185ACD6F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1" name="グループ化 50">
              <a:extLst>
                <a:ext uri="{FF2B5EF4-FFF2-40B4-BE49-F238E27FC236}">
                  <a16:creationId xmlns:a16="http://schemas.microsoft.com/office/drawing/2014/main" id="{E49E4D5F-46F1-4100-A4F0-98484A1AD4B7}"/>
                </a:ext>
              </a:extLst>
            </p:cNvPr>
            <p:cNvGrpSpPr/>
            <p:nvPr/>
          </p:nvGrpSpPr>
          <p:grpSpPr>
            <a:xfrm rot="10800000">
              <a:off x="2218783" y="4148327"/>
              <a:ext cx="720080" cy="720080"/>
              <a:chOff x="792000" y="2529000"/>
              <a:chExt cx="360000" cy="360000"/>
            </a:xfrm>
          </p:grpSpPr>
          <p:sp>
            <p:nvSpPr>
              <p:cNvPr id="76" name="楕円 75">
                <a:extLst>
                  <a:ext uri="{FF2B5EF4-FFF2-40B4-BE49-F238E27FC236}">
                    <a16:creationId xmlns:a16="http://schemas.microsoft.com/office/drawing/2014/main" id="{6F25C72C-53FA-4D0F-9FD5-CE7F4208991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7" name="矢印: 下 76">
                <a:extLst>
                  <a:ext uri="{FF2B5EF4-FFF2-40B4-BE49-F238E27FC236}">
                    <a16:creationId xmlns:a16="http://schemas.microsoft.com/office/drawing/2014/main" id="{26EE5F88-51A6-412D-B953-BDDCE5E8326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 name="グループ化 51">
              <a:extLst>
                <a:ext uri="{FF2B5EF4-FFF2-40B4-BE49-F238E27FC236}">
                  <a16:creationId xmlns:a16="http://schemas.microsoft.com/office/drawing/2014/main" id="{0D3A01D4-4A82-4731-897F-6E736F005C22}"/>
                </a:ext>
              </a:extLst>
            </p:cNvPr>
            <p:cNvGrpSpPr/>
            <p:nvPr/>
          </p:nvGrpSpPr>
          <p:grpSpPr>
            <a:xfrm rot="10800000">
              <a:off x="3658943" y="4148327"/>
              <a:ext cx="720080" cy="720080"/>
              <a:chOff x="792000" y="2529000"/>
              <a:chExt cx="360000" cy="360000"/>
            </a:xfrm>
          </p:grpSpPr>
          <p:sp>
            <p:nvSpPr>
              <p:cNvPr id="74" name="楕円 73">
                <a:extLst>
                  <a:ext uri="{FF2B5EF4-FFF2-40B4-BE49-F238E27FC236}">
                    <a16:creationId xmlns:a16="http://schemas.microsoft.com/office/drawing/2014/main" id="{BCBE50E0-364C-4021-A94C-23A3E310677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5" name="矢印: 下 74">
                <a:extLst>
                  <a:ext uri="{FF2B5EF4-FFF2-40B4-BE49-F238E27FC236}">
                    <a16:creationId xmlns:a16="http://schemas.microsoft.com/office/drawing/2014/main" id="{6F9ED5E8-746E-446B-8577-99812BDBD346}"/>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3" name="グループ化 52">
              <a:extLst>
                <a:ext uri="{FF2B5EF4-FFF2-40B4-BE49-F238E27FC236}">
                  <a16:creationId xmlns:a16="http://schemas.microsoft.com/office/drawing/2014/main" id="{3796D5E7-5AB0-4F8C-B67D-2AC85AD0B047}"/>
                </a:ext>
              </a:extLst>
            </p:cNvPr>
            <p:cNvGrpSpPr/>
            <p:nvPr/>
          </p:nvGrpSpPr>
          <p:grpSpPr>
            <a:xfrm rot="10800000">
              <a:off x="778623" y="5588487"/>
              <a:ext cx="720080" cy="720080"/>
              <a:chOff x="792000" y="2529000"/>
              <a:chExt cx="360000" cy="360000"/>
            </a:xfrm>
          </p:grpSpPr>
          <p:sp>
            <p:nvSpPr>
              <p:cNvPr id="72" name="楕円 71">
                <a:extLst>
                  <a:ext uri="{FF2B5EF4-FFF2-40B4-BE49-F238E27FC236}">
                    <a16:creationId xmlns:a16="http://schemas.microsoft.com/office/drawing/2014/main" id="{E0220070-2505-44DB-856B-2A9F658132E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3" name="矢印: 下 72">
                <a:extLst>
                  <a:ext uri="{FF2B5EF4-FFF2-40B4-BE49-F238E27FC236}">
                    <a16:creationId xmlns:a16="http://schemas.microsoft.com/office/drawing/2014/main" id="{5DC2887C-0D0A-410D-9E78-BC2339DF8E4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4" name="グループ化 53">
              <a:extLst>
                <a:ext uri="{FF2B5EF4-FFF2-40B4-BE49-F238E27FC236}">
                  <a16:creationId xmlns:a16="http://schemas.microsoft.com/office/drawing/2014/main" id="{0410F9B4-6814-4A78-BF86-642301C38941}"/>
                </a:ext>
              </a:extLst>
            </p:cNvPr>
            <p:cNvGrpSpPr/>
            <p:nvPr/>
          </p:nvGrpSpPr>
          <p:grpSpPr>
            <a:xfrm rot="10800000">
              <a:off x="2218783" y="5588487"/>
              <a:ext cx="720080" cy="720080"/>
              <a:chOff x="792000" y="2529000"/>
              <a:chExt cx="360000" cy="360000"/>
            </a:xfrm>
          </p:grpSpPr>
          <p:sp>
            <p:nvSpPr>
              <p:cNvPr id="70" name="楕円 69">
                <a:extLst>
                  <a:ext uri="{FF2B5EF4-FFF2-40B4-BE49-F238E27FC236}">
                    <a16:creationId xmlns:a16="http://schemas.microsoft.com/office/drawing/2014/main" id="{FE23496F-E006-4BA5-A5D5-F3FC0B1AB3C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628B5B97-3345-4C31-A4D5-DF6C21E3F20B}"/>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5" name="グループ化 54">
              <a:extLst>
                <a:ext uri="{FF2B5EF4-FFF2-40B4-BE49-F238E27FC236}">
                  <a16:creationId xmlns:a16="http://schemas.microsoft.com/office/drawing/2014/main" id="{A639CCAD-BD88-4203-8CD3-E2029369A01E}"/>
                </a:ext>
              </a:extLst>
            </p:cNvPr>
            <p:cNvGrpSpPr/>
            <p:nvPr/>
          </p:nvGrpSpPr>
          <p:grpSpPr>
            <a:xfrm rot="10800000">
              <a:off x="3658943" y="5588487"/>
              <a:ext cx="720080" cy="720080"/>
              <a:chOff x="792000" y="2529000"/>
              <a:chExt cx="360000" cy="360000"/>
            </a:xfrm>
          </p:grpSpPr>
          <p:sp>
            <p:nvSpPr>
              <p:cNvPr id="68" name="楕円 67">
                <a:extLst>
                  <a:ext uri="{FF2B5EF4-FFF2-40B4-BE49-F238E27FC236}">
                    <a16:creationId xmlns:a16="http://schemas.microsoft.com/office/drawing/2014/main" id="{A335B0F2-6913-4ADA-AD05-846A9263677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19E94934-FC56-4BE5-9C7B-28C702175F33}"/>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6" name="直線コネクタ 55">
              <a:extLst>
                <a:ext uri="{FF2B5EF4-FFF2-40B4-BE49-F238E27FC236}">
                  <a16:creationId xmlns:a16="http://schemas.microsoft.com/office/drawing/2014/main" id="{07C0C790-018C-4248-B2CC-C78FF185B78D}"/>
                </a:ext>
              </a:extLst>
            </p:cNvPr>
            <p:cNvCxnSpPr>
              <a:cxnSpLocks/>
            </p:cNvCxnSpPr>
            <p:nvPr/>
          </p:nvCxnSpPr>
          <p:spPr>
            <a:xfrm>
              <a:off x="2938863" y="306820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5F7D8A05-30E8-46D4-8843-BA60F15AC5E2}"/>
                </a:ext>
              </a:extLst>
            </p:cNvPr>
            <p:cNvCxnSpPr>
              <a:cxnSpLocks/>
            </p:cNvCxnSpPr>
            <p:nvPr/>
          </p:nvCxnSpPr>
          <p:spPr>
            <a:xfrm>
              <a:off x="2938863" y="450836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1CD63120-C97E-4C6B-A252-D34F296B3183}"/>
                </a:ext>
              </a:extLst>
            </p:cNvPr>
            <p:cNvCxnSpPr>
              <a:cxnSpLocks/>
            </p:cNvCxnSpPr>
            <p:nvPr/>
          </p:nvCxnSpPr>
          <p:spPr>
            <a:xfrm>
              <a:off x="2578823" y="4868407"/>
              <a:ext cx="0" cy="711696"/>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F6CCC5F8-292C-48BB-ABF8-04D490A4DE65}"/>
                </a:ext>
              </a:extLst>
            </p:cNvPr>
            <p:cNvCxnSpPr>
              <a:cxnSpLocks/>
            </p:cNvCxnSpPr>
            <p:nvPr/>
          </p:nvCxnSpPr>
          <p:spPr>
            <a:xfrm>
              <a:off x="1498703" y="594852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9576F3AB-8862-4343-B649-E4F53E228F03}"/>
                </a:ext>
              </a:extLst>
            </p:cNvPr>
            <p:cNvCxnSpPr>
              <a:cxnSpLocks/>
            </p:cNvCxnSpPr>
            <p:nvPr/>
          </p:nvCxnSpPr>
          <p:spPr>
            <a:xfrm>
              <a:off x="1498703" y="306820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6D35DA75-B168-4B32-B40B-B797C81BCD5D}"/>
                </a:ext>
              </a:extLst>
            </p:cNvPr>
            <p:cNvCxnSpPr>
              <a:cxnSpLocks/>
            </p:cNvCxnSpPr>
            <p:nvPr/>
          </p:nvCxnSpPr>
          <p:spPr>
            <a:xfrm>
              <a:off x="1498703" y="450836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584D30C0-81A5-4A10-A6F0-DC056D2B390E}"/>
                </a:ext>
              </a:extLst>
            </p:cNvPr>
            <p:cNvCxnSpPr>
              <a:cxnSpLocks/>
            </p:cNvCxnSpPr>
            <p:nvPr/>
          </p:nvCxnSpPr>
          <p:spPr>
            <a:xfrm>
              <a:off x="2938863" y="594852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2BDBE645-2B6D-482C-9063-010A0A4D127F}"/>
                </a:ext>
              </a:extLst>
            </p:cNvPr>
            <p:cNvCxnSpPr>
              <a:cxnSpLocks/>
            </p:cNvCxnSpPr>
            <p:nvPr/>
          </p:nvCxnSpPr>
          <p:spPr>
            <a:xfrm>
              <a:off x="401898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D3BD5EF-334B-4862-9DFA-9A0AEE880918}"/>
                </a:ext>
              </a:extLst>
            </p:cNvPr>
            <p:cNvCxnSpPr>
              <a:cxnSpLocks/>
            </p:cNvCxnSpPr>
            <p:nvPr/>
          </p:nvCxnSpPr>
          <p:spPr>
            <a:xfrm>
              <a:off x="401898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83846264-5820-4E03-A697-69C5A4939BD3}"/>
                </a:ext>
              </a:extLst>
            </p:cNvPr>
            <p:cNvCxnSpPr>
              <a:cxnSpLocks/>
            </p:cNvCxnSpPr>
            <p:nvPr/>
          </p:nvCxnSpPr>
          <p:spPr>
            <a:xfrm>
              <a:off x="257882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14F5C4D5-31A3-421B-8B8A-E523FBB4F6BA}"/>
                </a:ext>
              </a:extLst>
            </p:cNvPr>
            <p:cNvCxnSpPr>
              <a:cxnSpLocks/>
            </p:cNvCxnSpPr>
            <p:nvPr/>
          </p:nvCxnSpPr>
          <p:spPr>
            <a:xfrm>
              <a:off x="113866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591EED18-DB4A-4219-9177-3916E6A8DABD}"/>
                </a:ext>
              </a:extLst>
            </p:cNvPr>
            <p:cNvCxnSpPr>
              <a:cxnSpLocks/>
            </p:cNvCxnSpPr>
            <p:nvPr/>
          </p:nvCxnSpPr>
          <p:spPr>
            <a:xfrm>
              <a:off x="113866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87" name="テキスト ボックス 86">
                <a:extLst>
                  <a:ext uri="{FF2B5EF4-FFF2-40B4-BE49-F238E27FC236}">
                    <a16:creationId xmlns:a16="http://schemas.microsoft.com/office/drawing/2014/main" id="{A225E132-0F2C-4745-8B4C-4E9A550D8D78}"/>
                  </a:ext>
                </a:extLst>
              </p:cNvPr>
              <p:cNvSpPr txBox="1"/>
              <p:nvPr/>
            </p:nvSpPr>
            <p:spPr>
              <a:xfrm>
                <a:off x="1835696" y="2708920"/>
                <a:ext cx="1269130" cy="584775"/>
              </a:xfrm>
              <a:prstGeom prst="rect">
                <a:avLst/>
              </a:prstGeom>
              <a:noFill/>
            </p:spPr>
            <p:txBody>
              <a:bodyPr wrap="none" rtlCol="0">
                <a:spAutoFit/>
              </a:bodyPr>
              <a:lstStyle/>
              <a:p>
                <a:r>
                  <a:rPr kumimoji="1" lang="ja-JP" altLang="en-US" sz="3200" dirty="0"/>
                  <a:t>状態</a:t>
                </a:r>
                <a14:m>
                  <m:oMath xmlns:m="http://schemas.openxmlformats.org/officeDocument/2006/math">
                    <m:r>
                      <a:rPr kumimoji="1" lang="en-US" altLang="ja-JP" sz="3200" b="0" i="1" smtClean="0">
                        <a:latin typeface="Cambria Math" panose="02040503050406030204" pitchFamily="18" charset="0"/>
                      </a:rPr>
                      <m:t>𝐴</m:t>
                    </m:r>
                  </m:oMath>
                </a14:m>
                <a:endParaRPr kumimoji="1" lang="ja-JP" altLang="en-US" sz="3200" dirty="0"/>
              </a:p>
            </p:txBody>
          </p:sp>
        </mc:Choice>
        <mc:Fallback xmlns="">
          <p:sp>
            <p:nvSpPr>
              <p:cNvPr id="87" name="テキスト ボックス 86">
                <a:extLst>
                  <a:ext uri="{FF2B5EF4-FFF2-40B4-BE49-F238E27FC236}">
                    <a16:creationId xmlns:a16="http://schemas.microsoft.com/office/drawing/2014/main" id="{A225E132-0F2C-4745-8B4C-4E9A550D8D78}"/>
                  </a:ext>
                </a:extLst>
              </p:cNvPr>
              <p:cNvSpPr txBox="1">
                <a:spLocks noRot="1" noChangeAspect="1" noMove="1" noResize="1" noEditPoints="1" noAdjustHandles="1" noChangeArrowheads="1" noChangeShapeType="1" noTextEdit="1"/>
              </p:cNvSpPr>
              <p:nvPr/>
            </p:nvSpPr>
            <p:spPr>
              <a:xfrm>
                <a:off x="1835696" y="2708920"/>
                <a:ext cx="1269130" cy="584775"/>
              </a:xfrm>
              <a:prstGeom prst="rect">
                <a:avLst/>
              </a:prstGeom>
              <a:blipFill>
                <a:blip r:embed="rId2"/>
                <a:stretch>
                  <a:fillRect l="-12019" t="-16667"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4278EF2F-BE24-430D-AB63-6D9D09BB9882}"/>
                  </a:ext>
                </a:extLst>
              </p:cNvPr>
              <p:cNvSpPr txBox="1"/>
              <p:nvPr/>
            </p:nvSpPr>
            <p:spPr>
              <a:xfrm>
                <a:off x="5652120" y="2708920"/>
                <a:ext cx="1285737" cy="584775"/>
              </a:xfrm>
              <a:prstGeom prst="rect">
                <a:avLst/>
              </a:prstGeom>
              <a:noFill/>
            </p:spPr>
            <p:txBody>
              <a:bodyPr wrap="none" rtlCol="0">
                <a:spAutoFit/>
              </a:bodyPr>
              <a:lstStyle/>
              <a:p>
                <a:r>
                  <a:rPr kumimoji="1" lang="ja-JP" altLang="en-US" sz="3200" dirty="0"/>
                  <a:t>状態</a:t>
                </a:r>
                <a14:m>
                  <m:oMath xmlns:m="http://schemas.openxmlformats.org/officeDocument/2006/math">
                    <m:r>
                      <a:rPr kumimoji="1" lang="en-US" altLang="ja-JP" sz="3200" b="0" i="1" smtClean="0">
                        <a:latin typeface="Cambria Math" panose="02040503050406030204" pitchFamily="18" charset="0"/>
                      </a:rPr>
                      <m:t>𝐵</m:t>
                    </m:r>
                  </m:oMath>
                </a14:m>
                <a:endParaRPr kumimoji="1" lang="ja-JP" altLang="en-US" sz="3200" dirty="0"/>
              </a:p>
            </p:txBody>
          </p:sp>
        </mc:Choice>
        <mc:Fallback xmlns="">
          <p:sp>
            <p:nvSpPr>
              <p:cNvPr id="88" name="テキスト ボックス 87">
                <a:extLst>
                  <a:ext uri="{FF2B5EF4-FFF2-40B4-BE49-F238E27FC236}">
                    <a16:creationId xmlns:a16="http://schemas.microsoft.com/office/drawing/2014/main" id="{4278EF2F-BE24-430D-AB63-6D9D09BB9882}"/>
                  </a:ext>
                </a:extLst>
              </p:cNvPr>
              <p:cNvSpPr txBox="1">
                <a:spLocks noRot="1" noChangeAspect="1" noMove="1" noResize="1" noEditPoints="1" noAdjustHandles="1" noChangeArrowheads="1" noChangeShapeType="1" noTextEdit="1"/>
              </p:cNvSpPr>
              <p:nvPr/>
            </p:nvSpPr>
            <p:spPr>
              <a:xfrm>
                <a:off x="5652120" y="2708920"/>
                <a:ext cx="1285737" cy="584775"/>
              </a:xfrm>
              <a:prstGeom prst="rect">
                <a:avLst/>
              </a:prstGeom>
              <a:blipFill>
                <a:blip r:embed="rId3"/>
                <a:stretch>
                  <a:fillRect l="-11848" t="-16667"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5377E676-E2D3-4B01-B8FC-FB12BEEC10B9}"/>
                  </a:ext>
                </a:extLst>
              </p:cNvPr>
              <p:cNvSpPr txBox="1"/>
              <p:nvPr/>
            </p:nvSpPr>
            <p:spPr>
              <a:xfrm>
                <a:off x="3347864" y="5949280"/>
                <a:ext cx="2045945"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𝐴</m:t>
                          </m:r>
                        </m:sub>
                      </m:sSub>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𝑤</m:t>
                          </m:r>
                        </m:e>
                        <m:sub>
                          <m:r>
                            <a:rPr kumimoji="1" lang="en-US" altLang="ja-JP" sz="3600" b="0" i="1" smtClean="0">
                              <a:latin typeface="Cambria Math" panose="02040503050406030204" pitchFamily="18" charset="0"/>
                            </a:rPr>
                            <m:t>𝐵</m:t>
                          </m:r>
                        </m:sub>
                      </m:sSub>
                    </m:oMath>
                  </m:oMathPara>
                </a14:m>
                <a:endParaRPr kumimoji="1" lang="ja-JP" altLang="en-US" sz="3600" dirty="0"/>
              </a:p>
            </p:txBody>
          </p:sp>
        </mc:Choice>
        <mc:Fallback xmlns="">
          <p:sp>
            <p:nvSpPr>
              <p:cNvPr id="89" name="テキスト ボックス 88">
                <a:extLst>
                  <a:ext uri="{FF2B5EF4-FFF2-40B4-BE49-F238E27FC236}">
                    <a16:creationId xmlns:a16="http://schemas.microsoft.com/office/drawing/2014/main" id="{5377E676-E2D3-4B01-B8FC-FB12BEEC10B9}"/>
                  </a:ext>
                </a:extLst>
              </p:cNvPr>
              <p:cNvSpPr txBox="1">
                <a:spLocks noRot="1" noChangeAspect="1" noMove="1" noResize="1" noEditPoints="1" noAdjustHandles="1" noChangeArrowheads="1" noChangeShapeType="1" noTextEdit="1"/>
              </p:cNvSpPr>
              <p:nvPr/>
            </p:nvSpPr>
            <p:spPr>
              <a:xfrm>
                <a:off x="3347864" y="5949280"/>
                <a:ext cx="2045945" cy="646331"/>
              </a:xfrm>
              <a:prstGeom prst="rect">
                <a:avLst/>
              </a:prstGeom>
              <a:blipFill>
                <a:blip r:embed="rId4"/>
                <a:stretch>
                  <a:fillRect/>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08789575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94E8532-BB87-4CBE-B2A2-3D4F99384CC2}"/>
              </a:ext>
            </a:extLst>
          </p:cNvPr>
          <p:cNvSpPr>
            <a:spLocks noGrp="1"/>
          </p:cNvSpPr>
          <p:nvPr>
            <p:ph type="body" sz="quarter" idx="10"/>
          </p:nvPr>
        </p:nvSpPr>
        <p:spPr/>
        <p:txBody>
          <a:bodyPr/>
          <a:lstStyle/>
          <a:p>
            <a:r>
              <a:rPr kumimoji="1" lang="ja-JP" altLang="en-US" dirty="0"/>
              <a:t>クラスターアップデート</a:t>
            </a:r>
          </a:p>
        </p:txBody>
      </p:sp>
      <p:grpSp>
        <p:nvGrpSpPr>
          <p:cNvPr id="3" name="グループ化 2">
            <a:extLst>
              <a:ext uri="{FF2B5EF4-FFF2-40B4-BE49-F238E27FC236}">
                <a16:creationId xmlns:a16="http://schemas.microsoft.com/office/drawing/2014/main" id="{0E5B3927-4088-4905-9698-6A019333E92D}"/>
              </a:ext>
            </a:extLst>
          </p:cNvPr>
          <p:cNvGrpSpPr/>
          <p:nvPr/>
        </p:nvGrpSpPr>
        <p:grpSpPr>
          <a:xfrm>
            <a:off x="1619672" y="1916832"/>
            <a:ext cx="1584176" cy="1584176"/>
            <a:chOff x="778623" y="2708167"/>
            <a:chExt cx="3600400" cy="3600400"/>
          </a:xfrm>
        </p:grpSpPr>
        <p:grpSp>
          <p:nvGrpSpPr>
            <p:cNvPr id="4" name="グループ化 3">
              <a:extLst>
                <a:ext uri="{FF2B5EF4-FFF2-40B4-BE49-F238E27FC236}">
                  <a16:creationId xmlns:a16="http://schemas.microsoft.com/office/drawing/2014/main" id="{EF345D40-9C51-4A67-80A1-AA5EE08530FF}"/>
                </a:ext>
              </a:extLst>
            </p:cNvPr>
            <p:cNvGrpSpPr/>
            <p:nvPr/>
          </p:nvGrpSpPr>
          <p:grpSpPr>
            <a:xfrm rot="10800000">
              <a:off x="778623" y="2708167"/>
              <a:ext cx="720080" cy="720080"/>
              <a:chOff x="792000" y="2529000"/>
              <a:chExt cx="360000" cy="360000"/>
            </a:xfrm>
          </p:grpSpPr>
          <p:sp>
            <p:nvSpPr>
              <p:cNvPr id="41" name="楕円 40">
                <a:extLst>
                  <a:ext uri="{FF2B5EF4-FFF2-40B4-BE49-F238E27FC236}">
                    <a16:creationId xmlns:a16="http://schemas.microsoft.com/office/drawing/2014/main" id="{B3C86396-E2BF-4D32-A1D9-DA259721490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矢印: 下 41">
                <a:extLst>
                  <a:ext uri="{FF2B5EF4-FFF2-40B4-BE49-F238E27FC236}">
                    <a16:creationId xmlns:a16="http://schemas.microsoft.com/office/drawing/2014/main" id="{3FBD5CF4-A4D1-4CB8-8685-5FC0BBA5545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 name="グループ化 4">
              <a:extLst>
                <a:ext uri="{FF2B5EF4-FFF2-40B4-BE49-F238E27FC236}">
                  <a16:creationId xmlns:a16="http://schemas.microsoft.com/office/drawing/2014/main" id="{964B95DF-BF15-494C-B3BA-8911D348E244}"/>
                </a:ext>
              </a:extLst>
            </p:cNvPr>
            <p:cNvGrpSpPr/>
            <p:nvPr/>
          </p:nvGrpSpPr>
          <p:grpSpPr>
            <a:xfrm rot="10800000">
              <a:off x="2218783" y="2708167"/>
              <a:ext cx="720080" cy="720080"/>
              <a:chOff x="792000" y="2529000"/>
              <a:chExt cx="360000" cy="360000"/>
            </a:xfrm>
          </p:grpSpPr>
          <p:sp>
            <p:nvSpPr>
              <p:cNvPr id="39" name="楕円 38">
                <a:extLst>
                  <a:ext uri="{FF2B5EF4-FFF2-40B4-BE49-F238E27FC236}">
                    <a16:creationId xmlns:a16="http://schemas.microsoft.com/office/drawing/2014/main" id="{2B03F948-27CA-4C87-8C2B-829B71437DF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矢印: 下 39">
                <a:extLst>
                  <a:ext uri="{FF2B5EF4-FFF2-40B4-BE49-F238E27FC236}">
                    <a16:creationId xmlns:a16="http://schemas.microsoft.com/office/drawing/2014/main" id="{C9F40EA5-CFA2-47F5-BC08-5695A9E0BFA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43EDEBBE-0DB1-4F55-BFBA-E65DAD580D63}"/>
                </a:ext>
              </a:extLst>
            </p:cNvPr>
            <p:cNvGrpSpPr/>
            <p:nvPr/>
          </p:nvGrpSpPr>
          <p:grpSpPr>
            <a:xfrm rot="10800000">
              <a:off x="3658943" y="2708167"/>
              <a:ext cx="720080" cy="720080"/>
              <a:chOff x="792000" y="2529000"/>
              <a:chExt cx="360000" cy="360000"/>
            </a:xfrm>
          </p:grpSpPr>
          <p:sp>
            <p:nvSpPr>
              <p:cNvPr id="37" name="楕円 36">
                <a:extLst>
                  <a:ext uri="{FF2B5EF4-FFF2-40B4-BE49-F238E27FC236}">
                    <a16:creationId xmlns:a16="http://schemas.microsoft.com/office/drawing/2014/main" id="{3324FCBF-0CAB-4A9E-9C39-C669AE1090C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矢印: 下 37">
                <a:extLst>
                  <a:ext uri="{FF2B5EF4-FFF2-40B4-BE49-F238E27FC236}">
                    <a16:creationId xmlns:a16="http://schemas.microsoft.com/office/drawing/2014/main" id="{4D124989-9684-42C1-9D0B-91B9DECE12B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20DFC062-03B0-478C-885C-C1242CE8E32B}"/>
                </a:ext>
              </a:extLst>
            </p:cNvPr>
            <p:cNvGrpSpPr/>
            <p:nvPr/>
          </p:nvGrpSpPr>
          <p:grpSpPr>
            <a:xfrm rot="10800000">
              <a:off x="778623" y="4148327"/>
              <a:ext cx="720080" cy="720080"/>
              <a:chOff x="792000" y="2529000"/>
              <a:chExt cx="360000" cy="360000"/>
            </a:xfrm>
          </p:grpSpPr>
          <p:sp>
            <p:nvSpPr>
              <p:cNvPr id="35" name="楕円 34">
                <a:extLst>
                  <a:ext uri="{FF2B5EF4-FFF2-40B4-BE49-F238E27FC236}">
                    <a16:creationId xmlns:a16="http://schemas.microsoft.com/office/drawing/2014/main" id="{245F2954-BF61-484F-98F2-47FE4B10A7D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 name="矢印: 下 35">
                <a:extLst>
                  <a:ext uri="{FF2B5EF4-FFF2-40B4-BE49-F238E27FC236}">
                    <a16:creationId xmlns:a16="http://schemas.microsoft.com/office/drawing/2014/main" id="{643D44D9-7993-4A35-B230-E9D9330A622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D008D753-E867-4C2E-A217-3C75E8076F76}"/>
                </a:ext>
              </a:extLst>
            </p:cNvPr>
            <p:cNvGrpSpPr/>
            <p:nvPr/>
          </p:nvGrpSpPr>
          <p:grpSpPr>
            <a:xfrm rot="10800000">
              <a:off x="2218783" y="4148327"/>
              <a:ext cx="720080" cy="720080"/>
              <a:chOff x="792000" y="2529000"/>
              <a:chExt cx="360000" cy="360000"/>
            </a:xfrm>
          </p:grpSpPr>
          <p:sp>
            <p:nvSpPr>
              <p:cNvPr id="33" name="楕円 32">
                <a:extLst>
                  <a:ext uri="{FF2B5EF4-FFF2-40B4-BE49-F238E27FC236}">
                    <a16:creationId xmlns:a16="http://schemas.microsoft.com/office/drawing/2014/main" id="{0B016E8E-D42B-4698-B85B-ABB01462EF1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 name="矢印: 下 33">
                <a:extLst>
                  <a:ext uri="{FF2B5EF4-FFF2-40B4-BE49-F238E27FC236}">
                    <a16:creationId xmlns:a16="http://schemas.microsoft.com/office/drawing/2014/main" id="{C8D217F6-C4A8-4951-9C2C-BBAB1D9C596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211C8616-1376-42A4-BB03-CD086CD549FE}"/>
                </a:ext>
              </a:extLst>
            </p:cNvPr>
            <p:cNvGrpSpPr/>
            <p:nvPr/>
          </p:nvGrpSpPr>
          <p:grpSpPr>
            <a:xfrm rot="10800000">
              <a:off x="3658943" y="4148327"/>
              <a:ext cx="720080" cy="720080"/>
              <a:chOff x="792000" y="2529000"/>
              <a:chExt cx="360000" cy="360000"/>
            </a:xfrm>
          </p:grpSpPr>
          <p:sp>
            <p:nvSpPr>
              <p:cNvPr id="31" name="楕円 30">
                <a:extLst>
                  <a:ext uri="{FF2B5EF4-FFF2-40B4-BE49-F238E27FC236}">
                    <a16:creationId xmlns:a16="http://schemas.microsoft.com/office/drawing/2014/main" id="{C15E909C-7178-40AD-B4ED-E3D8369426A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 name="矢印: 下 31">
                <a:extLst>
                  <a:ext uri="{FF2B5EF4-FFF2-40B4-BE49-F238E27FC236}">
                    <a16:creationId xmlns:a16="http://schemas.microsoft.com/office/drawing/2014/main" id="{5309B8D4-C584-4B6B-A2A5-2FF3134BC81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グループ化 9">
              <a:extLst>
                <a:ext uri="{FF2B5EF4-FFF2-40B4-BE49-F238E27FC236}">
                  <a16:creationId xmlns:a16="http://schemas.microsoft.com/office/drawing/2014/main" id="{A328BD03-F4CA-434B-AEDC-C34CA3CFC03A}"/>
                </a:ext>
              </a:extLst>
            </p:cNvPr>
            <p:cNvGrpSpPr/>
            <p:nvPr/>
          </p:nvGrpSpPr>
          <p:grpSpPr>
            <a:xfrm rot="10800000">
              <a:off x="778623" y="5588487"/>
              <a:ext cx="720080" cy="720080"/>
              <a:chOff x="792000" y="2529000"/>
              <a:chExt cx="360000" cy="360000"/>
            </a:xfrm>
          </p:grpSpPr>
          <p:sp>
            <p:nvSpPr>
              <p:cNvPr id="29" name="楕円 28">
                <a:extLst>
                  <a:ext uri="{FF2B5EF4-FFF2-40B4-BE49-F238E27FC236}">
                    <a16:creationId xmlns:a16="http://schemas.microsoft.com/office/drawing/2014/main" id="{CF604604-ACD1-4A1A-B9D9-86DBB494565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 name="矢印: 下 29">
                <a:extLst>
                  <a:ext uri="{FF2B5EF4-FFF2-40B4-BE49-F238E27FC236}">
                    <a16:creationId xmlns:a16="http://schemas.microsoft.com/office/drawing/2014/main" id="{3AD4206D-2EBC-43D9-B0D5-1CF69F8AF03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E1EC7FAE-111C-48F2-9DE8-3E1D8D965878}"/>
                </a:ext>
              </a:extLst>
            </p:cNvPr>
            <p:cNvGrpSpPr/>
            <p:nvPr/>
          </p:nvGrpSpPr>
          <p:grpSpPr>
            <a:xfrm rot="10800000">
              <a:off x="2218783" y="5588487"/>
              <a:ext cx="720080" cy="720080"/>
              <a:chOff x="792000" y="2529000"/>
              <a:chExt cx="360000" cy="360000"/>
            </a:xfrm>
          </p:grpSpPr>
          <p:sp>
            <p:nvSpPr>
              <p:cNvPr id="27" name="楕円 26">
                <a:extLst>
                  <a:ext uri="{FF2B5EF4-FFF2-40B4-BE49-F238E27FC236}">
                    <a16:creationId xmlns:a16="http://schemas.microsoft.com/office/drawing/2014/main" id="{ED9F6204-BCB1-446D-A741-A208970ECFA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 name="矢印: 下 27">
                <a:extLst>
                  <a:ext uri="{FF2B5EF4-FFF2-40B4-BE49-F238E27FC236}">
                    <a16:creationId xmlns:a16="http://schemas.microsoft.com/office/drawing/2014/main" id="{60D6B2E2-0EF7-4CDE-ACD6-441A905EC69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50DC7E9D-30B4-492F-BD4A-C45E420F44BF}"/>
                </a:ext>
              </a:extLst>
            </p:cNvPr>
            <p:cNvGrpSpPr/>
            <p:nvPr/>
          </p:nvGrpSpPr>
          <p:grpSpPr>
            <a:xfrm rot="10800000">
              <a:off x="3658943" y="5588487"/>
              <a:ext cx="720080" cy="720080"/>
              <a:chOff x="792000" y="2529000"/>
              <a:chExt cx="360000" cy="360000"/>
            </a:xfrm>
          </p:grpSpPr>
          <p:sp>
            <p:nvSpPr>
              <p:cNvPr id="25" name="楕円 24">
                <a:extLst>
                  <a:ext uri="{FF2B5EF4-FFF2-40B4-BE49-F238E27FC236}">
                    <a16:creationId xmlns:a16="http://schemas.microsoft.com/office/drawing/2014/main" id="{A36213E8-614D-4E37-8613-44379AC9FAE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6" name="矢印: 下 25">
                <a:extLst>
                  <a:ext uri="{FF2B5EF4-FFF2-40B4-BE49-F238E27FC236}">
                    <a16:creationId xmlns:a16="http://schemas.microsoft.com/office/drawing/2014/main" id="{30A9643E-E6DA-4550-BB5C-9868579A060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3198652F-965D-4D41-BBE9-205F43404D13}"/>
                </a:ext>
              </a:extLst>
            </p:cNvPr>
            <p:cNvCxnSpPr>
              <a:cxnSpLocks/>
            </p:cNvCxnSpPr>
            <p:nvPr/>
          </p:nvCxnSpPr>
          <p:spPr>
            <a:xfrm>
              <a:off x="2938863" y="306820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33B82B8A-3AF1-45D6-8CA0-C7BDC7B64A20}"/>
                </a:ext>
              </a:extLst>
            </p:cNvPr>
            <p:cNvCxnSpPr>
              <a:cxnSpLocks/>
            </p:cNvCxnSpPr>
            <p:nvPr/>
          </p:nvCxnSpPr>
          <p:spPr>
            <a:xfrm>
              <a:off x="2938863" y="450836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F2614A28-7F9B-4CF4-927F-A04822BDA10C}"/>
                </a:ext>
              </a:extLst>
            </p:cNvPr>
            <p:cNvCxnSpPr>
              <a:cxnSpLocks/>
            </p:cNvCxnSpPr>
            <p:nvPr/>
          </p:nvCxnSpPr>
          <p:spPr>
            <a:xfrm>
              <a:off x="2578823" y="4868407"/>
              <a:ext cx="0" cy="711696"/>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02A827FB-BED6-45E5-82EF-EBF4951CE580}"/>
                </a:ext>
              </a:extLst>
            </p:cNvPr>
            <p:cNvCxnSpPr>
              <a:cxnSpLocks/>
            </p:cNvCxnSpPr>
            <p:nvPr/>
          </p:nvCxnSpPr>
          <p:spPr>
            <a:xfrm>
              <a:off x="1498703" y="594852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C490476F-D7B8-40CF-AC7B-2688350C0258}"/>
                </a:ext>
              </a:extLst>
            </p:cNvPr>
            <p:cNvCxnSpPr>
              <a:cxnSpLocks/>
            </p:cNvCxnSpPr>
            <p:nvPr/>
          </p:nvCxnSpPr>
          <p:spPr>
            <a:xfrm>
              <a:off x="1498703" y="306820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A166B98-4B01-4CA1-90E1-84BB611B23DA}"/>
                </a:ext>
              </a:extLst>
            </p:cNvPr>
            <p:cNvCxnSpPr>
              <a:cxnSpLocks/>
            </p:cNvCxnSpPr>
            <p:nvPr/>
          </p:nvCxnSpPr>
          <p:spPr>
            <a:xfrm>
              <a:off x="1498703" y="450836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2E0C0B21-34C3-40FE-A00A-66684590E8BC}"/>
                </a:ext>
              </a:extLst>
            </p:cNvPr>
            <p:cNvCxnSpPr>
              <a:cxnSpLocks/>
            </p:cNvCxnSpPr>
            <p:nvPr/>
          </p:nvCxnSpPr>
          <p:spPr>
            <a:xfrm>
              <a:off x="2938863" y="594852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8AD4FDB-7540-4438-ADF1-D8A442FD0111}"/>
                </a:ext>
              </a:extLst>
            </p:cNvPr>
            <p:cNvCxnSpPr>
              <a:cxnSpLocks/>
            </p:cNvCxnSpPr>
            <p:nvPr/>
          </p:nvCxnSpPr>
          <p:spPr>
            <a:xfrm>
              <a:off x="401898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E576B493-2AD4-4DD5-9358-7469F8EA5193}"/>
                </a:ext>
              </a:extLst>
            </p:cNvPr>
            <p:cNvCxnSpPr>
              <a:cxnSpLocks/>
            </p:cNvCxnSpPr>
            <p:nvPr/>
          </p:nvCxnSpPr>
          <p:spPr>
            <a:xfrm>
              <a:off x="401898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3C68B80C-9962-41A6-AE8A-FAF0A8DAC0E0}"/>
                </a:ext>
              </a:extLst>
            </p:cNvPr>
            <p:cNvCxnSpPr>
              <a:cxnSpLocks/>
            </p:cNvCxnSpPr>
            <p:nvPr/>
          </p:nvCxnSpPr>
          <p:spPr>
            <a:xfrm>
              <a:off x="257882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780D9E39-6DCC-4D0F-A5E4-11C1641A105D}"/>
                </a:ext>
              </a:extLst>
            </p:cNvPr>
            <p:cNvCxnSpPr>
              <a:cxnSpLocks/>
            </p:cNvCxnSpPr>
            <p:nvPr/>
          </p:nvCxnSpPr>
          <p:spPr>
            <a:xfrm>
              <a:off x="113866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16274626-7075-4B63-88BD-07B17F1A6351}"/>
                </a:ext>
              </a:extLst>
            </p:cNvPr>
            <p:cNvCxnSpPr>
              <a:cxnSpLocks/>
            </p:cNvCxnSpPr>
            <p:nvPr/>
          </p:nvCxnSpPr>
          <p:spPr>
            <a:xfrm>
              <a:off x="113866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3" name="グループ化 42">
            <a:extLst>
              <a:ext uri="{FF2B5EF4-FFF2-40B4-BE49-F238E27FC236}">
                <a16:creationId xmlns:a16="http://schemas.microsoft.com/office/drawing/2014/main" id="{EFA8CB7A-AF6C-4E1D-83C2-372C87DF7AB9}"/>
              </a:ext>
            </a:extLst>
          </p:cNvPr>
          <p:cNvGrpSpPr/>
          <p:nvPr/>
        </p:nvGrpSpPr>
        <p:grpSpPr>
          <a:xfrm>
            <a:off x="5868144" y="1916832"/>
            <a:ext cx="1584176" cy="1584176"/>
            <a:chOff x="778623" y="2708167"/>
            <a:chExt cx="3600400" cy="3600400"/>
          </a:xfrm>
        </p:grpSpPr>
        <p:grpSp>
          <p:nvGrpSpPr>
            <p:cNvPr id="44" name="グループ化 43">
              <a:extLst>
                <a:ext uri="{FF2B5EF4-FFF2-40B4-BE49-F238E27FC236}">
                  <a16:creationId xmlns:a16="http://schemas.microsoft.com/office/drawing/2014/main" id="{A6545075-71BF-4D2B-91CD-E4625EB20EBC}"/>
                </a:ext>
              </a:extLst>
            </p:cNvPr>
            <p:cNvGrpSpPr/>
            <p:nvPr/>
          </p:nvGrpSpPr>
          <p:grpSpPr>
            <a:xfrm rot="10800000">
              <a:off x="778623" y="2708167"/>
              <a:ext cx="720080" cy="720080"/>
              <a:chOff x="792000" y="2529000"/>
              <a:chExt cx="360000" cy="360000"/>
            </a:xfrm>
          </p:grpSpPr>
          <p:sp>
            <p:nvSpPr>
              <p:cNvPr id="81" name="楕円 80">
                <a:extLst>
                  <a:ext uri="{FF2B5EF4-FFF2-40B4-BE49-F238E27FC236}">
                    <a16:creationId xmlns:a16="http://schemas.microsoft.com/office/drawing/2014/main" id="{646416A2-0D9A-4129-8D5E-25B13267E2E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2" name="矢印: 下 81">
                <a:extLst>
                  <a:ext uri="{FF2B5EF4-FFF2-40B4-BE49-F238E27FC236}">
                    <a16:creationId xmlns:a16="http://schemas.microsoft.com/office/drawing/2014/main" id="{1766FF2D-EA6E-4DB7-9591-185C611036D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5" name="グループ化 44">
              <a:extLst>
                <a:ext uri="{FF2B5EF4-FFF2-40B4-BE49-F238E27FC236}">
                  <a16:creationId xmlns:a16="http://schemas.microsoft.com/office/drawing/2014/main" id="{DFC3B3B5-A860-4D7F-8556-AA97F751EC77}"/>
                </a:ext>
              </a:extLst>
            </p:cNvPr>
            <p:cNvGrpSpPr/>
            <p:nvPr/>
          </p:nvGrpSpPr>
          <p:grpSpPr>
            <a:xfrm rot="10800000">
              <a:off x="2218783" y="2708167"/>
              <a:ext cx="720080" cy="720080"/>
              <a:chOff x="792000" y="2529000"/>
              <a:chExt cx="360000" cy="360000"/>
            </a:xfrm>
          </p:grpSpPr>
          <p:sp>
            <p:nvSpPr>
              <p:cNvPr id="79" name="楕円 78">
                <a:extLst>
                  <a:ext uri="{FF2B5EF4-FFF2-40B4-BE49-F238E27FC236}">
                    <a16:creationId xmlns:a16="http://schemas.microsoft.com/office/drawing/2014/main" id="{F3876808-68A5-49DC-89CA-87ADD6F80C2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0" name="矢印: 下 79">
                <a:extLst>
                  <a:ext uri="{FF2B5EF4-FFF2-40B4-BE49-F238E27FC236}">
                    <a16:creationId xmlns:a16="http://schemas.microsoft.com/office/drawing/2014/main" id="{41E753D7-8062-43FC-B383-D152D27F486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6" name="グループ化 45">
              <a:extLst>
                <a:ext uri="{FF2B5EF4-FFF2-40B4-BE49-F238E27FC236}">
                  <a16:creationId xmlns:a16="http://schemas.microsoft.com/office/drawing/2014/main" id="{1998D558-CAD8-4D03-938C-09B942CBD8D1}"/>
                </a:ext>
              </a:extLst>
            </p:cNvPr>
            <p:cNvGrpSpPr/>
            <p:nvPr/>
          </p:nvGrpSpPr>
          <p:grpSpPr>
            <a:xfrm rot="10800000">
              <a:off x="3658943" y="2708167"/>
              <a:ext cx="720080" cy="720080"/>
              <a:chOff x="792000" y="2529000"/>
              <a:chExt cx="360000" cy="360000"/>
            </a:xfrm>
          </p:grpSpPr>
          <p:sp>
            <p:nvSpPr>
              <p:cNvPr id="77" name="楕円 76">
                <a:extLst>
                  <a:ext uri="{FF2B5EF4-FFF2-40B4-BE49-F238E27FC236}">
                    <a16:creationId xmlns:a16="http://schemas.microsoft.com/office/drawing/2014/main" id="{1CFC3A87-977A-4111-B6E4-AD86C29AC01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8" name="矢印: 下 77">
                <a:extLst>
                  <a:ext uri="{FF2B5EF4-FFF2-40B4-BE49-F238E27FC236}">
                    <a16:creationId xmlns:a16="http://schemas.microsoft.com/office/drawing/2014/main" id="{0CE2E0A1-D02B-4741-9181-554035EFFC74}"/>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7" name="グループ化 46">
              <a:extLst>
                <a:ext uri="{FF2B5EF4-FFF2-40B4-BE49-F238E27FC236}">
                  <a16:creationId xmlns:a16="http://schemas.microsoft.com/office/drawing/2014/main" id="{4AD5422D-0E1D-409D-8B9A-60B22733351F}"/>
                </a:ext>
              </a:extLst>
            </p:cNvPr>
            <p:cNvGrpSpPr/>
            <p:nvPr/>
          </p:nvGrpSpPr>
          <p:grpSpPr>
            <a:xfrm rot="10800000">
              <a:off x="778623" y="4148327"/>
              <a:ext cx="720080" cy="720080"/>
              <a:chOff x="792000" y="2529000"/>
              <a:chExt cx="360000" cy="360000"/>
            </a:xfrm>
          </p:grpSpPr>
          <p:sp>
            <p:nvSpPr>
              <p:cNvPr id="75" name="楕円 74">
                <a:extLst>
                  <a:ext uri="{FF2B5EF4-FFF2-40B4-BE49-F238E27FC236}">
                    <a16:creationId xmlns:a16="http://schemas.microsoft.com/office/drawing/2014/main" id="{DE582A85-D8F2-4FB2-90FA-30909191B08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6" name="矢印: 下 75">
                <a:extLst>
                  <a:ext uri="{FF2B5EF4-FFF2-40B4-BE49-F238E27FC236}">
                    <a16:creationId xmlns:a16="http://schemas.microsoft.com/office/drawing/2014/main" id="{774FAA38-184B-41D9-B071-3604C073336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8" name="グループ化 47">
              <a:extLst>
                <a:ext uri="{FF2B5EF4-FFF2-40B4-BE49-F238E27FC236}">
                  <a16:creationId xmlns:a16="http://schemas.microsoft.com/office/drawing/2014/main" id="{5971AB82-8565-479E-A4FA-F251C88EE931}"/>
                </a:ext>
              </a:extLst>
            </p:cNvPr>
            <p:cNvGrpSpPr/>
            <p:nvPr/>
          </p:nvGrpSpPr>
          <p:grpSpPr>
            <a:xfrm rot="10800000">
              <a:off x="2218783" y="4148327"/>
              <a:ext cx="720080" cy="720080"/>
              <a:chOff x="792000" y="2529000"/>
              <a:chExt cx="360000" cy="360000"/>
            </a:xfrm>
          </p:grpSpPr>
          <p:sp>
            <p:nvSpPr>
              <p:cNvPr id="73" name="楕円 72">
                <a:extLst>
                  <a:ext uri="{FF2B5EF4-FFF2-40B4-BE49-F238E27FC236}">
                    <a16:creationId xmlns:a16="http://schemas.microsoft.com/office/drawing/2014/main" id="{07E38F3E-3712-472C-B9DA-5ABCE02EB0F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矢印: 下 73">
                <a:extLst>
                  <a:ext uri="{FF2B5EF4-FFF2-40B4-BE49-F238E27FC236}">
                    <a16:creationId xmlns:a16="http://schemas.microsoft.com/office/drawing/2014/main" id="{A53DDE61-79C8-45A9-9FE2-41257B35267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9" name="グループ化 48">
              <a:extLst>
                <a:ext uri="{FF2B5EF4-FFF2-40B4-BE49-F238E27FC236}">
                  <a16:creationId xmlns:a16="http://schemas.microsoft.com/office/drawing/2014/main" id="{CB530FC7-7735-4CE7-9A73-D1E1A412022A}"/>
                </a:ext>
              </a:extLst>
            </p:cNvPr>
            <p:cNvGrpSpPr/>
            <p:nvPr/>
          </p:nvGrpSpPr>
          <p:grpSpPr>
            <a:xfrm rot="10800000">
              <a:off x="3658943" y="4148327"/>
              <a:ext cx="720080" cy="720080"/>
              <a:chOff x="792000" y="2529000"/>
              <a:chExt cx="360000" cy="360000"/>
            </a:xfrm>
          </p:grpSpPr>
          <p:sp>
            <p:nvSpPr>
              <p:cNvPr id="71" name="楕円 70">
                <a:extLst>
                  <a:ext uri="{FF2B5EF4-FFF2-40B4-BE49-F238E27FC236}">
                    <a16:creationId xmlns:a16="http://schemas.microsoft.com/office/drawing/2014/main" id="{B784D7B4-C3DF-403F-8056-AC9E68EC14C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矢印: 下 71">
                <a:extLst>
                  <a:ext uri="{FF2B5EF4-FFF2-40B4-BE49-F238E27FC236}">
                    <a16:creationId xmlns:a16="http://schemas.microsoft.com/office/drawing/2014/main" id="{B5E424F4-A936-4FF7-88BE-5BF971619E80}"/>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0" name="グループ化 49">
              <a:extLst>
                <a:ext uri="{FF2B5EF4-FFF2-40B4-BE49-F238E27FC236}">
                  <a16:creationId xmlns:a16="http://schemas.microsoft.com/office/drawing/2014/main" id="{1B81FD38-E503-4BFE-B3A2-1C394C8D6D61}"/>
                </a:ext>
              </a:extLst>
            </p:cNvPr>
            <p:cNvGrpSpPr/>
            <p:nvPr/>
          </p:nvGrpSpPr>
          <p:grpSpPr>
            <a:xfrm rot="10800000">
              <a:off x="778623" y="5588487"/>
              <a:ext cx="720080" cy="720080"/>
              <a:chOff x="792000" y="2529000"/>
              <a:chExt cx="360000" cy="360000"/>
            </a:xfrm>
          </p:grpSpPr>
          <p:sp>
            <p:nvSpPr>
              <p:cNvPr id="69" name="楕円 68">
                <a:extLst>
                  <a:ext uri="{FF2B5EF4-FFF2-40B4-BE49-F238E27FC236}">
                    <a16:creationId xmlns:a16="http://schemas.microsoft.com/office/drawing/2014/main" id="{F07EC428-F251-4373-89CA-AC26769BAD8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B151EBC7-8AF3-4CB2-A74B-D7EAAA90108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1" name="グループ化 50">
              <a:extLst>
                <a:ext uri="{FF2B5EF4-FFF2-40B4-BE49-F238E27FC236}">
                  <a16:creationId xmlns:a16="http://schemas.microsoft.com/office/drawing/2014/main" id="{DB39A007-846C-46EC-A766-662A10119E26}"/>
                </a:ext>
              </a:extLst>
            </p:cNvPr>
            <p:cNvGrpSpPr/>
            <p:nvPr/>
          </p:nvGrpSpPr>
          <p:grpSpPr>
            <a:xfrm rot="10800000">
              <a:off x="2218783" y="5588487"/>
              <a:ext cx="720080" cy="720080"/>
              <a:chOff x="792000" y="2529000"/>
              <a:chExt cx="360000" cy="360000"/>
            </a:xfrm>
          </p:grpSpPr>
          <p:sp>
            <p:nvSpPr>
              <p:cNvPr id="67" name="楕円 66">
                <a:extLst>
                  <a:ext uri="{FF2B5EF4-FFF2-40B4-BE49-F238E27FC236}">
                    <a16:creationId xmlns:a16="http://schemas.microsoft.com/office/drawing/2014/main" id="{EDC745F5-C0F8-4F21-89A4-7C775C35829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7EE32BFD-36B4-4C69-9960-D6024853078E}"/>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 name="グループ化 51">
              <a:extLst>
                <a:ext uri="{FF2B5EF4-FFF2-40B4-BE49-F238E27FC236}">
                  <a16:creationId xmlns:a16="http://schemas.microsoft.com/office/drawing/2014/main" id="{79AE979D-21EA-480C-B1CC-2624DAF575E3}"/>
                </a:ext>
              </a:extLst>
            </p:cNvPr>
            <p:cNvGrpSpPr/>
            <p:nvPr/>
          </p:nvGrpSpPr>
          <p:grpSpPr>
            <a:xfrm rot="10800000">
              <a:off x="3658943" y="5588487"/>
              <a:ext cx="720080" cy="720080"/>
              <a:chOff x="792000" y="2529000"/>
              <a:chExt cx="360000" cy="360000"/>
            </a:xfrm>
          </p:grpSpPr>
          <p:sp>
            <p:nvSpPr>
              <p:cNvPr id="65" name="楕円 64">
                <a:extLst>
                  <a:ext uri="{FF2B5EF4-FFF2-40B4-BE49-F238E27FC236}">
                    <a16:creationId xmlns:a16="http://schemas.microsoft.com/office/drawing/2014/main" id="{D526DA52-9C82-4C59-943D-993B0F4F373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6" name="矢印: 下 65">
                <a:extLst>
                  <a:ext uri="{FF2B5EF4-FFF2-40B4-BE49-F238E27FC236}">
                    <a16:creationId xmlns:a16="http://schemas.microsoft.com/office/drawing/2014/main" id="{086B1210-5664-455D-A159-C59EC73C05FC}"/>
                  </a:ext>
                </a:extLst>
              </p:cNvPr>
              <p:cNvSpPr/>
              <p:nvPr/>
            </p:nvSpPr>
            <p:spPr>
              <a:xfrm rot="10800000">
                <a:off x="882000" y="2574000"/>
                <a:ext cx="180000" cy="270000"/>
              </a:xfrm>
              <a:prstGeom prst="downArrow">
                <a:avLst/>
              </a:prstGeom>
              <a:solidFill>
                <a:srgbClr val="011893"/>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3" name="直線コネクタ 52">
              <a:extLst>
                <a:ext uri="{FF2B5EF4-FFF2-40B4-BE49-F238E27FC236}">
                  <a16:creationId xmlns:a16="http://schemas.microsoft.com/office/drawing/2014/main" id="{33AC6755-A6E0-4AEE-A826-C43845D1599F}"/>
                </a:ext>
              </a:extLst>
            </p:cNvPr>
            <p:cNvCxnSpPr>
              <a:cxnSpLocks/>
            </p:cNvCxnSpPr>
            <p:nvPr/>
          </p:nvCxnSpPr>
          <p:spPr>
            <a:xfrm>
              <a:off x="2938863" y="306820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5AC6ED9C-A084-46F6-9BE9-C998B5934E05}"/>
                </a:ext>
              </a:extLst>
            </p:cNvPr>
            <p:cNvCxnSpPr>
              <a:cxnSpLocks/>
            </p:cNvCxnSpPr>
            <p:nvPr/>
          </p:nvCxnSpPr>
          <p:spPr>
            <a:xfrm>
              <a:off x="2938863" y="450836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5" name="直線コネクタ 54">
              <a:extLst>
                <a:ext uri="{FF2B5EF4-FFF2-40B4-BE49-F238E27FC236}">
                  <a16:creationId xmlns:a16="http://schemas.microsoft.com/office/drawing/2014/main" id="{FACBD909-F7DC-488A-AE69-38BF703645A1}"/>
                </a:ext>
              </a:extLst>
            </p:cNvPr>
            <p:cNvCxnSpPr>
              <a:cxnSpLocks/>
            </p:cNvCxnSpPr>
            <p:nvPr/>
          </p:nvCxnSpPr>
          <p:spPr>
            <a:xfrm>
              <a:off x="2578823" y="4868407"/>
              <a:ext cx="0" cy="711696"/>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6" name="直線コネクタ 55">
              <a:extLst>
                <a:ext uri="{FF2B5EF4-FFF2-40B4-BE49-F238E27FC236}">
                  <a16:creationId xmlns:a16="http://schemas.microsoft.com/office/drawing/2014/main" id="{F19DF24C-7C9A-4F0B-9FC5-73E9D7A31CCD}"/>
                </a:ext>
              </a:extLst>
            </p:cNvPr>
            <p:cNvCxnSpPr>
              <a:cxnSpLocks/>
            </p:cNvCxnSpPr>
            <p:nvPr/>
          </p:nvCxnSpPr>
          <p:spPr>
            <a:xfrm>
              <a:off x="1498703" y="5948527"/>
              <a:ext cx="72008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 name="直線コネクタ 56">
              <a:extLst>
                <a:ext uri="{FF2B5EF4-FFF2-40B4-BE49-F238E27FC236}">
                  <a16:creationId xmlns:a16="http://schemas.microsoft.com/office/drawing/2014/main" id="{F3DDCA88-43D2-4C75-83DA-007E06DF2BF1}"/>
                </a:ext>
              </a:extLst>
            </p:cNvPr>
            <p:cNvCxnSpPr>
              <a:cxnSpLocks/>
            </p:cNvCxnSpPr>
            <p:nvPr/>
          </p:nvCxnSpPr>
          <p:spPr>
            <a:xfrm>
              <a:off x="1498703" y="306820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AF813ABF-FD9D-43E0-B2A0-5D0DFAA0CD80}"/>
                </a:ext>
              </a:extLst>
            </p:cNvPr>
            <p:cNvCxnSpPr>
              <a:cxnSpLocks/>
            </p:cNvCxnSpPr>
            <p:nvPr/>
          </p:nvCxnSpPr>
          <p:spPr>
            <a:xfrm>
              <a:off x="1498703" y="450836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3B833AF7-9F1C-4377-ADAD-65DD8BFCA5DC}"/>
                </a:ext>
              </a:extLst>
            </p:cNvPr>
            <p:cNvCxnSpPr>
              <a:cxnSpLocks/>
            </p:cNvCxnSpPr>
            <p:nvPr/>
          </p:nvCxnSpPr>
          <p:spPr>
            <a:xfrm>
              <a:off x="2938863" y="5948527"/>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70CB0141-0036-40E1-A7B7-1BC223A9959D}"/>
                </a:ext>
              </a:extLst>
            </p:cNvPr>
            <p:cNvCxnSpPr>
              <a:cxnSpLocks/>
            </p:cNvCxnSpPr>
            <p:nvPr/>
          </p:nvCxnSpPr>
          <p:spPr>
            <a:xfrm>
              <a:off x="401898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1AD3CB1B-D72F-4855-AE1E-63DE32BEEF82}"/>
                </a:ext>
              </a:extLst>
            </p:cNvPr>
            <p:cNvCxnSpPr>
              <a:cxnSpLocks/>
            </p:cNvCxnSpPr>
            <p:nvPr/>
          </p:nvCxnSpPr>
          <p:spPr>
            <a:xfrm>
              <a:off x="401898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051B950B-3CB1-4164-9598-6BD91F105238}"/>
                </a:ext>
              </a:extLst>
            </p:cNvPr>
            <p:cNvCxnSpPr>
              <a:cxnSpLocks/>
            </p:cNvCxnSpPr>
            <p:nvPr/>
          </p:nvCxnSpPr>
          <p:spPr>
            <a:xfrm>
              <a:off x="257882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165551AE-C22D-4AD6-A176-F055E806C0CA}"/>
                </a:ext>
              </a:extLst>
            </p:cNvPr>
            <p:cNvCxnSpPr>
              <a:cxnSpLocks/>
            </p:cNvCxnSpPr>
            <p:nvPr/>
          </p:nvCxnSpPr>
          <p:spPr>
            <a:xfrm>
              <a:off x="1138663" y="342824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76A2AB72-2DC1-48F3-87B4-03E9EB4B766C}"/>
                </a:ext>
              </a:extLst>
            </p:cNvPr>
            <p:cNvCxnSpPr>
              <a:cxnSpLocks/>
            </p:cNvCxnSpPr>
            <p:nvPr/>
          </p:nvCxnSpPr>
          <p:spPr>
            <a:xfrm>
              <a:off x="1138663" y="4868407"/>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83" name="フリーフォーム: 図形 82">
            <a:extLst>
              <a:ext uri="{FF2B5EF4-FFF2-40B4-BE49-F238E27FC236}">
                <a16:creationId xmlns:a16="http://schemas.microsoft.com/office/drawing/2014/main" id="{0F6817CE-0CC7-4890-9997-B6937EE68FEF}"/>
              </a:ext>
            </a:extLst>
          </p:cNvPr>
          <p:cNvSpPr/>
          <p:nvPr/>
        </p:nvSpPr>
        <p:spPr>
          <a:xfrm>
            <a:off x="3521286" y="2058034"/>
            <a:ext cx="1986818" cy="434862"/>
          </a:xfrm>
          <a:custGeom>
            <a:avLst/>
            <a:gdLst>
              <a:gd name="connsiteX0" fmla="*/ 0 w 1996580"/>
              <a:gd name="connsiteY0" fmla="*/ 831638 h 831638"/>
              <a:gd name="connsiteX1" fmla="*/ 989901 w 1996580"/>
              <a:gd name="connsiteY1" fmla="*/ 1128 h 831638"/>
              <a:gd name="connsiteX2" fmla="*/ 1996580 w 1996580"/>
              <a:gd name="connsiteY2" fmla="*/ 689025 h 831638"/>
            </a:gdLst>
            <a:ahLst/>
            <a:cxnLst>
              <a:cxn ang="0">
                <a:pos x="connsiteX0" y="connsiteY0"/>
              </a:cxn>
              <a:cxn ang="0">
                <a:pos x="connsiteX1" y="connsiteY1"/>
              </a:cxn>
              <a:cxn ang="0">
                <a:pos x="connsiteX2" y="connsiteY2"/>
              </a:cxn>
            </a:cxnLst>
            <a:rect l="l" t="t" r="r" b="b"/>
            <a:pathLst>
              <a:path w="1996580" h="831638">
                <a:moveTo>
                  <a:pt x="0" y="831638"/>
                </a:moveTo>
                <a:cubicBezTo>
                  <a:pt x="328569" y="428267"/>
                  <a:pt x="657138" y="24897"/>
                  <a:pt x="989901" y="1128"/>
                </a:cubicBezTo>
                <a:cubicBezTo>
                  <a:pt x="1322664" y="-22641"/>
                  <a:pt x="1659622" y="333192"/>
                  <a:pt x="1996580" y="689025"/>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4" name="フリーフォーム: 図形 83">
            <a:extLst>
              <a:ext uri="{FF2B5EF4-FFF2-40B4-BE49-F238E27FC236}">
                <a16:creationId xmlns:a16="http://schemas.microsoft.com/office/drawing/2014/main" id="{4D6709B8-761C-4AE4-B340-98A9774C78DE}"/>
              </a:ext>
            </a:extLst>
          </p:cNvPr>
          <p:cNvSpPr/>
          <p:nvPr/>
        </p:nvSpPr>
        <p:spPr>
          <a:xfrm rot="10800000">
            <a:off x="3491880" y="2780928"/>
            <a:ext cx="1986818" cy="434862"/>
          </a:xfrm>
          <a:custGeom>
            <a:avLst/>
            <a:gdLst>
              <a:gd name="connsiteX0" fmla="*/ 0 w 1996580"/>
              <a:gd name="connsiteY0" fmla="*/ 831638 h 831638"/>
              <a:gd name="connsiteX1" fmla="*/ 989901 w 1996580"/>
              <a:gd name="connsiteY1" fmla="*/ 1128 h 831638"/>
              <a:gd name="connsiteX2" fmla="*/ 1996580 w 1996580"/>
              <a:gd name="connsiteY2" fmla="*/ 689025 h 831638"/>
            </a:gdLst>
            <a:ahLst/>
            <a:cxnLst>
              <a:cxn ang="0">
                <a:pos x="connsiteX0" y="connsiteY0"/>
              </a:cxn>
              <a:cxn ang="0">
                <a:pos x="connsiteX1" y="connsiteY1"/>
              </a:cxn>
              <a:cxn ang="0">
                <a:pos x="connsiteX2" y="connsiteY2"/>
              </a:cxn>
            </a:cxnLst>
            <a:rect l="l" t="t" r="r" b="b"/>
            <a:pathLst>
              <a:path w="1996580" h="831638">
                <a:moveTo>
                  <a:pt x="0" y="831638"/>
                </a:moveTo>
                <a:cubicBezTo>
                  <a:pt x="328569" y="428267"/>
                  <a:pt x="657138" y="24897"/>
                  <a:pt x="989901" y="1128"/>
                </a:cubicBezTo>
                <a:cubicBezTo>
                  <a:pt x="1322664" y="-22641"/>
                  <a:pt x="1659622" y="333192"/>
                  <a:pt x="1996580" y="689025"/>
                </a:cubicBezTo>
              </a:path>
            </a:pathLst>
          </a:custGeom>
          <a:noFill/>
          <a:ln>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5" name="テキスト ボックス 84">
                <a:extLst>
                  <a:ext uri="{FF2B5EF4-FFF2-40B4-BE49-F238E27FC236}">
                    <a16:creationId xmlns:a16="http://schemas.microsoft.com/office/drawing/2014/main" id="{B7F14ED9-290E-46B7-B6FF-B2BE203B7EC3}"/>
                  </a:ext>
                </a:extLst>
              </p:cNvPr>
              <p:cNvSpPr txBox="1"/>
              <p:nvPr/>
            </p:nvSpPr>
            <p:spPr>
              <a:xfrm>
                <a:off x="3491880" y="1268760"/>
                <a:ext cx="201991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𝐵</m:t>
                      </m:r>
                      <m:r>
                        <a:rPr kumimoji="1" lang="en-US" altLang="ja-JP" sz="3200" b="0" i="1" smtClean="0">
                          <a:latin typeface="Cambria Math" panose="02040503050406030204" pitchFamily="18" charset="0"/>
                        </a:rPr>
                        <m:t>)</m:t>
                      </m:r>
                    </m:oMath>
                  </m:oMathPara>
                </a14:m>
                <a:endParaRPr kumimoji="1" lang="ja-JP" altLang="en-US" sz="3200" dirty="0"/>
              </a:p>
            </p:txBody>
          </p:sp>
        </mc:Choice>
        <mc:Fallback xmlns="">
          <p:sp>
            <p:nvSpPr>
              <p:cNvPr id="85" name="テキスト ボックス 84">
                <a:extLst>
                  <a:ext uri="{FF2B5EF4-FFF2-40B4-BE49-F238E27FC236}">
                    <a16:creationId xmlns:a16="http://schemas.microsoft.com/office/drawing/2014/main" id="{B7F14ED9-290E-46B7-B6FF-B2BE203B7EC3}"/>
                  </a:ext>
                </a:extLst>
              </p:cNvPr>
              <p:cNvSpPr txBox="1">
                <a:spLocks noRot="1" noChangeAspect="1" noMove="1" noResize="1" noEditPoints="1" noAdjustHandles="1" noChangeArrowheads="1" noChangeShapeType="1" noTextEdit="1"/>
              </p:cNvSpPr>
              <p:nvPr/>
            </p:nvSpPr>
            <p:spPr>
              <a:xfrm>
                <a:off x="3491880" y="1268760"/>
                <a:ext cx="2019912" cy="584775"/>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6" name="テキスト ボックス 85">
                <a:extLst>
                  <a:ext uri="{FF2B5EF4-FFF2-40B4-BE49-F238E27FC236}">
                    <a16:creationId xmlns:a16="http://schemas.microsoft.com/office/drawing/2014/main" id="{1E788052-311F-41D6-AF54-A05A2361C33B}"/>
                  </a:ext>
                </a:extLst>
              </p:cNvPr>
              <p:cNvSpPr txBox="1"/>
              <p:nvPr/>
            </p:nvSpPr>
            <p:spPr>
              <a:xfrm>
                <a:off x="3491880" y="3429000"/>
                <a:ext cx="2019912" cy="58477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𝐵</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m:t>
                      </m:r>
                      <m:r>
                        <a:rPr kumimoji="1" lang="en-US" altLang="ja-JP" sz="3200" b="0" i="1" smtClean="0">
                          <a:latin typeface="Cambria Math" panose="02040503050406030204" pitchFamily="18" charset="0"/>
                        </a:rPr>
                        <m:t>)</m:t>
                      </m:r>
                    </m:oMath>
                  </m:oMathPara>
                </a14:m>
                <a:endParaRPr kumimoji="1" lang="ja-JP" altLang="en-US" sz="3200" dirty="0"/>
              </a:p>
            </p:txBody>
          </p:sp>
        </mc:Choice>
        <mc:Fallback xmlns="">
          <p:sp>
            <p:nvSpPr>
              <p:cNvPr id="86" name="テキスト ボックス 85">
                <a:extLst>
                  <a:ext uri="{FF2B5EF4-FFF2-40B4-BE49-F238E27FC236}">
                    <a16:creationId xmlns:a16="http://schemas.microsoft.com/office/drawing/2014/main" id="{1E788052-311F-41D6-AF54-A05A2361C33B}"/>
                  </a:ext>
                </a:extLst>
              </p:cNvPr>
              <p:cNvSpPr txBox="1">
                <a:spLocks noRot="1" noChangeAspect="1" noMove="1" noResize="1" noEditPoints="1" noAdjustHandles="1" noChangeArrowheads="1" noChangeShapeType="1" noTextEdit="1"/>
              </p:cNvSpPr>
              <p:nvPr/>
            </p:nvSpPr>
            <p:spPr>
              <a:xfrm>
                <a:off x="3491880" y="3429000"/>
                <a:ext cx="2019912" cy="584775"/>
              </a:xfrm>
              <a:prstGeom prst="rect">
                <a:avLst/>
              </a:prstGeom>
              <a:blipFill>
                <a:blip r:embed="rId3"/>
                <a:stretch>
                  <a:fillRect/>
                </a:stretch>
              </a:blipFill>
            </p:spPr>
            <p:txBody>
              <a:bodyPr/>
              <a:lstStyle/>
              <a:p>
                <a:r>
                  <a:rPr lang="ja-JP" altLang="en-US">
                    <a:noFill/>
                  </a:rPr>
                  <a:t> </a:t>
                </a:r>
              </a:p>
            </p:txBody>
          </p:sp>
        </mc:Fallback>
      </mc:AlternateContent>
      <p:sp>
        <p:nvSpPr>
          <p:cNvPr id="87" name="テキスト ボックス 86">
            <a:extLst>
              <a:ext uri="{FF2B5EF4-FFF2-40B4-BE49-F238E27FC236}">
                <a16:creationId xmlns:a16="http://schemas.microsoft.com/office/drawing/2014/main" id="{11E17D8D-A9BA-4599-A6A2-B29B6FEF799F}"/>
              </a:ext>
            </a:extLst>
          </p:cNvPr>
          <p:cNvSpPr txBox="1"/>
          <p:nvPr/>
        </p:nvSpPr>
        <p:spPr>
          <a:xfrm>
            <a:off x="251520" y="4005064"/>
            <a:ext cx="3416320" cy="523220"/>
          </a:xfrm>
          <a:prstGeom prst="rect">
            <a:avLst/>
          </a:prstGeom>
          <a:noFill/>
        </p:spPr>
        <p:txBody>
          <a:bodyPr wrap="none" rtlCol="0">
            <a:spAutoFit/>
          </a:bodyPr>
          <a:lstStyle/>
          <a:p>
            <a:r>
              <a:rPr lang="ja-JP" altLang="en-US" sz="2800" dirty="0"/>
              <a:t>熱浴法を採用すると</a:t>
            </a:r>
            <a:endParaRPr kumimoji="1" lang="ja-JP" altLang="en-US" sz="2800" dirty="0"/>
          </a:p>
        </p:txBody>
      </p:sp>
      <mc:AlternateContent xmlns:mc="http://schemas.openxmlformats.org/markup-compatibility/2006" xmlns:a14="http://schemas.microsoft.com/office/drawing/2010/main">
        <mc:Choice Requires="a14">
          <p:sp>
            <p:nvSpPr>
              <p:cNvPr id="88" name="テキスト ボックス 87">
                <a:extLst>
                  <a:ext uri="{FF2B5EF4-FFF2-40B4-BE49-F238E27FC236}">
                    <a16:creationId xmlns:a16="http://schemas.microsoft.com/office/drawing/2014/main" id="{35F004A8-5BC7-4A6C-B8CD-7E836F054D92}"/>
                  </a:ext>
                </a:extLst>
              </p:cNvPr>
              <p:cNvSpPr txBox="1"/>
              <p:nvPr/>
            </p:nvSpPr>
            <p:spPr>
              <a:xfrm>
                <a:off x="971600" y="4437112"/>
                <a:ext cx="4810932" cy="10980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𝐴</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𝐵</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𝐵</m:t>
                              </m:r>
                            </m:sub>
                          </m:sSub>
                        </m:num>
                        <m:den>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𝐴</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𝐵</m:t>
                              </m:r>
                            </m:sub>
                          </m:sSub>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2</m:t>
                          </m:r>
                        </m:den>
                      </m:f>
                    </m:oMath>
                  </m:oMathPara>
                </a14:m>
                <a:endParaRPr kumimoji="1" lang="en-US" altLang="ja-JP" sz="3200" b="0" dirty="0"/>
              </a:p>
            </p:txBody>
          </p:sp>
        </mc:Choice>
        <mc:Fallback xmlns="">
          <p:sp>
            <p:nvSpPr>
              <p:cNvPr id="88" name="テキスト ボックス 87">
                <a:extLst>
                  <a:ext uri="{FF2B5EF4-FFF2-40B4-BE49-F238E27FC236}">
                    <a16:creationId xmlns:a16="http://schemas.microsoft.com/office/drawing/2014/main" id="{35F004A8-5BC7-4A6C-B8CD-7E836F054D92}"/>
                  </a:ext>
                </a:extLst>
              </p:cNvPr>
              <p:cNvSpPr txBox="1">
                <a:spLocks noRot="1" noChangeAspect="1" noMove="1" noResize="1" noEditPoints="1" noAdjustHandles="1" noChangeArrowheads="1" noChangeShapeType="1" noTextEdit="1"/>
              </p:cNvSpPr>
              <p:nvPr/>
            </p:nvSpPr>
            <p:spPr>
              <a:xfrm>
                <a:off x="971600" y="4437112"/>
                <a:ext cx="4810932" cy="1098058"/>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9" name="テキスト ボックス 88">
                <a:extLst>
                  <a:ext uri="{FF2B5EF4-FFF2-40B4-BE49-F238E27FC236}">
                    <a16:creationId xmlns:a16="http://schemas.microsoft.com/office/drawing/2014/main" id="{66A9785A-649F-4E1C-965D-E7F952E209FC}"/>
                  </a:ext>
                </a:extLst>
              </p:cNvPr>
              <p:cNvSpPr txBox="1"/>
              <p:nvPr/>
            </p:nvSpPr>
            <p:spPr>
              <a:xfrm>
                <a:off x="971600" y="5589240"/>
                <a:ext cx="4810932" cy="109805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𝑃</m:t>
                      </m:r>
                      <m:d>
                        <m:dPr>
                          <m:ctrlPr>
                            <a:rPr kumimoji="1" lang="en-US" altLang="ja-JP" sz="3200" b="0" i="1" smtClean="0">
                              <a:latin typeface="Cambria Math" panose="02040503050406030204" pitchFamily="18" charset="0"/>
                            </a:rPr>
                          </m:ctrlPr>
                        </m:dPr>
                        <m:e>
                          <m:r>
                            <a:rPr kumimoji="1" lang="en-US" altLang="ja-JP" sz="3200" b="0" i="1" smtClean="0">
                              <a:latin typeface="Cambria Math" panose="02040503050406030204" pitchFamily="18" charset="0"/>
                            </a:rPr>
                            <m:t>𝐵</m:t>
                          </m:r>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𝐴</m:t>
                          </m:r>
                        </m:e>
                      </m:d>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𝐴</m:t>
                              </m:r>
                            </m:sub>
                          </m:sSub>
                        </m:num>
                        <m:den>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𝐴</m:t>
                              </m:r>
                            </m:sub>
                          </m:sSub>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𝑤</m:t>
                              </m:r>
                            </m:e>
                            <m:sub>
                              <m:r>
                                <a:rPr kumimoji="1" lang="en-US" altLang="ja-JP" sz="3200" b="0" i="1" smtClean="0">
                                  <a:latin typeface="Cambria Math" panose="02040503050406030204" pitchFamily="18" charset="0"/>
                                </a:rPr>
                                <m:t>𝐵</m:t>
                              </m:r>
                            </m:sub>
                          </m:sSub>
                        </m:den>
                      </m:f>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2</m:t>
                          </m:r>
                        </m:den>
                      </m:f>
                    </m:oMath>
                  </m:oMathPara>
                </a14:m>
                <a:endParaRPr kumimoji="1" lang="en-US" altLang="ja-JP" sz="3200" b="0" dirty="0"/>
              </a:p>
            </p:txBody>
          </p:sp>
        </mc:Choice>
        <mc:Fallback xmlns="">
          <p:sp>
            <p:nvSpPr>
              <p:cNvPr id="89" name="テキスト ボックス 88">
                <a:extLst>
                  <a:ext uri="{FF2B5EF4-FFF2-40B4-BE49-F238E27FC236}">
                    <a16:creationId xmlns:a16="http://schemas.microsoft.com/office/drawing/2014/main" id="{66A9785A-649F-4E1C-965D-E7F952E209FC}"/>
                  </a:ext>
                </a:extLst>
              </p:cNvPr>
              <p:cNvSpPr txBox="1">
                <a:spLocks noRot="1" noChangeAspect="1" noMove="1" noResize="1" noEditPoints="1" noAdjustHandles="1" noChangeArrowheads="1" noChangeShapeType="1" noTextEdit="1"/>
              </p:cNvSpPr>
              <p:nvPr/>
            </p:nvSpPr>
            <p:spPr>
              <a:xfrm>
                <a:off x="971600" y="5589240"/>
                <a:ext cx="4810932" cy="1098058"/>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0" name="テキスト ボックス 89">
                <a:extLst>
                  <a:ext uri="{FF2B5EF4-FFF2-40B4-BE49-F238E27FC236}">
                    <a16:creationId xmlns:a16="http://schemas.microsoft.com/office/drawing/2014/main" id="{7056C320-0AB0-485E-BE25-0F462D4D8C7A}"/>
                  </a:ext>
                </a:extLst>
              </p:cNvPr>
              <p:cNvSpPr txBox="1"/>
              <p:nvPr/>
            </p:nvSpPr>
            <p:spPr>
              <a:xfrm>
                <a:off x="1907704" y="1196752"/>
                <a:ext cx="1269130" cy="584775"/>
              </a:xfrm>
              <a:prstGeom prst="rect">
                <a:avLst/>
              </a:prstGeom>
              <a:noFill/>
            </p:spPr>
            <p:txBody>
              <a:bodyPr wrap="none" rtlCol="0">
                <a:spAutoFit/>
              </a:bodyPr>
              <a:lstStyle/>
              <a:p>
                <a:r>
                  <a:rPr kumimoji="1" lang="ja-JP" altLang="en-US" sz="3200" dirty="0"/>
                  <a:t>状態</a:t>
                </a:r>
                <a14:m>
                  <m:oMath xmlns:m="http://schemas.openxmlformats.org/officeDocument/2006/math">
                    <m:r>
                      <a:rPr kumimoji="1" lang="en-US" altLang="ja-JP" sz="3200" b="0" i="1" smtClean="0">
                        <a:latin typeface="Cambria Math" panose="02040503050406030204" pitchFamily="18" charset="0"/>
                      </a:rPr>
                      <m:t>𝐴</m:t>
                    </m:r>
                  </m:oMath>
                </a14:m>
                <a:endParaRPr kumimoji="1" lang="ja-JP" altLang="en-US" sz="3200" dirty="0"/>
              </a:p>
            </p:txBody>
          </p:sp>
        </mc:Choice>
        <mc:Fallback xmlns="">
          <p:sp>
            <p:nvSpPr>
              <p:cNvPr id="90" name="テキスト ボックス 89">
                <a:extLst>
                  <a:ext uri="{FF2B5EF4-FFF2-40B4-BE49-F238E27FC236}">
                    <a16:creationId xmlns:a16="http://schemas.microsoft.com/office/drawing/2014/main" id="{7056C320-0AB0-485E-BE25-0F462D4D8C7A}"/>
                  </a:ext>
                </a:extLst>
              </p:cNvPr>
              <p:cNvSpPr txBox="1">
                <a:spLocks noRot="1" noChangeAspect="1" noMove="1" noResize="1" noEditPoints="1" noAdjustHandles="1" noChangeArrowheads="1" noChangeShapeType="1" noTextEdit="1"/>
              </p:cNvSpPr>
              <p:nvPr/>
            </p:nvSpPr>
            <p:spPr>
              <a:xfrm>
                <a:off x="1907704" y="1196752"/>
                <a:ext cx="1269130" cy="584775"/>
              </a:xfrm>
              <a:prstGeom prst="rect">
                <a:avLst/>
              </a:prstGeom>
              <a:blipFill>
                <a:blip r:embed="rId6"/>
                <a:stretch>
                  <a:fillRect l="-12500" t="-16667" b="-30208"/>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1" name="テキスト ボックス 90">
                <a:extLst>
                  <a:ext uri="{FF2B5EF4-FFF2-40B4-BE49-F238E27FC236}">
                    <a16:creationId xmlns:a16="http://schemas.microsoft.com/office/drawing/2014/main" id="{62997917-EFD1-48D8-ACD5-D24733963A85}"/>
                  </a:ext>
                </a:extLst>
              </p:cNvPr>
              <p:cNvSpPr txBox="1"/>
              <p:nvPr/>
            </p:nvSpPr>
            <p:spPr>
              <a:xfrm>
                <a:off x="5940152" y="1196752"/>
                <a:ext cx="1285737" cy="584775"/>
              </a:xfrm>
              <a:prstGeom prst="rect">
                <a:avLst/>
              </a:prstGeom>
              <a:noFill/>
            </p:spPr>
            <p:txBody>
              <a:bodyPr wrap="none" rtlCol="0">
                <a:spAutoFit/>
              </a:bodyPr>
              <a:lstStyle/>
              <a:p>
                <a:r>
                  <a:rPr kumimoji="1" lang="ja-JP" altLang="en-US" sz="3200" dirty="0"/>
                  <a:t>状態</a:t>
                </a:r>
                <a14:m>
                  <m:oMath xmlns:m="http://schemas.openxmlformats.org/officeDocument/2006/math">
                    <m:r>
                      <a:rPr kumimoji="1" lang="en-US" altLang="ja-JP" sz="3200" b="0" i="1" smtClean="0">
                        <a:latin typeface="Cambria Math" panose="02040503050406030204" pitchFamily="18" charset="0"/>
                      </a:rPr>
                      <m:t>𝐵</m:t>
                    </m:r>
                  </m:oMath>
                </a14:m>
                <a:endParaRPr kumimoji="1" lang="ja-JP" altLang="en-US" sz="3200" dirty="0"/>
              </a:p>
            </p:txBody>
          </p:sp>
        </mc:Choice>
        <mc:Fallback xmlns="">
          <p:sp>
            <p:nvSpPr>
              <p:cNvPr id="91" name="テキスト ボックス 90">
                <a:extLst>
                  <a:ext uri="{FF2B5EF4-FFF2-40B4-BE49-F238E27FC236}">
                    <a16:creationId xmlns:a16="http://schemas.microsoft.com/office/drawing/2014/main" id="{62997917-EFD1-48D8-ACD5-D24733963A85}"/>
                  </a:ext>
                </a:extLst>
              </p:cNvPr>
              <p:cNvSpPr txBox="1">
                <a:spLocks noRot="1" noChangeAspect="1" noMove="1" noResize="1" noEditPoints="1" noAdjustHandles="1" noChangeArrowheads="1" noChangeShapeType="1" noTextEdit="1"/>
              </p:cNvSpPr>
              <p:nvPr/>
            </p:nvSpPr>
            <p:spPr>
              <a:xfrm>
                <a:off x="5940152" y="1196752"/>
                <a:ext cx="1285737" cy="584775"/>
              </a:xfrm>
              <a:prstGeom prst="rect">
                <a:avLst/>
              </a:prstGeom>
              <a:blipFill>
                <a:blip r:embed="rId7"/>
                <a:stretch>
                  <a:fillRect l="-11848" t="-16667" b="-3020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915544888"/>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5EEC2464-C503-47BF-A2B5-C93536483A95}"/>
              </a:ext>
            </a:extLst>
          </p:cNvPr>
          <p:cNvSpPr>
            <a:spLocks noGrp="1"/>
          </p:cNvSpPr>
          <p:nvPr>
            <p:ph type="body" sz="quarter" idx="10"/>
          </p:nvPr>
        </p:nvSpPr>
        <p:spPr/>
        <p:txBody>
          <a:bodyPr/>
          <a:lstStyle/>
          <a:p>
            <a:r>
              <a:rPr kumimoji="1" lang="ja-JP" altLang="en-US" dirty="0"/>
              <a:t>クラスターアップデート</a:t>
            </a:r>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F6A4AC7E-B26F-424A-BC55-10D0491E7B71}"/>
                  </a:ext>
                </a:extLst>
              </p:cNvPr>
              <p:cNvSpPr txBox="1"/>
              <p:nvPr/>
            </p:nvSpPr>
            <p:spPr>
              <a:xfrm>
                <a:off x="611560" y="1268760"/>
                <a:ext cx="7638886" cy="12373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solidFill>
                            <a:schemeClr val="tx1"/>
                          </a:solidFill>
                          <a:latin typeface="Cambria Math" panose="02040503050406030204" pitchFamily="18" charset="0"/>
                        </a:rPr>
                        <m:t>𝑍</m:t>
                      </m:r>
                      <m:r>
                        <a:rPr kumimoji="1" lang="en-US" altLang="ja-JP" sz="2800" b="0" i="1" smtClean="0">
                          <a:solidFill>
                            <a:schemeClr val="tx1"/>
                          </a:solidFill>
                          <a:latin typeface="Cambria Math" panose="02040503050406030204" pitchFamily="18" charset="0"/>
                        </a:rPr>
                        <m:t>=</m:t>
                      </m:r>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𝑏</m:t>
                              </m:r>
                            </m:e>
                            <m:sub>
                              <m:r>
                                <a:rPr kumimoji="1" lang="en-US" altLang="ja-JP" sz="2800" b="0" i="1" smtClean="0">
                                  <a:solidFill>
                                    <a:schemeClr val="tx1"/>
                                  </a:solidFill>
                                  <a:latin typeface="Cambria Math" panose="02040503050406030204" pitchFamily="18" charset="0"/>
                                </a:rPr>
                                <m:t>𝑖𝑗</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𝜎</m:t>
                                  </m:r>
                                </m:e>
                                <m:sub>
                                  <m:r>
                                    <a:rPr kumimoji="1" lang="en-US" altLang="ja-JP" sz="2800" b="0" i="1" smtClean="0">
                                      <a:solidFill>
                                        <a:schemeClr val="tx1"/>
                                      </a:solidFill>
                                      <a:latin typeface="Cambria Math" panose="02040503050406030204" pitchFamily="18" charset="0"/>
                                    </a:rPr>
                                    <m:t>𝑖</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d>
                                    <m:dPr>
                                      <m:begChr m:val="⟨"/>
                                      <m:endChr m:val="⟩"/>
                                      <m:ctrlPr>
                                        <a:rPr kumimoji="1" lang="en-US" altLang="ja-JP" sz="2800" b="0" i="1" smtClean="0">
                                          <a:solidFill>
                                            <a:schemeClr val="tx1"/>
                                          </a:solidFill>
                                          <a:latin typeface="Cambria Math" panose="02040503050406030204" pitchFamily="18" charset="0"/>
                                        </a:rPr>
                                      </m:ctrlPr>
                                    </m:dPr>
                                    <m:e>
                                      <m:r>
                                        <a:rPr kumimoji="1" lang="en-US" altLang="ja-JP" sz="2800" b="0" i="1" smtClean="0">
                                          <a:solidFill>
                                            <a:schemeClr val="tx1"/>
                                          </a:solidFill>
                                          <a:latin typeface="Cambria Math" panose="02040503050406030204" pitchFamily="18" charset="0"/>
                                        </a:rPr>
                                        <m:t>𝑖</m:t>
                                      </m:r>
                                      <m:r>
                                        <a:rPr kumimoji="1" lang="en-US" altLang="ja-JP" sz="2800" b="0" i="1" smtClean="0">
                                          <a:solidFill>
                                            <a:schemeClr val="tx1"/>
                                          </a:solidFill>
                                          <a:latin typeface="Cambria Math" panose="02040503050406030204" pitchFamily="18" charset="0"/>
                                        </a:rPr>
                                        <m:t>,</m:t>
                                      </m:r>
                                      <m:r>
                                        <a:rPr kumimoji="1" lang="en-US" altLang="ja-JP" sz="2800" b="0" i="1" smtClean="0">
                                          <a:solidFill>
                                            <a:schemeClr val="tx1"/>
                                          </a:solidFill>
                                          <a:latin typeface="Cambria Math" panose="02040503050406030204" pitchFamily="18" charset="0"/>
                                        </a:rPr>
                                        <m:t>𝑗</m:t>
                                      </m:r>
                                    </m:e>
                                  </m:d>
                                </m:sub>
                                <m:sup/>
                                <m:e>
                                  <m:sSup>
                                    <m:sSupPr>
                                      <m:ctrlPr>
                                        <a:rPr lang="en-US"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b="0" i="1" smtClean="0">
                                              <a:solidFill>
                                                <a:schemeClr val="tx1"/>
                                              </a:solidFill>
                                              <a:latin typeface="Cambria Math" panose="02040503050406030204" pitchFamily="18" charset="0"/>
                                            </a:rPr>
                                            <m:t>𝑝</m:t>
                                          </m:r>
                                        </m:e>
                                      </m:d>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𝑖</m:t>
                                              </m:r>
                                            </m:sub>
                                          </m:sSub>
                                          <m:r>
                                            <a:rPr lang="en-US" altLang="ja-JP" sz="2800" i="1">
                                              <a:solidFill>
                                                <a:schemeClr val="tx1"/>
                                              </a:solidFill>
                                              <a:latin typeface="Cambria Math" panose="02040503050406030204" pitchFamily="18" charset="0"/>
                                            </a:rPr>
                                            <m:t>,</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𝑗</m:t>
                                              </m:r>
                                            </m:sub>
                                          </m:sSub>
                                        </m:sub>
                                      </m:s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,1</m:t>
                                          </m:r>
                                        </m:sub>
                                      </m:sSub>
                                    </m:e>
                                  </m:d>
                                </m:e>
                              </m:nary>
                            </m:e>
                          </m:nary>
                        </m:e>
                      </m:nary>
                    </m:oMath>
                  </m:oMathPara>
                </a14:m>
                <a:endParaRPr kumimoji="1" lang="ja-JP" altLang="en-US" sz="2800" dirty="0">
                  <a:solidFill>
                    <a:schemeClr val="tx1"/>
                  </a:solidFill>
                </a:endParaRPr>
              </a:p>
            </p:txBody>
          </p:sp>
        </mc:Choice>
        <mc:Fallback xmlns="">
          <p:sp>
            <p:nvSpPr>
              <p:cNvPr id="3" name="テキスト ボックス 2">
                <a:extLst>
                  <a:ext uri="{FF2B5EF4-FFF2-40B4-BE49-F238E27FC236}">
                    <a16:creationId xmlns:a16="http://schemas.microsoft.com/office/drawing/2014/main" id="{F6A4AC7E-B26F-424A-BC55-10D0491E7B71}"/>
                  </a:ext>
                </a:extLst>
              </p:cNvPr>
              <p:cNvSpPr txBox="1">
                <a:spLocks noRot="1" noChangeAspect="1" noMove="1" noResize="1" noEditPoints="1" noAdjustHandles="1" noChangeArrowheads="1" noChangeShapeType="1" noTextEdit="1"/>
              </p:cNvSpPr>
              <p:nvPr/>
            </p:nvSpPr>
            <p:spPr>
              <a:xfrm>
                <a:off x="611560" y="1268760"/>
                <a:ext cx="7638886" cy="1237390"/>
              </a:xfrm>
              <a:prstGeom prst="rect">
                <a:avLst/>
              </a:prstGeom>
              <a:blipFill>
                <a:blip r:embed="rId2"/>
                <a:stretch>
                  <a:fillRect/>
                </a:stretch>
              </a:blipFill>
            </p:spPr>
            <p:txBody>
              <a:bodyPr/>
              <a:lstStyle/>
              <a:p>
                <a:r>
                  <a:rPr lang="ja-JP" altLang="en-US">
                    <a:noFill/>
                  </a:rPr>
                  <a:t> </a:t>
                </a:r>
              </a:p>
            </p:txBody>
          </p:sp>
        </mc:Fallback>
      </mc:AlternateContent>
      <p:sp>
        <p:nvSpPr>
          <p:cNvPr id="6" name="楕円 5">
            <a:extLst>
              <a:ext uri="{FF2B5EF4-FFF2-40B4-BE49-F238E27FC236}">
                <a16:creationId xmlns:a16="http://schemas.microsoft.com/office/drawing/2014/main" id="{0BE55FE4-F6D2-4813-B939-60EDF1356AA5}"/>
              </a:ext>
            </a:extLst>
          </p:cNvPr>
          <p:cNvSpPr/>
          <p:nvPr/>
        </p:nvSpPr>
        <p:spPr>
          <a:xfrm>
            <a:off x="1619672" y="2420887"/>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コネクタ: カギ線 6">
            <a:extLst>
              <a:ext uri="{FF2B5EF4-FFF2-40B4-BE49-F238E27FC236}">
                <a16:creationId xmlns:a16="http://schemas.microsoft.com/office/drawing/2014/main" id="{ED36F4B6-749F-4465-B961-F9B289B50805}"/>
              </a:ext>
            </a:extLst>
          </p:cNvPr>
          <p:cNvCxnSpPr>
            <a:cxnSpLocks/>
            <a:stCxn id="8" idx="1"/>
            <a:endCxn id="6" idx="4"/>
          </p:cNvCxnSpPr>
          <p:nvPr/>
        </p:nvCxnSpPr>
        <p:spPr>
          <a:xfrm rot="10800000">
            <a:off x="1691680" y="2564903"/>
            <a:ext cx="2016224" cy="230834"/>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A0311BEA-A9B6-41DA-9ECA-B3011B3B7BE4}"/>
              </a:ext>
            </a:extLst>
          </p:cNvPr>
          <p:cNvSpPr txBox="1"/>
          <p:nvPr/>
        </p:nvSpPr>
        <p:spPr>
          <a:xfrm>
            <a:off x="3707904" y="2564904"/>
            <a:ext cx="4185761" cy="461665"/>
          </a:xfrm>
          <a:prstGeom prst="rect">
            <a:avLst/>
          </a:prstGeom>
          <a:noFill/>
        </p:spPr>
        <p:txBody>
          <a:bodyPr wrap="none" rtlCol="0">
            <a:spAutoFit/>
          </a:bodyPr>
          <a:lstStyle/>
          <a:p>
            <a:r>
              <a:rPr kumimoji="1" lang="ja-JP" altLang="en-US" sz="2400" dirty="0"/>
              <a:t>ボンド状態を固定した状態で</a:t>
            </a:r>
          </a:p>
        </p:txBody>
      </p:sp>
      <p:sp>
        <p:nvSpPr>
          <p:cNvPr id="9" name="テキスト ボックス 8">
            <a:extLst>
              <a:ext uri="{FF2B5EF4-FFF2-40B4-BE49-F238E27FC236}">
                <a16:creationId xmlns:a16="http://schemas.microsoft.com/office/drawing/2014/main" id="{EE08BF22-F258-40CE-BF53-35AB5C39E6DA}"/>
              </a:ext>
            </a:extLst>
          </p:cNvPr>
          <p:cNvSpPr txBox="1"/>
          <p:nvPr/>
        </p:nvSpPr>
        <p:spPr>
          <a:xfrm>
            <a:off x="3707904" y="3068960"/>
            <a:ext cx="5109091" cy="461665"/>
          </a:xfrm>
          <a:prstGeom prst="rect">
            <a:avLst/>
          </a:prstGeom>
          <a:noFill/>
        </p:spPr>
        <p:txBody>
          <a:bodyPr wrap="none" rtlCol="0">
            <a:spAutoFit/>
          </a:bodyPr>
          <a:lstStyle/>
          <a:p>
            <a:r>
              <a:rPr lang="ja-JP" altLang="en-US" sz="2400" dirty="0"/>
              <a:t>スピン</a:t>
            </a:r>
            <a:r>
              <a:rPr kumimoji="1" lang="ja-JP" altLang="en-US" sz="2400" dirty="0"/>
              <a:t>状態のサンプリングを考える</a:t>
            </a:r>
          </a:p>
        </p:txBody>
      </p:sp>
      <p:sp>
        <p:nvSpPr>
          <p:cNvPr id="10" name="楕円 9">
            <a:extLst>
              <a:ext uri="{FF2B5EF4-FFF2-40B4-BE49-F238E27FC236}">
                <a16:creationId xmlns:a16="http://schemas.microsoft.com/office/drawing/2014/main" id="{3AD84ABC-D89D-4D70-A65A-08EBFBF9A78C}"/>
              </a:ext>
            </a:extLst>
          </p:cNvPr>
          <p:cNvSpPr/>
          <p:nvPr/>
        </p:nvSpPr>
        <p:spPr>
          <a:xfrm>
            <a:off x="2195736" y="2420888"/>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コネクタ: カギ線 10">
            <a:extLst>
              <a:ext uri="{FF2B5EF4-FFF2-40B4-BE49-F238E27FC236}">
                <a16:creationId xmlns:a16="http://schemas.microsoft.com/office/drawing/2014/main" id="{4FDD0733-7D50-48A1-B338-B7C4083EDDD1}"/>
              </a:ext>
            </a:extLst>
          </p:cNvPr>
          <p:cNvCxnSpPr>
            <a:cxnSpLocks/>
            <a:stCxn id="9" idx="1"/>
            <a:endCxn id="10" idx="4"/>
          </p:cNvCxnSpPr>
          <p:nvPr/>
        </p:nvCxnSpPr>
        <p:spPr>
          <a:xfrm rot="10800000">
            <a:off x="2267744" y="2564905"/>
            <a:ext cx="1440160" cy="734889"/>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5" name="テキスト ボックス 14">
            <a:extLst>
              <a:ext uri="{FF2B5EF4-FFF2-40B4-BE49-F238E27FC236}">
                <a16:creationId xmlns:a16="http://schemas.microsoft.com/office/drawing/2014/main" id="{F99D8515-15EF-4E9B-BFBB-9724209C67E6}"/>
              </a:ext>
            </a:extLst>
          </p:cNvPr>
          <p:cNvSpPr txBox="1"/>
          <p:nvPr/>
        </p:nvSpPr>
        <p:spPr>
          <a:xfrm>
            <a:off x="251520" y="3933056"/>
            <a:ext cx="8648521" cy="707886"/>
          </a:xfrm>
          <a:prstGeom prst="rect">
            <a:avLst/>
          </a:prstGeom>
          <a:noFill/>
        </p:spPr>
        <p:txBody>
          <a:bodyPr wrap="none" rtlCol="0">
            <a:spAutoFit/>
          </a:bodyPr>
          <a:lstStyle/>
          <a:p>
            <a:r>
              <a:rPr kumimoji="1" lang="en-US" altLang="ja-JP" sz="2000" dirty="0"/>
              <a:t>active</a:t>
            </a:r>
            <a:r>
              <a:rPr kumimoji="1" lang="ja-JP" altLang="en-US" sz="2000" dirty="0"/>
              <a:t>なボンドでつながるスピンを一斉にひっくり返しても重みが等しい</a:t>
            </a:r>
            <a:endParaRPr kumimoji="1" lang="en-US" altLang="ja-JP" sz="2000" dirty="0"/>
          </a:p>
          <a:p>
            <a:r>
              <a:rPr lang="ja-JP" altLang="en-US" sz="2000" dirty="0"/>
              <a:t>→同じクラスターに所属するスピンを全てランダムにひっくり返してよい</a:t>
            </a:r>
            <a:endParaRPr kumimoji="1" lang="ja-JP" altLang="en-US" sz="2000" dirty="0"/>
          </a:p>
        </p:txBody>
      </p:sp>
      <p:sp>
        <p:nvSpPr>
          <p:cNvPr id="54" name="楕円 53">
            <a:extLst>
              <a:ext uri="{FF2B5EF4-FFF2-40B4-BE49-F238E27FC236}">
                <a16:creationId xmlns:a16="http://schemas.microsoft.com/office/drawing/2014/main" id="{89794908-2285-41EC-9159-38620BA43BF8}"/>
              </a:ext>
            </a:extLst>
          </p:cNvPr>
          <p:cNvSpPr/>
          <p:nvPr/>
        </p:nvSpPr>
        <p:spPr>
          <a:xfrm rot="10800000">
            <a:off x="899592" y="479715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楕円 51">
            <a:extLst>
              <a:ext uri="{FF2B5EF4-FFF2-40B4-BE49-F238E27FC236}">
                <a16:creationId xmlns:a16="http://schemas.microsoft.com/office/drawing/2014/main" id="{83640D87-8A39-4C95-8688-5B6F53294C3C}"/>
              </a:ext>
            </a:extLst>
          </p:cNvPr>
          <p:cNvSpPr/>
          <p:nvPr/>
        </p:nvSpPr>
        <p:spPr>
          <a:xfrm rot="10800000">
            <a:off x="1619672" y="479715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0" name="楕円 49">
            <a:extLst>
              <a:ext uri="{FF2B5EF4-FFF2-40B4-BE49-F238E27FC236}">
                <a16:creationId xmlns:a16="http://schemas.microsoft.com/office/drawing/2014/main" id="{1CB8E732-4E57-4534-BFB1-C3DD668FB74E}"/>
              </a:ext>
            </a:extLst>
          </p:cNvPr>
          <p:cNvSpPr/>
          <p:nvPr/>
        </p:nvSpPr>
        <p:spPr>
          <a:xfrm rot="10800000">
            <a:off x="2339752" y="479715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8" name="楕円 47">
            <a:extLst>
              <a:ext uri="{FF2B5EF4-FFF2-40B4-BE49-F238E27FC236}">
                <a16:creationId xmlns:a16="http://schemas.microsoft.com/office/drawing/2014/main" id="{B9563190-1003-4550-81A7-6870442EC272}"/>
              </a:ext>
            </a:extLst>
          </p:cNvPr>
          <p:cNvSpPr/>
          <p:nvPr/>
        </p:nvSpPr>
        <p:spPr>
          <a:xfrm rot="10800000">
            <a:off x="899592" y="551723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6" name="楕円 45">
            <a:extLst>
              <a:ext uri="{FF2B5EF4-FFF2-40B4-BE49-F238E27FC236}">
                <a16:creationId xmlns:a16="http://schemas.microsoft.com/office/drawing/2014/main" id="{F38C5222-6BA1-403E-9901-629E85D428DD}"/>
              </a:ext>
            </a:extLst>
          </p:cNvPr>
          <p:cNvSpPr/>
          <p:nvPr/>
        </p:nvSpPr>
        <p:spPr>
          <a:xfrm rot="10800000">
            <a:off x="1619672" y="551723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4" name="楕円 43">
            <a:extLst>
              <a:ext uri="{FF2B5EF4-FFF2-40B4-BE49-F238E27FC236}">
                <a16:creationId xmlns:a16="http://schemas.microsoft.com/office/drawing/2014/main" id="{F41805E6-D54A-4975-B70A-3723882E8BF4}"/>
              </a:ext>
            </a:extLst>
          </p:cNvPr>
          <p:cNvSpPr/>
          <p:nvPr/>
        </p:nvSpPr>
        <p:spPr>
          <a:xfrm rot="10800000">
            <a:off x="2339752" y="551723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2" name="楕円 41">
            <a:extLst>
              <a:ext uri="{FF2B5EF4-FFF2-40B4-BE49-F238E27FC236}">
                <a16:creationId xmlns:a16="http://schemas.microsoft.com/office/drawing/2014/main" id="{671870DD-DFFE-486A-ACCC-4088A1D94B2B}"/>
              </a:ext>
            </a:extLst>
          </p:cNvPr>
          <p:cNvSpPr/>
          <p:nvPr/>
        </p:nvSpPr>
        <p:spPr>
          <a:xfrm rot="10800000">
            <a:off x="899592" y="623731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0" name="楕円 39">
            <a:extLst>
              <a:ext uri="{FF2B5EF4-FFF2-40B4-BE49-F238E27FC236}">
                <a16:creationId xmlns:a16="http://schemas.microsoft.com/office/drawing/2014/main" id="{D9721071-B1CB-47A4-8049-C85C09D895D3}"/>
              </a:ext>
            </a:extLst>
          </p:cNvPr>
          <p:cNvSpPr/>
          <p:nvPr/>
        </p:nvSpPr>
        <p:spPr>
          <a:xfrm rot="10800000">
            <a:off x="1619672" y="623731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 name="楕円 37">
            <a:extLst>
              <a:ext uri="{FF2B5EF4-FFF2-40B4-BE49-F238E27FC236}">
                <a16:creationId xmlns:a16="http://schemas.microsoft.com/office/drawing/2014/main" id="{FB5AB8DA-CF67-4702-A75D-B07D98DAE3B8}"/>
              </a:ext>
            </a:extLst>
          </p:cNvPr>
          <p:cNvSpPr/>
          <p:nvPr/>
        </p:nvSpPr>
        <p:spPr>
          <a:xfrm rot="10800000">
            <a:off x="2339752" y="623731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26" name="直線コネクタ 25">
            <a:extLst>
              <a:ext uri="{FF2B5EF4-FFF2-40B4-BE49-F238E27FC236}">
                <a16:creationId xmlns:a16="http://schemas.microsoft.com/office/drawing/2014/main" id="{98D34AC9-114F-4815-B913-26894B7F497B}"/>
              </a:ext>
            </a:extLst>
          </p:cNvPr>
          <p:cNvCxnSpPr>
            <a:cxnSpLocks/>
          </p:cNvCxnSpPr>
          <p:nvPr/>
        </p:nvCxnSpPr>
        <p:spPr>
          <a:xfrm>
            <a:off x="1979712" y="4977172"/>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 name="直線コネクタ 26">
            <a:extLst>
              <a:ext uri="{FF2B5EF4-FFF2-40B4-BE49-F238E27FC236}">
                <a16:creationId xmlns:a16="http://schemas.microsoft.com/office/drawing/2014/main" id="{548207A2-BA83-464D-BC02-4EEF6C7B11E5}"/>
              </a:ext>
            </a:extLst>
          </p:cNvPr>
          <p:cNvCxnSpPr>
            <a:cxnSpLocks/>
          </p:cNvCxnSpPr>
          <p:nvPr/>
        </p:nvCxnSpPr>
        <p:spPr>
          <a:xfrm>
            <a:off x="1979712" y="5697252"/>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 name="直線コネクタ 27">
            <a:extLst>
              <a:ext uri="{FF2B5EF4-FFF2-40B4-BE49-F238E27FC236}">
                <a16:creationId xmlns:a16="http://schemas.microsoft.com/office/drawing/2014/main" id="{6FBA378A-11B4-4AC8-9B99-72D34C10D2E8}"/>
              </a:ext>
            </a:extLst>
          </p:cNvPr>
          <p:cNvCxnSpPr>
            <a:cxnSpLocks/>
          </p:cNvCxnSpPr>
          <p:nvPr/>
        </p:nvCxnSpPr>
        <p:spPr>
          <a:xfrm>
            <a:off x="1799692" y="5877272"/>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 name="直線コネクタ 28">
            <a:extLst>
              <a:ext uri="{FF2B5EF4-FFF2-40B4-BE49-F238E27FC236}">
                <a16:creationId xmlns:a16="http://schemas.microsoft.com/office/drawing/2014/main" id="{AAE5DEEC-1751-4BEC-BEB5-74991A666439}"/>
              </a:ext>
            </a:extLst>
          </p:cNvPr>
          <p:cNvCxnSpPr>
            <a:cxnSpLocks/>
          </p:cNvCxnSpPr>
          <p:nvPr/>
        </p:nvCxnSpPr>
        <p:spPr>
          <a:xfrm>
            <a:off x="1259632" y="6417332"/>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 name="直線コネクタ 29">
            <a:extLst>
              <a:ext uri="{FF2B5EF4-FFF2-40B4-BE49-F238E27FC236}">
                <a16:creationId xmlns:a16="http://schemas.microsoft.com/office/drawing/2014/main" id="{D482BBD3-4C33-4A0E-B8C4-F61FDE031923}"/>
              </a:ext>
            </a:extLst>
          </p:cNvPr>
          <p:cNvCxnSpPr>
            <a:cxnSpLocks/>
          </p:cNvCxnSpPr>
          <p:nvPr/>
        </p:nvCxnSpPr>
        <p:spPr>
          <a:xfrm>
            <a:off x="1259632" y="4977172"/>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6B58A56-2FEE-4962-9968-53785F5E0E52}"/>
              </a:ext>
            </a:extLst>
          </p:cNvPr>
          <p:cNvCxnSpPr>
            <a:cxnSpLocks/>
          </p:cNvCxnSpPr>
          <p:nvPr/>
        </p:nvCxnSpPr>
        <p:spPr>
          <a:xfrm>
            <a:off x="1259632" y="5697252"/>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6CAE236A-523A-425E-BDEE-78E428FF6785}"/>
              </a:ext>
            </a:extLst>
          </p:cNvPr>
          <p:cNvCxnSpPr>
            <a:cxnSpLocks/>
          </p:cNvCxnSpPr>
          <p:nvPr/>
        </p:nvCxnSpPr>
        <p:spPr>
          <a:xfrm>
            <a:off x="1979712" y="6417332"/>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320DE056-2511-4627-9D4D-89513AE521AE}"/>
              </a:ext>
            </a:extLst>
          </p:cNvPr>
          <p:cNvCxnSpPr>
            <a:cxnSpLocks/>
          </p:cNvCxnSpPr>
          <p:nvPr/>
        </p:nvCxnSpPr>
        <p:spPr>
          <a:xfrm>
            <a:off x="2519772" y="587727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72798AE8-81CC-4DE2-91F0-FEDDD34B6E21}"/>
              </a:ext>
            </a:extLst>
          </p:cNvPr>
          <p:cNvCxnSpPr>
            <a:cxnSpLocks/>
          </p:cNvCxnSpPr>
          <p:nvPr/>
        </p:nvCxnSpPr>
        <p:spPr>
          <a:xfrm>
            <a:off x="2519772" y="515719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直線コネクタ 34">
            <a:extLst>
              <a:ext uri="{FF2B5EF4-FFF2-40B4-BE49-F238E27FC236}">
                <a16:creationId xmlns:a16="http://schemas.microsoft.com/office/drawing/2014/main" id="{5482754E-8FE0-4786-BE59-EF9E70D5088D}"/>
              </a:ext>
            </a:extLst>
          </p:cNvPr>
          <p:cNvCxnSpPr>
            <a:cxnSpLocks/>
          </p:cNvCxnSpPr>
          <p:nvPr/>
        </p:nvCxnSpPr>
        <p:spPr>
          <a:xfrm>
            <a:off x="1799692" y="515719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直線コネクタ 35">
            <a:extLst>
              <a:ext uri="{FF2B5EF4-FFF2-40B4-BE49-F238E27FC236}">
                <a16:creationId xmlns:a16="http://schemas.microsoft.com/office/drawing/2014/main" id="{9CF5812F-853D-401A-BFBD-B1E2CCD35963}"/>
              </a:ext>
            </a:extLst>
          </p:cNvPr>
          <p:cNvCxnSpPr>
            <a:cxnSpLocks/>
          </p:cNvCxnSpPr>
          <p:nvPr/>
        </p:nvCxnSpPr>
        <p:spPr>
          <a:xfrm>
            <a:off x="1079612" y="515719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 name="直線コネクタ 36">
            <a:extLst>
              <a:ext uri="{FF2B5EF4-FFF2-40B4-BE49-F238E27FC236}">
                <a16:creationId xmlns:a16="http://schemas.microsoft.com/office/drawing/2014/main" id="{31125411-843B-4FC2-9872-899416A34932}"/>
              </a:ext>
            </a:extLst>
          </p:cNvPr>
          <p:cNvCxnSpPr>
            <a:cxnSpLocks/>
          </p:cNvCxnSpPr>
          <p:nvPr/>
        </p:nvCxnSpPr>
        <p:spPr>
          <a:xfrm>
            <a:off x="1079612" y="587727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56" name="テキスト ボックス 55">
            <a:extLst>
              <a:ext uri="{FF2B5EF4-FFF2-40B4-BE49-F238E27FC236}">
                <a16:creationId xmlns:a16="http://schemas.microsoft.com/office/drawing/2014/main" id="{8752220F-FB17-47E7-9C4F-0019B8ED7169}"/>
              </a:ext>
            </a:extLst>
          </p:cNvPr>
          <p:cNvSpPr txBox="1"/>
          <p:nvPr/>
        </p:nvSpPr>
        <p:spPr>
          <a:xfrm>
            <a:off x="3059832" y="5013176"/>
            <a:ext cx="5314275" cy="707886"/>
          </a:xfrm>
          <a:prstGeom prst="rect">
            <a:avLst/>
          </a:prstGeom>
          <a:noFill/>
        </p:spPr>
        <p:txBody>
          <a:bodyPr wrap="none" rtlCol="0">
            <a:spAutoFit/>
          </a:bodyPr>
          <a:lstStyle/>
          <a:p>
            <a:r>
              <a:rPr kumimoji="1" lang="ja-JP" altLang="en-US" sz="2000" dirty="0"/>
              <a:t>クラスターごとに、元のスピン配置を忘れて</a:t>
            </a:r>
            <a:endParaRPr kumimoji="1" lang="en-US" altLang="ja-JP" sz="2000" dirty="0"/>
          </a:p>
          <a:p>
            <a:r>
              <a:rPr kumimoji="1" lang="ja-JP" altLang="en-US" sz="2000" dirty="0"/>
              <a:t>ランダムにスピンを割り当ててよい</a:t>
            </a:r>
          </a:p>
        </p:txBody>
      </p:sp>
      <p:sp>
        <p:nvSpPr>
          <p:cNvPr id="57" name="テキスト ボックス 56">
            <a:extLst>
              <a:ext uri="{FF2B5EF4-FFF2-40B4-BE49-F238E27FC236}">
                <a16:creationId xmlns:a16="http://schemas.microsoft.com/office/drawing/2014/main" id="{6EF23CEA-1BB2-4AEB-AD89-04A6BE44F590}"/>
              </a:ext>
            </a:extLst>
          </p:cNvPr>
          <p:cNvSpPr txBox="1"/>
          <p:nvPr/>
        </p:nvSpPr>
        <p:spPr>
          <a:xfrm>
            <a:off x="2987824" y="6309320"/>
            <a:ext cx="5570756" cy="400110"/>
          </a:xfrm>
          <a:prstGeom prst="rect">
            <a:avLst/>
          </a:prstGeom>
          <a:noFill/>
        </p:spPr>
        <p:txBody>
          <a:bodyPr wrap="none" rtlCol="0">
            <a:spAutoFit/>
          </a:bodyPr>
          <a:lstStyle/>
          <a:p>
            <a:r>
              <a:rPr kumimoji="1" lang="en-US" altLang="ja-JP" sz="2000" dirty="0"/>
              <a:t>※</a:t>
            </a:r>
            <a:r>
              <a:rPr kumimoji="1" lang="ja-JP" altLang="en-US" sz="2000" dirty="0"/>
              <a:t>同じクラスターに属すスピンは必ず同じ向き</a:t>
            </a:r>
          </a:p>
        </p:txBody>
      </p:sp>
    </p:spTree>
    <p:extLst>
      <p:ext uri="{BB962C8B-B14F-4D97-AF65-F5344CB8AC3E}">
        <p14:creationId xmlns:p14="http://schemas.microsoft.com/office/powerpoint/2010/main" val="420530607"/>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B571FFBB-B7B1-46DC-903D-2E6CD508B56D}"/>
              </a:ext>
            </a:extLst>
          </p:cNvPr>
          <p:cNvSpPr>
            <a:spLocks noGrp="1"/>
          </p:cNvSpPr>
          <p:nvPr>
            <p:ph type="body" sz="quarter" idx="10"/>
          </p:nvPr>
        </p:nvSpPr>
        <p:spPr/>
        <p:txBody>
          <a:bodyPr/>
          <a:lstStyle/>
          <a:p>
            <a:r>
              <a:rPr lang="ja-JP" altLang="en-US" dirty="0"/>
              <a:t>クラスターアルゴリズム</a:t>
            </a:r>
            <a:endParaRPr kumimoji="1" lang="ja-JP" altLang="en-US" dirty="0"/>
          </a:p>
        </p:txBody>
      </p:sp>
      <p:sp>
        <p:nvSpPr>
          <p:cNvPr id="3" name="テキスト ボックス 2">
            <a:extLst>
              <a:ext uri="{FF2B5EF4-FFF2-40B4-BE49-F238E27FC236}">
                <a16:creationId xmlns:a16="http://schemas.microsoft.com/office/drawing/2014/main" id="{5F0B1CC0-3C5E-4E8F-BEFA-F80A11485475}"/>
              </a:ext>
            </a:extLst>
          </p:cNvPr>
          <p:cNvSpPr txBox="1"/>
          <p:nvPr/>
        </p:nvSpPr>
        <p:spPr>
          <a:xfrm>
            <a:off x="467544" y="1196752"/>
            <a:ext cx="7992888" cy="3046988"/>
          </a:xfrm>
          <a:prstGeom prst="rect">
            <a:avLst/>
          </a:prstGeom>
          <a:noFill/>
        </p:spPr>
        <p:txBody>
          <a:bodyPr wrap="square" rtlCol="0">
            <a:spAutoFit/>
          </a:bodyPr>
          <a:lstStyle/>
          <a:p>
            <a:pPr marL="457200" indent="-457200">
              <a:buFont typeface="+mj-lt"/>
              <a:buAutoNum type="arabicPeriod"/>
            </a:pPr>
            <a:r>
              <a:rPr kumimoji="1" lang="ja-JP" altLang="en-US" sz="2400" dirty="0"/>
              <a:t>スピンを固定してボンド状態を更新する</a:t>
            </a:r>
            <a:endParaRPr kumimoji="1" lang="en-US" altLang="ja-JP" sz="2400" dirty="0"/>
          </a:p>
          <a:p>
            <a:pPr marL="914400" lvl="1" indent="-457200">
              <a:buFont typeface="Arial" panose="020B0604020202020204" pitchFamily="34" charset="0"/>
              <a:buChar char="•"/>
            </a:pPr>
            <a:r>
              <a:rPr kumimoji="1" lang="ja-JP" altLang="en-US" sz="2400" dirty="0"/>
              <a:t>隣り合うスピンが</a:t>
            </a:r>
            <a:r>
              <a:rPr lang="ja-JP" altLang="en-US" sz="2400" dirty="0"/>
              <a:t>同じ向きなら確率</a:t>
            </a:r>
            <a:r>
              <a:rPr lang="en-US" altLang="ja-JP" sz="2400" dirty="0"/>
              <a:t>p</a:t>
            </a:r>
            <a:r>
              <a:rPr lang="ja-JP" altLang="en-US" sz="2400" dirty="0"/>
              <a:t>で</a:t>
            </a:r>
            <a:r>
              <a:rPr lang="en-US" altLang="ja-JP" sz="2400" dirty="0"/>
              <a:t>active</a:t>
            </a:r>
          </a:p>
          <a:p>
            <a:pPr marL="914400" lvl="1" indent="-457200">
              <a:buFont typeface="Arial" panose="020B0604020202020204" pitchFamily="34" charset="0"/>
              <a:buChar char="•"/>
            </a:pPr>
            <a:r>
              <a:rPr kumimoji="1" lang="ja-JP" altLang="en-US" sz="2400" dirty="0"/>
              <a:t>逆向きなら</a:t>
            </a:r>
            <a:r>
              <a:rPr kumimoji="1" lang="en-US" altLang="ja-JP" sz="2400" dirty="0"/>
              <a:t>inactive</a:t>
            </a:r>
          </a:p>
          <a:p>
            <a:pPr marL="457200" indent="-457200">
              <a:buFont typeface="+mj-lt"/>
              <a:buAutoNum type="arabicPeriod"/>
            </a:pPr>
            <a:r>
              <a:rPr lang="ja-JP" altLang="en-US" sz="2400" dirty="0"/>
              <a:t>ボンド状態を固定してスピン状態を更新する</a:t>
            </a:r>
            <a:endParaRPr lang="en-US" altLang="ja-JP" sz="2400" dirty="0"/>
          </a:p>
          <a:p>
            <a:pPr marL="914400" lvl="1" indent="-457200">
              <a:buFont typeface="+mj-lt"/>
              <a:buAutoNum type="arabicPeriod"/>
            </a:pPr>
            <a:r>
              <a:rPr kumimoji="1" lang="en-US" altLang="ja-JP" sz="2400" dirty="0"/>
              <a:t>active</a:t>
            </a:r>
            <a:r>
              <a:rPr kumimoji="1" lang="ja-JP" altLang="en-US" sz="2400" dirty="0"/>
              <a:t>なボンドでつながったスピンをクラスターに分ける</a:t>
            </a:r>
            <a:endParaRPr kumimoji="1" lang="en-US" altLang="ja-JP" sz="2400" dirty="0"/>
          </a:p>
          <a:p>
            <a:pPr marL="914400" lvl="1" indent="-457200">
              <a:buFont typeface="+mj-lt"/>
              <a:buAutoNum type="arabicPeriod"/>
            </a:pPr>
            <a:r>
              <a:rPr kumimoji="1" lang="ja-JP" altLang="en-US" sz="2400" dirty="0"/>
              <a:t>クラスターごとに新しいスピン状態を与える</a:t>
            </a:r>
            <a:endParaRPr lang="en-US" altLang="ja-JP" sz="2400" dirty="0"/>
          </a:p>
          <a:p>
            <a:pPr marL="457200" indent="-457200">
              <a:buFont typeface="+mj-lt"/>
              <a:buAutoNum type="arabicPeriod"/>
            </a:pPr>
            <a:r>
              <a:rPr kumimoji="1" lang="en-US" altLang="ja-JP" sz="2400" dirty="0"/>
              <a:t>1-2</a:t>
            </a:r>
            <a:r>
              <a:rPr kumimoji="1" lang="ja-JP" altLang="en-US" sz="2400" dirty="0"/>
              <a:t>のステップを繰り返す</a:t>
            </a:r>
            <a:endParaRPr kumimoji="1" lang="en-US" altLang="ja-JP" sz="2400" dirty="0"/>
          </a:p>
        </p:txBody>
      </p:sp>
      <p:sp>
        <p:nvSpPr>
          <p:cNvPr id="4" name="テキスト ボックス 3">
            <a:extLst>
              <a:ext uri="{FF2B5EF4-FFF2-40B4-BE49-F238E27FC236}">
                <a16:creationId xmlns:a16="http://schemas.microsoft.com/office/drawing/2014/main" id="{55E07EE7-7EF0-42B9-9ED3-B8EA76A9F74B}"/>
              </a:ext>
            </a:extLst>
          </p:cNvPr>
          <p:cNvSpPr txBox="1"/>
          <p:nvPr/>
        </p:nvSpPr>
        <p:spPr>
          <a:xfrm>
            <a:off x="179512" y="4581128"/>
            <a:ext cx="8656024" cy="523220"/>
          </a:xfrm>
          <a:prstGeom prst="rect">
            <a:avLst/>
          </a:prstGeom>
          <a:noFill/>
        </p:spPr>
        <p:txBody>
          <a:bodyPr wrap="none" rtlCol="0">
            <a:spAutoFit/>
          </a:bodyPr>
          <a:lstStyle/>
          <a:p>
            <a:r>
              <a:rPr lang="ja-JP" altLang="en-US" sz="2800" dirty="0"/>
              <a:t>以上の方法を</a:t>
            </a:r>
            <a:r>
              <a:rPr lang="en-US" altLang="ja-JP" sz="2800" dirty="0" err="1"/>
              <a:t>Swendsen</a:t>
            </a:r>
            <a:r>
              <a:rPr lang="en-US" altLang="ja-JP" sz="2800" dirty="0"/>
              <a:t>-Wang</a:t>
            </a:r>
            <a:r>
              <a:rPr lang="ja-JP" altLang="en-US" sz="2800" dirty="0"/>
              <a:t>のアルゴリズムと呼ぶ</a:t>
            </a:r>
            <a:endParaRPr lang="en-US" altLang="ja-JP" sz="2800" dirty="0"/>
          </a:p>
        </p:txBody>
      </p:sp>
      <p:sp>
        <p:nvSpPr>
          <p:cNvPr id="6" name="テキスト ボックス 5">
            <a:extLst>
              <a:ext uri="{FF2B5EF4-FFF2-40B4-BE49-F238E27FC236}">
                <a16:creationId xmlns:a16="http://schemas.microsoft.com/office/drawing/2014/main" id="{4B20F88E-12BE-4C73-8A23-8A507231B516}"/>
              </a:ext>
            </a:extLst>
          </p:cNvPr>
          <p:cNvSpPr txBox="1"/>
          <p:nvPr/>
        </p:nvSpPr>
        <p:spPr>
          <a:xfrm>
            <a:off x="179512" y="6237312"/>
            <a:ext cx="8316416" cy="400110"/>
          </a:xfrm>
          <a:prstGeom prst="rect">
            <a:avLst/>
          </a:prstGeom>
          <a:noFill/>
        </p:spPr>
        <p:txBody>
          <a:bodyPr wrap="square">
            <a:spAutoFit/>
          </a:bodyPr>
          <a:lstStyle/>
          <a:p>
            <a:r>
              <a:rPr lang="ja-JP" altLang="en-US" sz="2000" dirty="0"/>
              <a:t>R. H. Swendsen, J.-S. Wang, Phys. Rev. Lett. vol. 58, pp. 86–88 (1987)</a:t>
            </a:r>
          </a:p>
        </p:txBody>
      </p:sp>
    </p:spTree>
    <p:extLst>
      <p:ext uri="{BB962C8B-B14F-4D97-AF65-F5344CB8AC3E}">
        <p14:creationId xmlns:p14="http://schemas.microsoft.com/office/powerpoint/2010/main" val="17749940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BFB0EBF-B7EE-4E72-A3DB-7FA10E275372}"/>
              </a:ext>
            </a:extLst>
          </p:cNvPr>
          <p:cNvSpPr>
            <a:spLocks noGrp="1"/>
          </p:cNvSpPr>
          <p:nvPr>
            <p:ph type="body" sz="quarter" idx="10"/>
          </p:nvPr>
        </p:nvSpPr>
        <p:spPr/>
        <p:txBody>
          <a:bodyPr/>
          <a:lstStyle/>
          <a:p>
            <a:endParaRPr kumimoji="1" lang="ja-JP" altLang="en-US"/>
          </a:p>
        </p:txBody>
      </p:sp>
      <p:pic>
        <p:nvPicPr>
          <p:cNvPr id="1026" name="Picture 2">
            <a:extLst>
              <a:ext uri="{FF2B5EF4-FFF2-40B4-BE49-F238E27FC236}">
                <a16:creationId xmlns:a16="http://schemas.microsoft.com/office/drawing/2014/main" id="{550A52E5-C619-4B67-8A98-68882D172D85}"/>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259632" y="1268760"/>
            <a:ext cx="6300192" cy="4725144"/>
          </a:xfrm>
          <a:prstGeom prst="rect">
            <a:avLst/>
          </a:prstGeom>
          <a:noFill/>
          <a:extLst>
            <a:ext uri="{909E8E84-426E-40DD-AFC4-6F175D3DCCD1}">
              <a14:hiddenFill xmlns:a14="http://schemas.microsoft.com/office/drawing/2010/main">
                <a:solidFill>
                  <a:srgbClr val="FFFFFF"/>
                </a:solidFill>
              </a14:hiddenFill>
            </a:ext>
          </a:extLst>
        </p:spPr>
      </p:pic>
      <p:sp>
        <p:nvSpPr>
          <p:cNvPr id="5" name="テキスト ボックス 4">
            <a:extLst>
              <a:ext uri="{FF2B5EF4-FFF2-40B4-BE49-F238E27FC236}">
                <a16:creationId xmlns:a16="http://schemas.microsoft.com/office/drawing/2014/main" id="{91D84995-30BF-423F-A84A-759E3ADCA274}"/>
              </a:ext>
            </a:extLst>
          </p:cNvPr>
          <p:cNvSpPr txBox="1"/>
          <p:nvPr/>
        </p:nvSpPr>
        <p:spPr>
          <a:xfrm>
            <a:off x="1619672" y="2060848"/>
            <a:ext cx="2088232" cy="369332"/>
          </a:xfrm>
          <a:prstGeom prst="rect">
            <a:avLst/>
          </a:prstGeom>
          <a:solidFill>
            <a:schemeClr val="bg1"/>
          </a:solidFill>
        </p:spPr>
        <p:txBody>
          <a:bodyPr wrap="square">
            <a:spAutoFit/>
          </a:bodyPr>
          <a:lstStyle/>
          <a:p>
            <a:r>
              <a:rPr lang="en-US" altLang="ja-JP" sz="1800" dirty="0"/>
              <a:t>R. H. </a:t>
            </a:r>
            <a:r>
              <a:rPr lang="en-US" altLang="ja-JP" sz="1800" dirty="0" err="1"/>
              <a:t>Swendsen</a:t>
            </a:r>
            <a:endParaRPr lang="ja-JP" altLang="en-US" dirty="0"/>
          </a:p>
        </p:txBody>
      </p:sp>
      <p:sp>
        <p:nvSpPr>
          <p:cNvPr id="6" name="テキスト ボックス 5">
            <a:extLst>
              <a:ext uri="{FF2B5EF4-FFF2-40B4-BE49-F238E27FC236}">
                <a16:creationId xmlns:a16="http://schemas.microsoft.com/office/drawing/2014/main" id="{AA590461-F042-43D3-969A-72463BC5D034}"/>
              </a:ext>
            </a:extLst>
          </p:cNvPr>
          <p:cNvSpPr txBox="1"/>
          <p:nvPr/>
        </p:nvSpPr>
        <p:spPr>
          <a:xfrm>
            <a:off x="3995936" y="1988840"/>
            <a:ext cx="1008112" cy="369332"/>
          </a:xfrm>
          <a:prstGeom prst="rect">
            <a:avLst/>
          </a:prstGeom>
          <a:solidFill>
            <a:schemeClr val="bg1"/>
          </a:solidFill>
        </p:spPr>
        <p:txBody>
          <a:bodyPr wrap="square">
            <a:spAutoFit/>
          </a:bodyPr>
          <a:lstStyle/>
          <a:p>
            <a:r>
              <a:rPr lang="en-US" altLang="ja-JP" sz="1800" dirty="0"/>
              <a:t>N. Ito</a:t>
            </a:r>
            <a:endParaRPr lang="ja-JP" altLang="en-US" dirty="0"/>
          </a:p>
        </p:txBody>
      </p:sp>
      <p:sp>
        <p:nvSpPr>
          <p:cNvPr id="7" name="テキスト ボックス 6">
            <a:extLst>
              <a:ext uri="{FF2B5EF4-FFF2-40B4-BE49-F238E27FC236}">
                <a16:creationId xmlns:a16="http://schemas.microsoft.com/office/drawing/2014/main" id="{2CCB5DD6-67FE-48C2-BE79-C58BC2BB5214}"/>
              </a:ext>
            </a:extLst>
          </p:cNvPr>
          <p:cNvSpPr txBox="1"/>
          <p:nvPr/>
        </p:nvSpPr>
        <p:spPr>
          <a:xfrm>
            <a:off x="5580112" y="2204864"/>
            <a:ext cx="1656184" cy="369332"/>
          </a:xfrm>
          <a:prstGeom prst="rect">
            <a:avLst/>
          </a:prstGeom>
          <a:solidFill>
            <a:schemeClr val="bg1"/>
          </a:solidFill>
        </p:spPr>
        <p:txBody>
          <a:bodyPr wrap="square">
            <a:spAutoFit/>
          </a:bodyPr>
          <a:lstStyle/>
          <a:p>
            <a:r>
              <a:rPr lang="en-US" altLang="ja-JP" sz="1800" dirty="0"/>
              <a:t>H. Watanabe</a:t>
            </a:r>
            <a:endParaRPr lang="ja-JP" altLang="en-US" dirty="0"/>
          </a:p>
        </p:txBody>
      </p:sp>
    </p:spTree>
    <p:extLst>
      <p:ext uri="{BB962C8B-B14F-4D97-AF65-F5344CB8AC3E}">
        <p14:creationId xmlns:p14="http://schemas.microsoft.com/office/powerpoint/2010/main" val="55808183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125DD72-30DD-4C17-BAD3-B52E8C2E656A}"/>
              </a:ext>
            </a:extLst>
          </p:cNvPr>
          <p:cNvSpPr>
            <a:spLocks noGrp="1"/>
          </p:cNvSpPr>
          <p:nvPr>
            <p:ph type="body" sz="quarter" idx="10"/>
          </p:nvPr>
        </p:nvSpPr>
        <p:spPr/>
        <p:txBody>
          <a:bodyPr/>
          <a:lstStyle/>
          <a:p>
            <a:r>
              <a:rPr lang="ja-JP" altLang="en-US" dirty="0"/>
              <a:t>クラスターアルゴリズム</a:t>
            </a:r>
            <a:endParaRPr kumimoji="1" lang="ja-JP" altLang="en-US" dirty="0"/>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A40C55A-96BA-44BD-B17F-22B556BE0ECB}"/>
                  </a:ext>
                </a:extLst>
              </p:cNvPr>
              <p:cNvSpPr txBox="1"/>
              <p:nvPr/>
            </p:nvSpPr>
            <p:spPr>
              <a:xfrm>
                <a:off x="611560" y="980728"/>
                <a:ext cx="7638886" cy="12373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800" b="0" i="1" smtClean="0">
                          <a:solidFill>
                            <a:schemeClr val="tx1"/>
                          </a:solidFill>
                          <a:latin typeface="Cambria Math" panose="02040503050406030204" pitchFamily="18" charset="0"/>
                        </a:rPr>
                        <m:t>𝑍</m:t>
                      </m:r>
                      <m:r>
                        <a:rPr kumimoji="1" lang="en-US" altLang="ja-JP" sz="2800" b="0" i="1" smtClean="0">
                          <a:solidFill>
                            <a:schemeClr val="tx1"/>
                          </a:solidFill>
                          <a:latin typeface="Cambria Math" panose="02040503050406030204" pitchFamily="18" charset="0"/>
                        </a:rPr>
                        <m:t>=</m:t>
                      </m:r>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𝑏</m:t>
                              </m:r>
                            </m:e>
                            <m:sub>
                              <m:r>
                                <a:rPr kumimoji="1" lang="en-US" altLang="ja-JP" sz="2800" b="0" i="1" smtClean="0">
                                  <a:solidFill>
                                    <a:schemeClr val="tx1"/>
                                  </a:solidFill>
                                  <a:latin typeface="Cambria Math" panose="02040503050406030204" pitchFamily="18" charset="0"/>
                                </a:rPr>
                                <m:t>𝑖𝑗</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r>
                                <m:rPr>
                                  <m:brk m:alnAt="7"/>
                                </m:rPr>
                                <a:rPr kumimoji="1" lang="en-US" altLang="ja-JP" sz="2800" b="0" i="1" smtClean="0">
                                  <a:solidFill>
                                    <a:schemeClr val="tx1"/>
                                  </a:solidFill>
                                  <a:latin typeface="Cambria Math" panose="02040503050406030204" pitchFamily="18" charset="0"/>
                                </a:rPr>
                                <m:t>{</m:t>
                              </m:r>
                              <m:sSub>
                                <m:sSubPr>
                                  <m:ctrlPr>
                                    <a:rPr kumimoji="1" lang="en-US" altLang="ja-JP" sz="2800" b="0" i="1" smtClean="0">
                                      <a:solidFill>
                                        <a:schemeClr val="tx1"/>
                                      </a:solidFill>
                                      <a:latin typeface="Cambria Math" panose="02040503050406030204" pitchFamily="18" charset="0"/>
                                    </a:rPr>
                                  </m:ctrlPr>
                                </m:sSubPr>
                                <m:e>
                                  <m:r>
                                    <a:rPr kumimoji="1" lang="en-US" altLang="ja-JP" sz="2800" b="0" i="1" smtClean="0">
                                      <a:solidFill>
                                        <a:schemeClr val="tx1"/>
                                      </a:solidFill>
                                      <a:latin typeface="Cambria Math" panose="02040503050406030204" pitchFamily="18" charset="0"/>
                                    </a:rPr>
                                    <m:t>𝜎</m:t>
                                  </m:r>
                                </m:e>
                                <m:sub>
                                  <m:r>
                                    <a:rPr kumimoji="1" lang="en-US" altLang="ja-JP" sz="2800" b="0" i="1" smtClean="0">
                                      <a:solidFill>
                                        <a:schemeClr val="tx1"/>
                                      </a:solidFill>
                                      <a:latin typeface="Cambria Math" panose="02040503050406030204" pitchFamily="18" charset="0"/>
                                    </a:rPr>
                                    <m:t>𝑖</m:t>
                                  </m:r>
                                </m:sub>
                              </m:sSub>
                              <m:r>
                                <a:rPr kumimoji="1" lang="en-US" altLang="ja-JP" sz="2800" b="0" i="1" smtClean="0">
                                  <a:solidFill>
                                    <a:schemeClr val="tx1"/>
                                  </a:solidFill>
                                  <a:latin typeface="Cambria Math" panose="02040503050406030204" pitchFamily="18" charset="0"/>
                                </a:rPr>
                                <m:t>}</m:t>
                              </m:r>
                            </m:sub>
                            <m:sup/>
                            <m:e>
                              <m:nary>
                                <m:naryPr>
                                  <m:chr m:val="∏"/>
                                  <m:supHide m:val="on"/>
                                  <m:ctrlPr>
                                    <a:rPr kumimoji="1" lang="en-US" altLang="ja-JP" sz="2800" b="0" i="1" smtClean="0">
                                      <a:solidFill>
                                        <a:schemeClr val="tx1"/>
                                      </a:solidFill>
                                      <a:latin typeface="Cambria Math" panose="02040503050406030204" pitchFamily="18" charset="0"/>
                                    </a:rPr>
                                  </m:ctrlPr>
                                </m:naryPr>
                                <m:sub>
                                  <m:d>
                                    <m:dPr>
                                      <m:begChr m:val="⟨"/>
                                      <m:endChr m:val="⟩"/>
                                      <m:ctrlPr>
                                        <a:rPr kumimoji="1" lang="en-US" altLang="ja-JP" sz="2800" b="0" i="1" smtClean="0">
                                          <a:solidFill>
                                            <a:schemeClr val="tx1"/>
                                          </a:solidFill>
                                          <a:latin typeface="Cambria Math" panose="02040503050406030204" pitchFamily="18" charset="0"/>
                                        </a:rPr>
                                      </m:ctrlPr>
                                    </m:dPr>
                                    <m:e>
                                      <m:r>
                                        <a:rPr kumimoji="1" lang="en-US" altLang="ja-JP" sz="2800" b="0" i="1" smtClean="0">
                                          <a:solidFill>
                                            <a:schemeClr val="tx1"/>
                                          </a:solidFill>
                                          <a:latin typeface="Cambria Math" panose="02040503050406030204" pitchFamily="18" charset="0"/>
                                        </a:rPr>
                                        <m:t>𝑖</m:t>
                                      </m:r>
                                      <m:r>
                                        <a:rPr kumimoji="1" lang="en-US" altLang="ja-JP" sz="2800" b="0" i="1" smtClean="0">
                                          <a:solidFill>
                                            <a:schemeClr val="tx1"/>
                                          </a:solidFill>
                                          <a:latin typeface="Cambria Math" panose="02040503050406030204" pitchFamily="18" charset="0"/>
                                        </a:rPr>
                                        <m:t>,</m:t>
                                      </m:r>
                                      <m:r>
                                        <a:rPr kumimoji="1" lang="en-US" altLang="ja-JP" sz="2800" b="0" i="1" smtClean="0">
                                          <a:solidFill>
                                            <a:schemeClr val="tx1"/>
                                          </a:solidFill>
                                          <a:latin typeface="Cambria Math" panose="02040503050406030204" pitchFamily="18" charset="0"/>
                                        </a:rPr>
                                        <m:t>𝑗</m:t>
                                      </m:r>
                                    </m:e>
                                  </m:d>
                                </m:sub>
                                <m:sup/>
                                <m:e>
                                  <m:sSup>
                                    <m:sSupPr>
                                      <m:ctrlPr>
                                        <a:rPr lang="en-US" altLang="ja-JP" sz="2800" i="1">
                                          <a:solidFill>
                                            <a:schemeClr val="tx1"/>
                                          </a:solidFill>
                                          <a:latin typeface="Cambria Math" panose="02040503050406030204" pitchFamily="18" charset="0"/>
                                        </a:rPr>
                                      </m:ctrlPr>
                                    </m:sSupPr>
                                    <m:e>
                                      <m:r>
                                        <a:rPr lang="en-US" altLang="ja-JP" sz="2800" i="1">
                                          <a:solidFill>
                                            <a:schemeClr val="tx1"/>
                                          </a:solidFill>
                                          <a:latin typeface="Cambria Math" panose="02040503050406030204" pitchFamily="18" charset="0"/>
                                        </a:rPr>
                                        <m:t>𝑒</m:t>
                                      </m:r>
                                    </m:e>
                                    <m:sup>
                                      <m:r>
                                        <a:rPr lang="en-US" altLang="ja-JP" sz="2800" i="1">
                                          <a:solidFill>
                                            <a:schemeClr val="tx1"/>
                                          </a:solidFill>
                                          <a:latin typeface="Cambria Math" panose="02040503050406030204" pitchFamily="18" charset="0"/>
                                        </a:rPr>
                                        <m:t>𝐾</m:t>
                                      </m:r>
                                    </m:sup>
                                  </m:sSup>
                                  <m:d>
                                    <m:dPr>
                                      <m:begChr m:val="["/>
                                      <m:endChr m:val="]"/>
                                      <m:ctrlPr>
                                        <a:rPr lang="en-US" altLang="ja-JP" sz="2800" i="1">
                                          <a:solidFill>
                                            <a:schemeClr val="tx1"/>
                                          </a:solidFill>
                                          <a:latin typeface="Cambria Math" panose="02040503050406030204" pitchFamily="18" charset="0"/>
                                        </a:rPr>
                                      </m:ctrlPr>
                                    </m:dPr>
                                    <m:e>
                                      <m:d>
                                        <m:dPr>
                                          <m:ctrlPr>
                                            <a:rPr lang="en-US" altLang="ja-JP" sz="2800" i="1">
                                              <a:solidFill>
                                                <a:schemeClr val="tx1"/>
                                              </a:solidFill>
                                              <a:latin typeface="Cambria Math" panose="02040503050406030204" pitchFamily="18" charset="0"/>
                                            </a:rPr>
                                          </m:ctrlPr>
                                        </m:dPr>
                                        <m:e>
                                          <m:r>
                                            <a:rPr lang="en-US" altLang="ja-JP" sz="2800" i="1">
                                              <a:solidFill>
                                                <a:schemeClr val="tx1"/>
                                              </a:solidFill>
                                              <a:latin typeface="Cambria Math" panose="02040503050406030204" pitchFamily="18" charset="0"/>
                                            </a:rPr>
                                            <m:t>1</m:t>
                                          </m:r>
                                          <m:r>
                                            <a:rPr lang="en-US" altLang="ja-JP" sz="2800" i="1">
                                              <a:solidFill>
                                                <a:schemeClr val="tx1"/>
                                              </a:solidFill>
                                              <a:latin typeface="Cambria Math" panose="02040503050406030204" pitchFamily="18" charset="0"/>
                                            </a:rPr>
                                            <m:t>−</m:t>
                                          </m:r>
                                          <m:r>
                                            <a:rPr lang="en-US" altLang="ja-JP" sz="2800" b="0" i="1" smtClean="0">
                                              <a:solidFill>
                                                <a:schemeClr val="tx1"/>
                                              </a:solidFill>
                                              <a:latin typeface="Cambria Math" panose="02040503050406030204" pitchFamily="18" charset="0"/>
                                            </a:rPr>
                                            <m:t>𝑝</m:t>
                                          </m:r>
                                        </m:e>
                                      </m:d>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0</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𝑝</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𝑖</m:t>
                                              </m:r>
                                            </m:sub>
                                          </m:sSub>
                                          <m:r>
                                            <a:rPr lang="en-US" altLang="ja-JP" sz="2800" i="1">
                                              <a:solidFill>
                                                <a:schemeClr val="tx1"/>
                                              </a:solidFill>
                                              <a:latin typeface="Cambria Math" panose="02040503050406030204" pitchFamily="18" charset="0"/>
                                            </a:rPr>
                                            <m:t>,</m:t>
                                          </m:r>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𝜎</m:t>
                                              </m:r>
                                            </m:e>
                                            <m:sub>
                                              <m:r>
                                                <a:rPr lang="en-US" altLang="ja-JP" sz="2800" i="1">
                                                  <a:solidFill>
                                                    <a:schemeClr val="tx1"/>
                                                  </a:solidFill>
                                                  <a:latin typeface="Cambria Math" panose="02040503050406030204" pitchFamily="18" charset="0"/>
                                                </a:rPr>
                                                <m:t>𝑗</m:t>
                                              </m:r>
                                            </m:sub>
                                          </m:sSub>
                                        </m:sub>
                                      </m:s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𝛿</m:t>
                                          </m:r>
                                        </m:e>
                                        <m:sub>
                                          <m:sSub>
                                            <m:sSubPr>
                                              <m:ctrlPr>
                                                <a:rPr lang="en-US" altLang="ja-JP" sz="2800" i="1">
                                                  <a:solidFill>
                                                    <a:schemeClr val="tx1"/>
                                                  </a:solidFill>
                                                  <a:latin typeface="Cambria Math" panose="02040503050406030204" pitchFamily="18" charset="0"/>
                                                </a:rPr>
                                              </m:ctrlPr>
                                            </m:sSubPr>
                                            <m:e>
                                              <m:r>
                                                <a:rPr lang="en-US" altLang="ja-JP" sz="2800" i="1">
                                                  <a:solidFill>
                                                    <a:schemeClr val="tx1"/>
                                                  </a:solidFill>
                                                  <a:latin typeface="Cambria Math" panose="02040503050406030204" pitchFamily="18" charset="0"/>
                                                </a:rPr>
                                                <m:t>𝑏</m:t>
                                              </m:r>
                                            </m:e>
                                            <m:sub>
                                              <m:r>
                                                <a:rPr lang="en-US" altLang="ja-JP" sz="2800" i="1">
                                                  <a:solidFill>
                                                    <a:schemeClr val="tx1"/>
                                                  </a:solidFill>
                                                  <a:latin typeface="Cambria Math" panose="02040503050406030204" pitchFamily="18" charset="0"/>
                                                </a:rPr>
                                                <m:t>𝑖𝑗</m:t>
                                              </m:r>
                                            </m:sub>
                                          </m:sSub>
                                          <m:r>
                                            <a:rPr lang="en-US" altLang="ja-JP" sz="2800" i="1">
                                              <a:solidFill>
                                                <a:schemeClr val="tx1"/>
                                              </a:solidFill>
                                              <a:latin typeface="Cambria Math" panose="02040503050406030204" pitchFamily="18" charset="0"/>
                                            </a:rPr>
                                            <m:t>,</m:t>
                                          </m:r>
                                          <m:r>
                                            <a:rPr lang="en-US" altLang="ja-JP" sz="2800" i="1">
                                              <a:solidFill>
                                                <a:schemeClr val="tx1"/>
                                              </a:solidFill>
                                              <a:latin typeface="Cambria Math" panose="02040503050406030204" pitchFamily="18" charset="0"/>
                                            </a:rPr>
                                            <m:t>1</m:t>
                                          </m:r>
                                        </m:sub>
                                      </m:sSub>
                                    </m:e>
                                  </m:d>
                                </m:e>
                              </m:nary>
                            </m:e>
                          </m:nary>
                        </m:e>
                      </m:nary>
                    </m:oMath>
                  </m:oMathPara>
                </a14:m>
                <a:endParaRPr kumimoji="1" lang="ja-JP" altLang="en-US" sz="2800" dirty="0">
                  <a:solidFill>
                    <a:schemeClr val="tx1"/>
                  </a:solidFill>
                </a:endParaRPr>
              </a:p>
            </p:txBody>
          </p:sp>
        </mc:Choice>
        <mc:Fallback xmlns="">
          <p:sp>
            <p:nvSpPr>
              <p:cNvPr id="4" name="テキスト ボックス 3">
                <a:extLst>
                  <a:ext uri="{FF2B5EF4-FFF2-40B4-BE49-F238E27FC236}">
                    <a16:creationId xmlns:a16="http://schemas.microsoft.com/office/drawing/2014/main" id="{3A40C55A-96BA-44BD-B17F-22B556BE0ECB}"/>
                  </a:ext>
                </a:extLst>
              </p:cNvPr>
              <p:cNvSpPr txBox="1">
                <a:spLocks noRot="1" noChangeAspect="1" noMove="1" noResize="1" noEditPoints="1" noAdjustHandles="1" noChangeArrowheads="1" noChangeShapeType="1" noTextEdit="1"/>
              </p:cNvSpPr>
              <p:nvPr/>
            </p:nvSpPr>
            <p:spPr>
              <a:xfrm>
                <a:off x="611560" y="980728"/>
                <a:ext cx="7638886" cy="1237390"/>
              </a:xfrm>
              <a:prstGeom prst="rect">
                <a:avLst/>
              </a:prstGeom>
              <a:blipFill>
                <a:blip r:embed="rId3"/>
                <a:stretch>
                  <a:fillRect/>
                </a:stretch>
              </a:blipFill>
            </p:spPr>
            <p:txBody>
              <a:bodyPr/>
              <a:lstStyle/>
              <a:p>
                <a:r>
                  <a:rPr lang="ja-JP" altLang="en-US">
                    <a:noFill/>
                  </a:rPr>
                  <a:t> </a:t>
                </a:r>
              </a:p>
            </p:txBody>
          </p:sp>
        </mc:Fallback>
      </mc:AlternateContent>
      <p:sp>
        <p:nvSpPr>
          <p:cNvPr id="5" name="楕円 4">
            <a:extLst>
              <a:ext uri="{FF2B5EF4-FFF2-40B4-BE49-F238E27FC236}">
                <a16:creationId xmlns:a16="http://schemas.microsoft.com/office/drawing/2014/main" id="{6FB14361-7236-4D1A-A3D6-E9A9C27036F5}"/>
              </a:ext>
            </a:extLst>
          </p:cNvPr>
          <p:cNvSpPr/>
          <p:nvPr/>
        </p:nvSpPr>
        <p:spPr>
          <a:xfrm rot="10800000">
            <a:off x="611560" y="256490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3B37DA56-7E93-4679-9AF7-4173A5CD7762}"/>
              </a:ext>
            </a:extLst>
          </p:cNvPr>
          <p:cNvSpPr/>
          <p:nvPr/>
        </p:nvSpPr>
        <p:spPr>
          <a:xfrm rot="10800000">
            <a:off x="1331640" y="256490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楕円 6">
            <a:extLst>
              <a:ext uri="{FF2B5EF4-FFF2-40B4-BE49-F238E27FC236}">
                <a16:creationId xmlns:a16="http://schemas.microsoft.com/office/drawing/2014/main" id="{A6580D61-B384-4CFE-BBB7-BAEB00289B61}"/>
              </a:ext>
            </a:extLst>
          </p:cNvPr>
          <p:cNvSpPr/>
          <p:nvPr/>
        </p:nvSpPr>
        <p:spPr>
          <a:xfrm rot="10800000">
            <a:off x="2051720" y="256490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楕円 7">
            <a:extLst>
              <a:ext uri="{FF2B5EF4-FFF2-40B4-BE49-F238E27FC236}">
                <a16:creationId xmlns:a16="http://schemas.microsoft.com/office/drawing/2014/main" id="{1121FE4B-0378-4088-828C-4DEDA335DD87}"/>
              </a:ext>
            </a:extLst>
          </p:cNvPr>
          <p:cNvSpPr/>
          <p:nvPr/>
        </p:nvSpPr>
        <p:spPr>
          <a:xfrm rot="10800000">
            <a:off x="611560" y="328498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楕円 8">
            <a:extLst>
              <a:ext uri="{FF2B5EF4-FFF2-40B4-BE49-F238E27FC236}">
                <a16:creationId xmlns:a16="http://schemas.microsoft.com/office/drawing/2014/main" id="{EC1615CA-43B6-4E2E-8558-9C03028C7149}"/>
              </a:ext>
            </a:extLst>
          </p:cNvPr>
          <p:cNvSpPr/>
          <p:nvPr/>
        </p:nvSpPr>
        <p:spPr>
          <a:xfrm rot="10800000">
            <a:off x="1331640" y="328498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楕円 9">
            <a:extLst>
              <a:ext uri="{FF2B5EF4-FFF2-40B4-BE49-F238E27FC236}">
                <a16:creationId xmlns:a16="http://schemas.microsoft.com/office/drawing/2014/main" id="{CF014918-A71B-4415-8D43-1A55827CBAB0}"/>
              </a:ext>
            </a:extLst>
          </p:cNvPr>
          <p:cNvSpPr/>
          <p:nvPr/>
        </p:nvSpPr>
        <p:spPr>
          <a:xfrm rot="10800000">
            <a:off x="2051720" y="328498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楕円 10">
            <a:extLst>
              <a:ext uri="{FF2B5EF4-FFF2-40B4-BE49-F238E27FC236}">
                <a16:creationId xmlns:a16="http://schemas.microsoft.com/office/drawing/2014/main" id="{B94CF2A8-2FD9-4E7A-A57E-DB29A92A4ACC}"/>
              </a:ext>
            </a:extLst>
          </p:cNvPr>
          <p:cNvSpPr/>
          <p:nvPr/>
        </p:nvSpPr>
        <p:spPr>
          <a:xfrm rot="10800000">
            <a:off x="611560" y="400506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DAF81CFC-6B4F-4FCB-B13E-2780EC4C5EEA}"/>
              </a:ext>
            </a:extLst>
          </p:cNvPr>
          <p:cNvSpPr/>
          <p:nvPr/>
        </p:nvSpPr>
        <p:spPr>
          <a:xfrm rot="10800000">
            <a:off x="1331640" y="400506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楕円 12">
            <a:extLst>
              <a:ext uri="{FF2B5EF4-FFF2-40B4-BE49-F238E27FC236}">
                <a16:creationId xmlns:a16="http://schemas.microsoft.com/office/drawing/2014/main" id="{EB49CED3-2C73-4AEB-8990-460CB940E5D1}"/>
              </a:ext>
            </a:extLst>
          </p:cNvPr>
          <p:cNvSpPr/>
          <p:nvPr/>
        </p:nvSpPr>
        <p:spPr>
          <a:xfrm rot="10800000">
            <a:off x="2051720" y="400506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4" name="直線コネクタ 13">
            <a:extLst>
              <a:ext uri="{FF2B5EF4-FFF2-40B4-BE49-F238E27FC236}">
                <a16:creationId xmlns:a16="http://schemas.microsoft.com/office/drawing/2014/main" id="{A7AD53E7-7016-4ED5-A953-EDA91580F988}"/>
              </a:ext>
            </a:extLst>
          </p:cNvPr>
          <p:cNvCxnSpPr>
            <a:cxnSpLocks/>
          </p:cNvCxnSpPr>
          <p:nvPr/>
        </p:nvCxnSpPr>
        <p:spPr>
          <a:xfrm>
            <a:off x="1691680" y="2744924"/>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13D3D1B1-CFED-4422-9E42-C489370B8C96}"/>
              </a:ext>
            </a:extLst>
          </p:cNvPr>
          <p:cNvCxnSpPr>
            <a:cxnSpLocks/>
          </p:cNvCxnSpPr>
          <p:nvPr/>
        </p:nvCxnSpPr>
        <p:spPr>
          <a:xfrm>
            <a:off x="1691680" y="3465004"/>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FFA03D33-7073-40BF-B4AB-235B9BC4D63C}"/>
              </a:ext>
            </a:extLst>
          </p:cNvPr>
          <p:cNvCxnSpPr>
            <a:cxnSpLocks/>
          </p:cNvCxnSpPr>
          <p:nvPr/>
        </p:nvCxnSpPr>
        <p:spPr>
          <a:xfrm>
            <a:off x="1511660" y="3645024"/>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AF5AE93-BECB-4421-BEE2-DCC7ADD21477}"/>
              </a:ext>
            </a:extLst>
          </p:cNvPr>
          <p:cNvCxnSpPr>
            <a:cxnSpLocks/>
          </p:cNvCxnSpPr>
          <p:nvPr/>
        </p:nvCxnSpPr>
        <p:spPr>
          <a:xfrm>
            <a:off x="971600" y="4185084"/>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FC9F8335-AB50-4E05-BDC8-7C0F284337E4}"/>
              </a:ext>
            </a:extLst>
          </p:cNvPr>
          <p:cNvCxnSpPr>
            <a:cxnSpLocks/>
          </p:cNvCxnSpPr>
          <p:nvPr/>
        </p:nvCxnSpPr>
        <p:spPr>
          <a:xfrm>
            <a:off x="971600" y="2744924"/>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5F85FFE1-13A3-491B-8CB9-51BA458AF212}"/>
              </a:ext>
            </a:extLst>
          </p:cNvPr>
          <p:cNvCxnSpPr>
            <a:cxnSpLocks/>
          </p:cNvCxnSpPr>
          <p:nvPr/>
        </p:nvCxnSpPr>
        <p:spPr>
          <a:xfrm>
            <a:off x="971600" y="3465004"/>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63097454-A23B-4D45-9DB4-76F6B08BE97C}"/>
              </a:ext>
            </a:extLst>
          </p:cNvPr>
          <p:cNvCxnSpPr>
            <a:cxnSpLocks/>
          </p:cNvCxnSpPr>
          <p:nvPr/>
        </p:nvCxnSpPr>
        <p:spPr>
          <a:xfrm>
            <a:off x="1691680" y="4185084"/>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BA705D49-54D0-4AC3-82A7-DCE59FC38125}"/>
              </a:ext>
            </a:extLst>
          </p:cNvPr>
          <p:cNvCxnSpPr>
            <a:cxnSpLocks/>
          </p:cNvCxnSpPr>
          <p:nvPr/>
        </p:nvCxnSpPr>
        <p:spPr>
          <a:xfrm>
            <a:off x="2231740" y="364502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1D8D8CFC-87DB-4B41-9DEB-2E9C0DABB6E2}"/>
              </a:ext>
            </a:extLst>
          </p:cNvPr>
          <p:cNvCxnSpPr>
            <a:cxnSpLocks/>
          </p:cNvCxnSpPr>
          <p:nvPr/>
        </p:nvCxnSpPr>
        <p:spPr>
          <a:xfrm>
            <a:off x="2231740" y="292494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617EBB08-787A-4765-AF05-B4A02E2476A8}"/>
              </a:ext>
            </a:extLst>
          </p:cNvPr>
          <p:cNvCxnSpPr>
            <a:cxnSpLocks/>
          </p:cNvCxnSpPr>
          <p:nvPr/>
        </p:nvCxnSpPr>
        <p:spPr>
          <a:xfrm>
            <a:off x="1511660" y="292494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9A653CC8-29EA-4D4B-8962-54405D25520F}"/>
              </a:ext>
            </a:extLst>
          </p:cNvPr>
          <p:cNvCxnSpPr>
            <a:cxnSpLocks/>
          </p:cNvCxnSpPr>
          <p:nvPr/>
        </p:nvCxnSpPr>
        <p:spPr>
          <a:xfrm>
            <a:off x="791580" y="292494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A561B65C-C35D-4573-85F4-95FEC1668147}"/>
              </a:ext>
            </a:extLst>
          </p:cNvPr>
          <p:cNvCxnSpPr>
            <a:cxnSpLocks/>
          </p:cNvCxnSpPr>
          <p:nvPr/>
        </p:nvCxnSpPr>
        <p:spPr>
          <a:xfrm>
            <a:off x="791580" y="364502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BF190239-187C-44A3-B310-497CCD8A2FD0}"/>
              </a:ext>
            </a:extLst>
          </p:cNvPr>
          <p:cNvSpPr txBox="1"/>
          <p:nvPr/>
        </p:nvSpPr>
        <p:spPr>
          <a:xfrm>
            <a:off x="2699792" y="2564904"/>
            <a:ext cx="6084168" cy="1815882"/>
          </a:xfrm>
          <a:prstGeom prst="rect">
            <a:avLst/>
          </a:prstGeom>
          <a:noFill/>
        </p:spPr>
        <p:txBody>
          <a:bodyPr wrap="square" rtlCol="0">
            <a:spAutoFit/>
          </a:bodyPr>
          <a:lstStyle/>
          <a:p>
            <a:r>
              <a:rPr kumimoji="1" lang="ja-JP" altLang="en-US" sz="2800" dirty="0"/>
              <a:t>外側にボンド状態に関する和がある</a:t>
            </a:r>
            <a:endParaRPr kumimoji="1" lang="en-US" altLang="ja-JP" sz="2800" dirty="0"/>
          </a:p>
          <a:p>
            <a:r>
              <a:rPr lang="ja-JP" altLang="en-US" sz="2800" dirty="0"/>
              <a:t>ボンド状態は、たとえば左図のようなグラフを表している</a:t>
            </a:r>
            <a:endParaRPr lang="en-US" altLang="ja-JP" sz="2800" dirty="0"/>
          </a:p>
          <a:p>
            <a:r>
              <a:rPr kumimoji="1" lang="ja-JP" altLang="en-US" sz="2800" dirty="0"/>
              <a:t>→あらゆるグラフに関する和</a:t>
            </a:r>
          </a:p>
        </p:txBody>
      </p:sp>
      <p:sp>
        <p:nvSpPr>
          <p:cNvPr id="28" name="テキスト ボックス 27">
            <a:extLst>
              <a:ext uri="{FF2B5EF4-FFF2-40B4-BE49-F238E27FC236}">
                <a16:creationId xmlns:a16="http://schemas.microsoft.com/office/drawing/2014/main" id="{FCFC4F65-C6D6-4161-84B3-14172230F4CC}"/>
              </a:ext>
            </a:extLst>
          </p:cNvPr>
          <p:cNvSpPr txBox="1"/>
          <p:nvPr/>
        </p:nvSpPr>
        <p:spPr>
          <a:xfrm>
            <a:off x="251520" y="4509120"/>
            <a:ext cx="8352928" cy="1569660"/>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このグラフ表現を</a:t>
            </a:r>
            <a:r>
              <a:rPr lang="en-US" altLang="ja-JP" sz="2400" dirty="0">
                <a:solidFill>
                  <a:srgbClr val="FF0000"/>
                </a:solidFill>
              </a:rPr>
              <a:t>Fortuin-</a:t>
            </a:r>
            <a:r>
              <a:rPr lang="en-US" altLang="ja-JP" sz="2400" dirty="0" err="1">
                <a:solidFill>
                  <a:srgbClr val="FF0000"/>
                </a:solidFill>
              </a:rPr>
              <a:t>Kasteleyn</a:t>
            </a:r>
            <a:r>
              <a:rPr lang="ja-JP" altLang="en-US" sz="2400" dirty="0">
                <a:solidFill>
                  <a:srgbClr val="FF0000"/>
                </a:solidFill>
              </a:rPr>
              <a:t>表現</a:t>
            </a:r>
            <a:r>
              <a:rPr lang="ja-JP" altLang="en-US" sz="2400" dirty="0"/>
              <a:t>と呼ぶ</a:t>
            </a:r>
            <a:endParaRPr lang="en-US" altLang="ja-JP" sz="2400" dirty="0"/>
          </a:p>
          <a:p>
            <a:pPr marL="342900" indent="-342900">
              <a:buFont typeface="Arial" panose="020B0604020202020204" pitchFamily="34" charset="0"/>
              <a:buChar char="•"/>
            </a:pPr>
            <a:r>
              <a:rPr kumimoji="1" lang="ja-JP" altLang="en-US" sz="2400" dirty="0"/>
              <a:t>グラフ表現を利用してスピンを更新するアルゴリズムを</a:t>
            </a:r>
            <a:r>
              <a:rPr lang="ja-JP" altLang="en-US" sz="2400" dirty="0">
                <a:solidFill>
                  <a:srgbClr val="FF0000"/>
                </a:solidFill>
              </a:rPr>
              <a:t>クラスターアルゴリズム</a:t>
            </a:r>
            <a:r>
              <a:rPr lang="ja-JP" altLang="en-US" sz="2400" dirty="0"/>
              <a:t>と呼ぶ</a:t>
            </a:r>
            <a:endParaRPr lang="en-US" altLang="ja-JP" sz="2400" dirty="0"/>
          </a:p>
          <a:p>
            <a:pPr marL="342900" indent="-342900">
              <a:buFont typeface="Arial" panose="020B0604020202020204" pitchFamily="34" charset="0"/>
              <a:buChar char="•"/>
            </a:pPr>
            <a:r>
              <a:rPr kumimoji="1" lang="en-US" altLang="ja-JP" sz="2400" dirty="0" err="1"/>
              <a:t>Swendsen</a:t>
            </a:r>
            <a:r>
              <a:rPr kumimoji="1" lang="en-US" altLang="ja-JP" sz="2400" dirty="0"/>
              <a:t>-Wang</a:t>
            </a:r>
            <a:r>
              <a:rPr kumimoji="1" lang="ja-JP" altLang="en-US" sz="2400" dirty="0"/>
              <a:t>はクラスターアルゴリズムの一種</a:t>
            </a:r>
          </a:p>
        </p:txBody>
      </p:sp>
      <p:sp>
        <p:nvSpPr>
          <p:cNvPr id="30" name="テキスト ボックス 29">
            <a:extLst>
              <a:ext uri="{FF2B5EF4-FFF2-40B4-BE49-F238E27FC236}">
                <a16:creationId xmlns:a16="http://schemas.microsoft.com/office/drawing/2014/main" id="{676C1D17-614A-4415-9025-CC1DC629D307}"/>
              </a:ext>
            </a:extLst>
          </p:cNvPr>
          <p:cNvSpPr txBox="1"/>
          <p:nvPr/>
        </p:nvSpPr>
        <p:spPr>
          <a:xfrm>
            <a:off x="467544" y="6237312"/>
            <a:ext cx="6480720" cy="369332"/>
          </a:xfrm>
          <a:prstGeom prst="rect">
            <a:avLst/>
          </a:prstGeom>
          <a:noFill/>
        </p:spPr>
        <p:txBody>
          <a:bodyPr wrap="square">
            <a:spAutoFit/>
          </a:bodyPr>
          <a:lstStyle/>
          <a:p>
            <a:r>
              <a:rPr lang="ja-JP" altLang="en-US" dirty="0"/>
              <a:t>C.M.Fortuin, P.W.Kasteleyn, Physica, vol. 57, pp 536 (1972).</a:t>
            </a:r>
          </a:p>
        </p:txBody>
      </p:sp>
    </p:spTree>
    <p:extLst>
      <p:ext uri="{BB962C8B-B14F-4D97-AF65-F5344CB8AC3E}">
        <p14:creationId xmlns:p14="http://schemas.microsoft.com/office/powerpoint/2010/main" val="30821066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1F8E667-E2D5-498C-A363-FD43A1264A6F}"/>
              </a:ext>
            </a:extLst>
          </p:cNvPr>
          <p:cNvSpPr>
            <a:spLocks noGrp="1"/>
          </p:cNvSpPr>
          <p:nvPr>
            <p:ph type="body" sz="quarter" idx="10"/>
          </p:nvPr>
        </p:nvSpPr>
        <p:spPr/>
        <p:txBody>
          <a:bodyPr/>
          <a:lstStyle/>
          <a:p>
            <a:r>
              <a:rPr kumimoji="1" lang="ja-JP" altLang="en-US"/>
              <a:t>イジング模型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1D284D04-A598-494D-84E2-6A2AD907A469}"/>
                  </a:ext>
                </a:extLst>
              </p:cNvPr>
              <p:cNvSpPr txBox="1"/>
              <p:nvPr/>
            </p:nvSpPr>
            <p:spPr>
              <a:xfrm>
                <a:off x="467544" y="1052736"/>
                <a:ext cx="7822270" cy="1077218"/>
              </a:xfrm>
              <a:prstGeom prst="rect">
                <a:avLst/>
              </a:prstGeom>
              <a:noFill/>
            </p:spPr>
            <p:txBody>
              <a:bodyPr wrap="none" rtlCol="0">
                <a:spAutoFit/>
              </a:bodyPr>
              <a:lstStyle/>
              <a:p>
                <a14:m>
                  <m:oMath xmlns:m="http://schemas.openxmlformats.org/officeDocument/2006/math">
                    <m:r>
                      <a:rPr kumimoji="1" lang="en-US" altLang="ja-JP" sz="3200" b="0" i="1" smtClean="0">
                        <a:latin typeface="Cambria Math" panose="02040503050406030204" pitchFamily="18" charset="0"/>
                      </a:rPr>
                      <m:t>𝑖</m:t>
                    </m:r>
                  </m:oMath>
                </a14:m>
                <a:r>
                  <a:rPr kumimoji="1" lang="ja-JP" altLang="en-US" sz="3200"/>
                  <a:t>番目のスピンの状態を</a:t>
                </a:r>
                <a14:m>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oMath>
                </a14:m>
                <a:r>
                  <a:rPr kumimoji="1" lang="ja-JP" altLang="en-US" sz="3200"/>
                  <a:t>とする</a:t>
                </a:r>
                <a:endParaRPr kumimoji="1" lang="en-US" altLang="ja-JP" sz="3200"/>
              </a:p>
              <a:p>
                <a14:m>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oMath>
                </a14:m>
                <a:r>
                  <a:rPr kumimoji="1" lang="ja-JP" altLang="en-US" sz="3200"/>
                  <a:t>の値は</a:t>
                </a:r>
                <a:r>
                  <a:rPr kumimoji="1" lang="en-US" altLang="ja-JP" sz="3200"/>
                  <a:t>1(</a:t>
                </a:r>
                <a:r>
                  <a:rPr kumimoji="1" lang="ja-JP" altLang="en-US" sz="3200"/>
                  <a:t>上向き</a:t>
                </a:r>
                <a:r>
                  <a:rPr kumimoji="1" lang="en-US" altLang="ja-JP" sz="3200"/>
                  <a:t>)</a:t>
                </a:r>
                <a:r>
                  <a:rPr kumimoji="1" lang="ja-JP" altLang="en-US" sz="3200"/>
                  <a:t>か</a:t>
                </a:r>
                <a:r>
                  <a:rPr kumimoji="1" lang="en-US" altLang="ja-JP" sz="3200"/>
                  <a:t>-1(</a:t>
                </a:r>
                <a:r>
                  <a:rPr kumimoji="1" lang="ja-JP" altLang="en-US" sz="3200"/>
                  <a:t>下向き</a:t>
                </a:r>
                <a:r>
                  <a:rPr kumimoji="1" lang="en-US" altLang="ja-JP" sz="3200"/>
                  <a:t>)</a:t>
                </a:r>
                <a:r>
                  <a:rPr kumimoji="1" lang="ja-JP" altLang="en-US" sz="3200"/>
                  <a:t>のいずれか</a:t>
                </a:r>
                <a:endParaRPr kumimoji="1" lang="en-US" altLang="ja-JP" sz="3200"/>
              </a:p>
            </p:txBody>
          </p:sp>
        </mc:Choice>
        <mc:Fallback xmlns="">
          <p:sp>
            <p:nvSpPr>
              <p:cNvPr id="4" name="テキスト ボックス 3">
                <a:extLst>
                  <a:ext uri="{FF2B5EF4-FFF2-40B4-BE49-F238E27FC236}">
                    <a16:creationId xmlns:a16="http://schemas.microsoft.com/office/drawing/2014/main" id="{1D284D04-A598-494D-84E2-6A2AD907A469}"/>
                  </a:ext>
                </a:extLst>
              </p:cNvPr>
              <p:cNvSpPr txBox="1">
                <a:spLocks noRot="1" noChangeAspect="1" noMove="1" noResize="1" noEditPoints="1" noAdjustHandles="1" noChangeArrowheads="1" noChangeShapeType="1" noTextEdit="1"/>
              </p:cNvSpPr>
              <p:nvPr/>
            </p:nvSpPr>
            <p:spPr>
              <a:xfrm>
                <a:off x="467544" y="1052736"/>
                <a:ext cx="7822270" cy="1077218"/>
              </a:xfrm>
              <a:prstGeom prst="rect">
                <a:avLst/>
              </a:prstGeom>
              <a:blipFill>
                <a:blip r:embed="rId2"/>
                <a:stretch>
                  <a:fillRect l="-234" t="-9091" r="-1247" b="-18750"/>
                </a:stretch>
              </a:blipFill>
            </p:spPr>
            <p:txBody>
              <a:bodyPr/>
              <a:lstStyle/>
              <a:p>
                <a:r>
                  <a:rPr lang="ja-JP" altLang="en-US">
                    <a:noFill/>
                  </a:rPr>
                  <a:t> </a:t>
                </a:r>
              </a:p>
            </p:txBody>
          </p:sp>
        </mc:Fallback>
      </mc:AlternateContent>
      <p:grpSp>
        <p:nvGrpSpPr>
          <p:cNvPr id="5" name="グループ化 4">
            <a:extLst>
              <a:ext uri="{FF2B5EF4-FFF2-40B4-BE49-F238E27FC236}">
                <a16:creationId xmlns:a16="http://schemas.microsoft.com/office/drawing/2014/main" id="{886EE4A2-EB0D-477A-BF29-CF3BE3AC81E8}"/>
              </a:ext>
            </a:extLst>
          </p:cNvPr>
          <p:cNvGrpSpPr/>
          <p:nvPr/>
        </p:nvGrpSpPr>
        <p:grpSpPr>
          <a:xfrm rot="10800000">
            <a:off x="1259632" y="3212976"/>
            <a:ext cx="720080" cy="720080"/>
            <a:chOff x="792000" y="2529000"/>
            <a:chExt cx="360000" cy="360000"/>
          </a:xfrm>
        </p:grpSpPr>
        <p:sp>
          <p:nvSpPr>
            <p:cNvPr id="6" name="楕円 5">
              <a:extLst>
                <a:ext uri="{FF2B5EF4-FFF2-40B4-BE49-F238E27FC236}">
                  <a16:creationId xmlns:a16="http://schemas.microsoft.com/office/drawing/2014/main" id="{D612D26C-3C5B-4301-A313-66AA8DA2C4D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矢印: 下 6">
              <a:extLst>
                <a:ext uri="{FF2B5EF4-FFF2-40B4-BE49-F238E27FC236}">
                  <a16:creationId xmlns:a16="http://schemas.microsoft.com/office/drawing/2014/main" id="{75288971-71CF-4471-B717-BB8A3FC4DB9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 name="直線コネクタ 7">
            <a:extLst>
              <a:ext uri="{FF2B5EF4-FFF2-40B4-BE49-F238E27FC236}">
                <a16:creationId xmlns:a16="http://schemas.microsoft.com/office/drawing/2014/main" id="{603957F3-EC0F-430D-9458-9EC4EE96CEF0}"/>
              </a:ext>
            </a:extLst>
          </p:cNvPr>
          <p:cNvCxnSpPr>
            <a:cxnSpLocks/>
          </p:cNvCxnSpPr>
          <p:nvPr/>
        </p:nvCxnSpPr>
        <p:spPr>
          <a:xfrm>
            <a:off x="1979712" y="3573016"/>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 name="グループ化 8">
            <a:extLst>
              <a:ext uri="{FF2B5EF4-FFF2-40B4-BE49-F238E27FC236}">
                <a16:creationId xmlns:a16="http://schemas.microsoft.com/office/drawing/2014/main" id="{5B24551B-BB8F-4E07-A2D1-A98E00A11220}"/>
              </a:ext>
            </a:extLst>
          </p:cNvPr>
          <p:cNvGrpSpPr/>
          <p:nvPr/>
        </p:nvGrpSpPr>
        <p:grpSpPr>
          <a:xfrm rot="10800000">
            <a:off x="2699792" y="3212976"/>
            <a:ext cx="720080" cy="720080"/>
            <a:chOff x="792000" y="2529000"/>
            <a:chExt cx="360000" cy="360000"/>
          </a:xfrm>
        </p:grpSpPr>
        <p:sp>
          <p:nvSpPr>
            <p:cNvPr id="10" name="楕円 9">
              <a:extLst>
                <a:ext uri="{FF2B5EF4-FFF2-40B4-BE49-F238E27FC236}">
                  <a16:creationId xmlns:a16="http://schemas.microsoft.com/office/drawing/2014/main" id="{8B1060EA-9D9C-43D5-B7FD-8EBB3113822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矢印: 下 10">
              <a:extLst>
                <a:ext uri="{FF2B5EF4-FFF2-40B4-BE49-F238E27FC236}">
                  <a16:creationId xmlns:a16="http://schemas.microsoft.com/office/drawing/2014/main" id="{09E7E268-9C1A-44F1-AD5A-2683F29EE2F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568EE1A0-DB96-44A8-9378-A6641A28333E}"/>
              </a:ext>
            </a:extLst>
          </p:cNvPr>
          <p:cNvGrpSpPr/>
          <p:nvPr/>
        </p:nvGrpSpPr>
        <p:grpSpPr>
          <a:xfrm rot="10800000">
            <a:off x="5292080" y="3153162"/>
            <a:ext cx="720080" cy="720080"/>
            <a:chOff x="792000" y="2529000"/>
            <a:chExt cx="360000" cy="360000"/>
          </a:xfrm>
        </p:grpSpPr>
        <p:sp>
          <p:nvSpPr>
            <p:cNvPr id="13" name="楕円 12">
              <a:extLst>
                <a:ext uri="{FF2B5EF4-FFF2-40B4-BE49-F238E27FC236}">
                  <a16:creationId xmlns:a16="http://schemas.microsoft.com/office/drawing/2014/main" id="{06B00242-C32E-42C8-BB75-C2E7772E623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 name="矢印: 下 13">
              <a:extLst>
                <a:ext uri="{FF2B5EF4-FFF2-40B4-BE49-F238E27FC236}">
                  <a16:creationId xmlns:a16="http://schemas.microsoft.com/office/drawing/2014/main" id="{AFE6B85B-D0E9-4690-8A39-285EFA89917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 name="直線コネクタ 14">
            <a:extLst>
              <a:ext uri="{FF2B5EF4-FFF2-40B4-BE49-F238E27FC236}">
                <a16:creationId xmlns:a16="http://schemas.microsoft.com/office/drawing/2014/main" id="{0499A60C-2FDC-4B2B-BFBB-EC3B02D24DA8}"/>
              </a:ext>
            </a:extLst>
          </p:cNvPr>
          <p:cNvCxnSpPr>
            <a:cxnSpLocks/>
            <a:stCxn id="13" idx="2"/>
            <a:endCxn id="17" idx="2"/>
          </p:cNvCxnSpPr>
          <p:nvPr/>
        </p:nvCxnSpPr>
        <p:spPr>
          <a:xfrm>
            <a:off x="6012160" y="3513202"/>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 name="グループ化 15">
            <a:extLst>
              <a:ext uri="{FF2B5EF4-FFF2-40B4-BE49-F238E27FC236}">
                <a16:creationId xmlns:a16="http://schemas.microsoft.com/office/drawing/2014/main" id="{9A8E5826-5ED0-45D9-B67E-3663BEE7B2E4}"/>
              </a:ext>
            </a:extLst>
          </p:cNvPr>
          <p:cNvGrpSpPr/>
          <p:nvPr/>
        </p:nvGrpSpPr>
        <p:grpSpPr>
          <a:xfrm>
            <a:off x="6732240" y="3153162"/>
            <a:ext cx="720080" cy="720080"/>
            <a:chOff x="792000" y="2529000"/>
            <a:chExt cx="360000" cy="360000"/>
          </a:xfrm>
        </p:grpSpPr>
        <p:sp>
          <p:nvSpPr>
            <p:cNvPr id="17" name="楕円 16">
              <a:extLst>
                <a:ext uri="{FF2B5EF4-FFF2-40B4-BE49-F238E27FC236}">
                  <a16:creationId xmlns:a16="http://schemas.microsoft.com/office/drawing/2014/main" id="{AF74B4C4-ED93-4C93-8A73-7BEDBE309AB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D2F2EECF-A65C-4E15-83E2-7D319075078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7F6D7823-BF0F-4E05-9DF7-AFB108B7E997}"/>
                  </a:ext>
                </a:extLst>
              </p:cNvPr>
              <p:cNvSpPr txBox="1"/>
              <p:nvPr/>
            </p:nvSpPr>
            <p:spPr>
              <a:xfrm>
                <a:off x="1835696" y="3789040"/>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19" name="テキスト ボックス 18">
                <a:extLst>
                  <a:ext uri="{FF2B5EF4-FFF2-40B4-BE49-F238E27FC236}">
                    <a16:creationId xmlns:a16="http://schemas.microsoft.com/office/drawing/2014/main" id="{7F6D7823-BF0F-4E05-9DF7-AFB108B7E997}"/>
                  </a:ext>
                </a:extLst>
              </p:cNvPr>
              <p:cNvSpPr txBox="1">
                <a:spLocks noRot="1" noChangeAspect="1" noMove="1" noResize="1" noEditPoints="1" noAdjustHandles="1" noChangeArrowheads="1" noChangeShapeType="1" noTextEdit="1"/>
              </p:cNvSpPr>
              <p:nvPr/>
            </p:nvSpPr>
            <p:spPr>
              <a:xfrm>
                <a:off x="1835696" y="3789040"/>
                <a:ext cx="909329" cy="70788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0" name="テキスト ボックス 19">
                <a:extLst>
                  <a:ext uri="{FF2B5EF4-FFF2-40B4-BE49-F238E27FC236}">
                    <a16:creationId xmlns:a16="http://schemas.microsoft.com/office/drawing/2014/main" id="{E6EF44BC-87EC-4539-8968-75638CC051ED}"/>
                  </a:ext>
                </a:extLst>
              </p:cNvPr>
              <p:cNvSpPr txBox="1"/>
              <p:nvPr/>
            </p:nvSpPr>
            <p:spPr>
              <a:xfrm>
                <a:off x="5940152" y="3717032"/>
                <a:ext cx="909329" cy="707886"/>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𝐽</m:t>
                      </m:r>
                    </m:oMath>
                  </m:oMathPara>
                </a14:m>
                <a:endParaRPr kumimoji="1" lang="ja-JP" altLang="en-US" sz="4000"/>
              </a:p>
            </p:txBody>
          </p:sp>
        </mc:Choice>
        <mc:Fallback xmlns="">
          <p:sp>
            <p:nvSpPr>
              <p:cNvPr id="20" name="テキスト ボックス 19">
                <a:extLst>
                  <a:ext uri="{FF2B5EF4-FFF2-40B4-BE49-F238E27FC236}">
                    <a16:creationId xmlns:a16="http://schemas.microsoft.com/office/drawing/2014/main" id="{E6EF44BC-87EC-4539-8968-75638CC051ED}"/>
                  </a:ext>
                </a:extLst>
              </p:cNvPr>
              <p:cNvSpPr txBox="1">
                <a:spLocks noRot="1" noChangeAspect="1" noMove="1" noResize="1" noEditPoints="1" noAdjustHandles="1" noChangeArrowheads="1" noChangeShapeType="1" noTextEdit="1"/>
              </p:cNvSpPr>
              <p:nvPr/>
            </p:nvSpPr>
            <p:spPr>
              <a:xfrm>
                <a:off x="5940152" y="3717032"/>
                <a:ext cx="909329" cy="70788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2" name="テキスト ボックス 21">
                <a:extLst>
                  <a:ext uri="{FF2B5EF4-FFF2-40B4-BE49-F238E27FC236}">
                    <a16:creationId xmlns:a16="http://schemas.microsoft.com/office/drawing/2014/main" id="{DC988BE5-AC79-4867-A737-CE739EC3622C}"/>
                  </a:ext>
                </a:extLst>
              </p:cNvPr>
              <p:cNvSpPr txBox="1"/>
              <p:nvPr/>
            </p:nvSpPr>
            <p:spPr>
              <a:xfrm>
                <a:off x="683568" y="2361074"/>
                <a:ext cx="1709936"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2" name="テキスト ボックス 21">
                <a:extLst>
                  <a:ext uri="{FF2B5EF4-FFF2-40B4-BE49-F238E27FC236}">
                    <a16:creationId xmlns:a16="http://schemas.microsoft.com/office/drawing/2014/main" id="{DC988BE5-AC79-4867-A737-CE739EC3622C}"/>
                  </a:ext>
                </a:extLst>
              </p:cNvPr>
              <p:cNvSpPr txBox="1">
                <a:spLocks noRot="1" noChangeAspect="1" noMove="1" noResize="1" noEditPoints="1" noAdjustHandles="1" noChangeArrowheads="1" noChangeShapeType="1" noTextEdit="1"/>
              </p:cNvSpPr>
              <p:nvPr/>
            </p:nvSpPr>
            <p:spPr>
              <a:xfrm>
                <a:off x="683568" y="2361074"/>
                <a:ext cx="1709936" cy="70788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3" name="テキスト ボックス 22">
                <a:extLst>
                  <a:ext uri="{FF2B5EF4-FFF2-40B4-BE49-F238E27FC236}">
                    <a16:creationId xmlns:a16="http://schemas.microsoft.com/office/drawing/2014/main" id="{E2A2BBC6-0CCB-4109-8068-2FB86974B6B7}"/>
                  </a:ext>
                </a:extLst>
              </p:cNvPr>
              <p:cNvSpPr txBox="1"/>
              <p:nvPr/>
            </p:nvSpPr>
            <p:spPr>
              <a:xfrm>
                <a:off x="2339752" y="2348880"/>
                <a:ext cx="1709936" cy="7574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3" name="テキスト ボックス 22">
                <a:extLst>
                  <a:ext uri="{FF2B5EF4-FFF2-40B4-BE49-F238E27FC236}">
                    <a16:creationId xmlns:a16="http://schemas.microsoft.com/office/drawing/2014/main" id="{E2A2BBC6-0CCB-4109-8068-2FB86974B6B7}"/>
                  </a:ext>
                </a:extLst>
              </p:cNvPr>
              <p:cNvSpPr txBox="1">
                <a:spLocks noRot="1" noChangeAspect="1" noMove="1" noResize="1" noEditPoints="1" noAdjustHandles="1" noChangeArrowheads="1" noChangeShapeType="1" noTextEdit="1"/>
              </p:cNvSpPr>
              <p:nvPr/>
            </p:nvSpPr>
            <p:spPr>
              <a:xfrm>
                <a:off x="2339752" y="2348880"/>
                <a:ext cx="1709936" cy="757451"/>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4" name="テキスト ボックス 23">
                <a:extLst>
                  <a:ext uri="{FF2B5EF4-FFF2-40B4-BE49-F238E27FC236}">
                    <a16:creationId xmlns:a16="http://schemas.microsoft.com/office/drawing/2014/main" id="{4B96ADC5-3AD2-4837-AA8F-5F9906FEE735}"/>
                  </a:ext>
                </a:extLst>
              </p:cNvPr>
              <p:cNvSpPr txBox="1"/>
              <p:nvPr/>
            </p:nvSpPr>
            <p:spPr>
              <a:xfrm>
                <a:off x="4716016" y="2361074"/>
                <a:ext cx="1709936"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4" name="テキスト ボックス 23">
                <a:extLst>
                  <a:ext uri="{FF2B5EF4-FFF2-40B4-BE49-F238E27FC236}">
                    <a16:creationId xmlns:a16="http://schemas.microsoft.com/office/drawing/2014/main" id="{4B96ADC5-3AD2-4837-AA8F-5F9906FEE735}"/>
                  </a:ext>
                </a:extLst>
              </p:cNvPr>
              <p:cNvSpPr txBox="1">
                <a:spLocks noRot="1" noChangeAspect="1" noMove="1" noResize="1" noEditPoints="1" noAdjustHandles="1" noChangeArrowheads="1" noChangeShapeType="1" noTextEdit="1"/>
              </p:cNvSpPr>
              <p:nvPr/>
            </p:nvSpPr>
            <p:spPr>
              <a:xfrm>
                <a:off x="4716016" y="2361074"/>
                <a:ext cx="1709936" cy="707886"/>
              </a:xfrm>
              <a:prstGeom prst="rect">
                <a:avLst/>
              </a:prstGeom>
              <a:blipFill>
                <a:blip r:embed="rId7"/>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5F2436D0-8F3A-4E0C-89E0-290EF32B687B}"/>
                  </a:ext>
                </a:extLst>
              </p:cNvPr>
              <p:cNvSpPr txBox="1"/>
              <p:nvPr/>
            </p:nvSpPr>
            <p:spPr>
              <a:xfrm>
                <a:off x="6372200" y="2348881"/>
                <a:ext cx="2016224" cy="75745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r>
                        <a:rPr kumimoji="1" lang="en-US" altLang="ja-JP" sz="4000" b="0" i="1" smtClean="0">
                          <a:latin typeface="Cambria Math" panose="02040503050406030204" pitchFamily="18" charset="0"/>
                        </a:rPr>
                        <m:t>=−1</m:t>
                      </m:r>
                    </m:oMath>
                  </m:oMathPara>
                </a14:m>
                <a:endParaRPr lang="ja-JP" altLang="en-US"/>
              </a:p>
            </p:txBody>
          </p:sp>
        </mc:Choice>
        <mc:Fallback xmlns="">
          <p:sp>
            <p:nvSpPr>
              <p:cNvPr id="25" name="テキスト ボックス 24">
                <a:extLst>
                  <a:ext uri="{FF2B5EF4-FFF2-40B4-BE49-F238E27FC236}">
                    <a16:creationId xmlns:a16="http://schemas.microsoft.com/office/drawing/2014/main" id="{5F2436D0-8F3A-4E0C-89E0-290EF32B687B}"/>
                  </a:ext>
                </a:extLst>
              </p:cNvPr>
              <p:cNvSpPr txBox="1">
                <a:spLocks noRot="1" noChangeAspect="1" noMove="1" noResize="1" noEditPoints="1" noAdjustHandles="1" noChangeArrowheads="1" noChangeShapeType="1" noTextEdit="1"/>
              </p:cNvSpPr>
              <p:nvPr/>
            </p:nvSpPr>
            <p:spPr>
              <a:xfrm>
                <a:off x="6372200" y="2348881"/>
                <a:ext cx="2016224" cy="757451"/>
              </a:xfrm>
              <a:prstGeom prst="rect">
                <a:avLst/>
              </a:prstGeom>
              <a:blipFill>
                <a:blip r:embed="rId8"/>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6" name="テキスト ボックス 25">
                <a:extLst>
                  <a:ext uri="{FF2B5EF4-FFF2-40B4-BE49-F238E27FC236}">
                    <a16:creationId xmlns:a16="http://schemas.microsoft.com/office/drawing/2014/main" id="{49BD1115-8A8A-468B-A65F-9265B9758E8F}"/>
                  </a:ext>
                </a:extLst>
              </p:cNvPr>
              <p:cNvSpPr txBox="1"/>
              <p:nvPr/>
            </p:nvSpPr>
            <p:spPr>
              <a:xfrm>
                <a:off x="1547664" y="4653136"/>
                <a:ext cx="5760640" cy="624338"/>
              </a:xfrm>
              <a:prstGeom prst="rect">
                <a:avLst/>
              </a:prstGeom>
              <a:noFill/>
            </p:spPr>
            <p:txBody>
              <a:bodyPr wrap="square" rtlCol="0">
                <a:spAutoFit/>
              </a:bodyPr>
              <a:lstStyle/>
              <a:p>
                <a:r>
                  <a:rPr kumimoji="1" lang="ja-JP" altLang="en-US" sz="3200" b="0"/>
                  <a:t>両方まとめて</a:t>
                </a:r>
                <a14:m>
                  <m:oMath xmlns:m="http://schemas.openxmlformats.org/officeDocument/2006/math">
                    <m:r>
                      <a:rPr kumimoji="1" lang="en-US" altLang="ja-JP" sz="3200" b="0" i="1" smtClean="0">
                        <a:latin typeface="Cambria Math" panose="02040503050406030204" pitchFamily="18" charset="0"/>
                      </a:rPr>
                      <m:t>−</m:t>
                    </m:r>
                    <m:r>
                      <a:rPr kumimoji="1" lang="en-US" altLang="ja-JP" sz="3200" b="0" i="1" smtClean="0">
                        <a:latin typeface="Cambria Math" panose="02040503050406030204" pitchFamily="18" charset="0"/>
                      </a:rPr>
                      <m:t>𝐽</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𝑗</m:t>
                        </m:r>
                      </m:sub>
                    </m:sSub>
                  </m:oMath>
                </a14:m>
                <a:r>
                  <a:rPr kumimoji="1" lang="ja-JP" altLang="en-US" sz="3200"/>
                  <a:t>と書ける</a:t>
                </a:r>
              </a:p>
            </p:txBody>
          </p:sp>
        </mc:Choice>
        <mc:Fallback xmlns="">
          <p:sp>
            <p:nvSpPr>
              <p:cNvPr id="26" name="テキスト ボックス 25">
                <a:extLst>
                  <a:ext uri="{FF2B5EF4-FFF2-40B4-BE49-F238E27FC236}">
                    <a16:creationId xmlns:a16="http://schemas.microsoft.com/office/drawing/2014/main" id="{49BD1115-8A8A-468B-A65F-9265B9758E8F}"/>
                  </a:ext>
                </a:extLst>
              </p:cNvPr>
              <p:cNvSpPr txBox="1">
                <a:spLocks noRot="1" noChangeAspect="1" noMove="1" noResize="1" noEditPoints="1" noAdjustHandles="1" noChangeArrowheads="1" noChangeShapeType="1" noTextEdit="1"/>
              </p:cNvSpPr>
              <p:nvPr/>
            </p:nvSpPr>
            <p:spPr>
              <a:xfrm>
                <a:off x="1547664" y="4653136"/>
                <a:ext cx="5760640" cy="624338"/>
              </a:xfrm>
              <a:prstGeom prst="rect">
                <a:avLst/>
              </a:prstGeom>
              <a:blipFill>
                <a:blip r:embed="rId9"/>
                <a:stretch>
                  <a:fillRect l="-2751" t="-16505" b="-20388"/>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224916931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F0BF1522-16EB-4020-BCE1-B9EC1086A77E}"/>
              </a:ext>
            </a:extLst>
          </p:cNvPr>
          <p:cNvSpPr>
            <a:spLocks noGrp="1"/>
          </p:cNvSpPr>
          <p:nvPr>
            <p:ph type="body" sz="quarter" idx="10"/>
          </p:nvPr>
        </p:nvSpPr>
        <p:spPr/>
        <p:txBody>
          <a:bodyPr/>
          <a:lstStyle/>
          <a:p>
            <a:r>
              <a:rPr lang="ja-JP" altLang="en-US" dirty="0"/>
              <a:t>クラスターアルゴリズム</a:t>
            </a:r>
            <a:endParaRPr kumimoji="1" lang="ja-JP" altLang="en-US" dirty="0"/>
          </a:p>
        </p:txBody>
      </p:sp>
      <p:sp>
        <p:nvSpPr>
          <p:cNvPr id="3" name="テキスト ボックス 2">
            <a:extLst>
              <a:ext uri="{FF2B5EF4-FFF2-40B4-BE49-F238E27FC236}">
                <a16:creationId xmlns:a16="http://schemas.microsoft.com/office/drawing/2014/main" id="{D5DE4861-9081-4D05-9EB5-D13261579471}"/>
              </a:ext>
            </a:extLst>
          </p:cNvPr>
          <p:cNvSpPr txBox="1"/>
          <p:nvPr/>
        </p:nvSpPr>
        <p:spPr>
          <a:xfrm>
            <a:off x="179512" y="1124744"/>
            <a:ext cx="8494633" cy="830997"/>
          </a:xfrm>
          <a:prstGeom prst="rect">
            <a:avLst/>
          </a:prstGeom>
          <a:noFill/>
        </p:spPr>
        <p:txBody>
          <a:bodyPr wrap="none" rtlCol="0">
            <a:spAutoFit/>
          </a:bodyPr>
          <a:lstStyle/>
          <a:p>
            <a:r>
              <a:rPr kumimoji="1" lang="ja-JP" altLang="en-US" sz="2400" dirty="0"/>
              <a:t>クラスターアルゴリズムは非常に早い</a:t>
            </a:r>
            <a:endParaRPr kumimoji="1" lang="en-US" altLang="ja-JP" sz="2400" dirty="0"/>
          </a:p>
          <a:p>
            <a:r>
              <a:rPr lang="ja-JP" altLang="en-US" sz="2400" dirty="0">
                <a:solidFill>
                  <a:srgbClr val="FF0000"/>
                </a:solidFill>
              </a:rPr>
              <a:t>しかし、早い理由はスピンをまとめて更新するからではない</a:t>
            </a:r>
            <a:endParaRPr kumimoji="1" lang="en-US" altLang="ja-JP" sz="2400" dirty="0">
              <a:solidFill>
                <a:srgbClr val="FF0000"/>
              </a:solidFill>
            </a:endParaRPr>
          </a:p>
        </p:txBody>
      </p:sp>
      <p:grpSp>
        <p:nvGrpSpPr>
          <p:cNvPr id="9" name="グループ化 8">
            <a:extLst>
              <a:ext uri="{FF2B5EF4-FFF2-40B4-BE49-F238E27FC236}">
                <a16:creationId xmlns:a16="http://schemas.microsoft.com/office/drawing/2014/main" id="{B92DDF16-6E17-43CA-95E4-85ABFFAFB54B}"/>
              </a:ext>
            </a:extLst>
          </p:cNvPr>
          <p:cNvGrpSpPr/>
          <p:nvPr/>
        </p:nvGrpSpPr>
        <p:grpSpPr>
          <a:xfrm>
            <a:off x="2915816" y="2924944"/>
            <a:ext cx="360040" cy="360040"/>
            <a:chOff x="1691680" y="2708920"/>
            <a:chExt cx="720080" cy="720080"/>
          </a:xfrm>
          <a:solidFill>
            <a:srgbClr val="FFCCFF"/>
          </a:solidFill>
        </p:grpSpPr>
        <p:sp>
          <p:nvSpPr>
            <p:cNvPr id="4" name="楕円 3">
              <a:extLst>
                <a:ext uri="{FF2B5EF4-FFF2-40B4-BE49-F238E27FC236}">
                  <a16:creationId xmlns:a16="http://schemas.microsoft.com/office/drawing/2014/main" id="{3FADFA63-C423-4A04-B64E-9F206433D3BB}"/>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6" name="直線矢印コネクタ 5">
              <a:extLst>
                <a:ext uri="{FF2B5EF4-FFF2-40B4-BE49-F238E27FC236}">
                  <a16:creationId xmlns:a16="http://schemas.microsoft.com/office/drawing/2014/main" id="{E389847D-1A67-4CE3-BDB5-82221541132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5" name="グループ化 24">
            <a:extLst>
              <a:ext uri="{FF2B5EF4-FFF2-40B4-BE49-F238E27FC236}">
                <a16:creationId xmlns:a16="http://schemas.microsoft.com/office/drawing/2014/main" id="{D5FC835C-4AC6-4196-AED0-6C0CD1E4A44E}"/>
              </a:ext>
            </a:extLst>
          </p:cNvPr>
          <p:cNvGrpSpPr/>
          <p:nvPr/>
        </p:nvGrpSpPr>
        <p:grpSpPr>
          <a:xfrm>
            <a:off x="3635896" y="2924944"/>
            <a:ext cx="360040" cy="360040"/>
            <a:chOff x="1691680" y="2708920"/>
            <a:chExt cx="720080" cy="720080"/>
          </a:xfrm>
          <a:solidFill>
            <a:srgbClr val="FFCCFF"/>
          </a:solidFill>
        </p:grpSpPr>
        <p:sp>
          <p:nvSpPr>
            <p:cNvPr id="26" name="楕円 25">
              <a:extLst>
                <a:ext uri="{FF2B5EF4-FFF2-40B4-BE49-F238E27FC236}">
                  <a16:creationId xmlns:a16="http://schemas.microsoft.com/office/drawing/2014/main" id="{22C46AF0-8725-4AEF-81E5-E5F6EDBA376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 name="直線矢印コネクタ 26">
              <a:extLst>
                <a:ext uri="{FF2B5EF4-FFF2-40B4-BE49-F238E27FC236}">
                  <a16:creationId xmlns:a16="http://schemas.microsoft.com/office/drawing/2014/main" id="{D88E1E46-75E2-4FA2-BE29-0658526E9D3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3" name="グループ化 42">
            <a:extLst>
              <a:ext uri="{FF2B5EF4-FFF2-40B4-BE49-F238E27FC236}">
                <a16:creationId xmlns:a16="http://schemas.microsoft.com/office/drawing/2014/main" id="{2BA78E85-7891-46E9-920B-148551877DC0}"/>
              </a:ext>
            </a:extLst>
          </p:cNvPr>
          <p:cNvGrpSpPr/>
          <p:nvPr/>
        </p:nvGrpSpPr>
        <p:grpSpPr>
          <a:xfrm rot="10800000">
            <a:off x="4355976" y="2924944"/>
            <a:ext cx="360040" cy="360040"/>
            <a:chOff x="1691680" y="2708920"/>
            <a:chExt cx="720080" cy="720080"/>
          </a:xfrm>
          <a:solidFill>
            <a:srgbClr val="CCECFF"/>
          </a:solidFill>
        </p:grpSpPr>
        <p:sp>
          <p:nvSpPr>
            <p:cNvPr id="44" name="楕円 43">
              <a:extLst>
                <a:ext uri="{FF2B5EF4-FFF2-40B4-BE49-F238E27FC236}">
                  <a16:creationId xmlns:a16="http://schemas.microsoft.com/office/drawing/2014/main" id="{358519A4-294B-4C43-8FF0-7934FC1471E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5" name="直線矢印コネクタ 44">
              <a:extLst>
                <a:ext uri="{FF2B5EF4-FFF2-40B4-BE49-F238E27FC236}">
                  <a16:creationId xmlns:a16="http://schemas.microsoft.com/office/drawing/2014/main" id="{122B2EB5-C618-4E27-954B-112ED627778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E7BD69EF-4DC2-45F2-88CD-8D97D9AA9D3B}"/>
              </a:ext>
            </a:extLst>
          </p:cNvPr>
          <p:cNvGrpSpPr/>
          <p:nvPr/>
        </p:nvGrpSpPr>
        <p:grpSpPr>
          <a:xfrm rot="10800000">
            <a:off x="5076056" y="2924944"/>
            <a:ext cx="360040" cy="360040"/>
            <a:chOff x="1691680" y="2708920"/>
            <a:chExt cx="720080" cy="720080"/>
          </a:xfrm>
          <a:solidFill>
            <a:srgbClr val="CCECFF"/>
          </a:solidFill>
        </p:grpSpPr>
        <p:sp>
          <p:nvSpPr>
            <p:cNvPr id="56" name="楕円 55">
              <a:extLst>
                <a:ext uri="{FF2B5EF4-FFF2-40B4-BE49-F238E27FC236}">
                  <a16:creationId xmlns:a16="http://schemas.microsoft.com/office/drawing/2014/main" id="{E0707255-804D-4BD8-B460-00E0485E65F9}"/>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7" name="直線矢印コネクタ 56">
              <a:extLst>
                <a:ext uri="{FF2B5EF4-FFF2-40B4-BE49-F238E27FC236}">
                  <a16:creationId xmlns:a16="http://schemas.microsoft.com/office/drawing/2014/main" id="{13B18AF4-D56C-482C-AD04-AC7ECB94699E}"/>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68" name="直線コネクタ 67">
            <a:extLst>
              <a:ext uri="{FF2B5EF4-FFF2-40B4-BE49-F238E27FC236}">
                <a16:creationId xmlns:a16="http://schemas.microsoft.com/office/drawing/2014/main" id="{0C8AE263-D885-4D32-B8E8-8F533B303BE7}"/>
              </a:ext>
            </a:extLst>
          </p:cNvPr>
          <p:cNvCxnSpPr>
            <a:stCxn id="4" idx="6"/>
            <a:endCxn id="26" idx="2"/>
          </p:cNvCxnSpPr>
          <p:nvPr/>
        </p:nvCxnSpPr>
        <p:spPr>
          <a:xfrm>
            <a:off x="3275856" y="310496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8FE4FAE8-E111-4191-936A-5E15EB895ABC}"/>
              </a:ext>
            </a:extLst>
          </p:cNvPr>
          <p:cNvCxnSpPr>
            <a:cxnSpLocks/>
            <a:stCxn id="26" idx="6"/>
            <a:endCxn id="44" idx="6"/>
          </p:cNvCxnSpPr>
          <p:nvPr/>
        </p:nvCxnSpPr>
        <p:spPr>
          <a:xfrm>
            <a:off x="3995936" y="3104964"/>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7B9E1291-2B33-4B1D-89DB-82D430357555}"/>
              </a:ext>
            </a:extLst>
          </p:cNvPr>
          <p:cNvCxnSpPr>
            <a:cxnSpLocks/>
            <a:stCxn id="44" idx="2"/>
            <a:endCxn id="56" idx="6"/>
          </p:cNvCxnSpPr>
          <p:nvPr/>
        </p:nvCxnSpPr>
        <p:spPr>
          <a:xfrm>
            <a:off x="4716016" y="310496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5" name="グループ化 74">
            <a:extLst>
              <a:ext uri="{FF2B5EF4-FFF2-40B4-BE49-F238E27FC236}">
                <a16:creationId xmlns:a16="http://schemas.microsoft.com/office/drawing/2014/main" id="{3FD56656-C95E-4F58-B881-FAFDE73E2F76}"/>
              </a:ext>
            </a:extLst>
          </p:cNvPr>
          <p:cNvGrpSpPr/>
          <p:nvPr/>
        </p:nvGrpSpPr>
        <p:grpSpPr>
          <a:xfrm>
            <a:off x="2915816" y="3645024"/>
            <a:ext cx="360040" cy="360040"/>
            <a:chOff x="1691680" y="2708920"/>
            <a:chExt cx="720080" cy="720080"/>
          </a:xfrm>
          <a:solidFill>
            <a:srgbClr val="FFCCFF"/>
          </a:solidFill>
        </p:grpSpPr>
        <p:sp>
          <p:nvSpPr>
            <p:cNvPr id="76" name="楕円 75">
              <a:extLst>
                <a:ext uri="{FF2B5EF4-FFF2-40B4-BE49-F238E27FC236}">
                  <a16:creationId xmlns:a16="http://schemas.microsoft.com/office/drawing/2014/main" id="{3828FD99-23B2-496F-AE11-15A6E01A07F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7" name="直線矢印コネクタ 76">
              <a:extLst>
                <a:ext uri="{FF2B5EF4-FFF2-40B4-BE49-F238E27FC236}">
                  <a16:creationId xmlns:a16="http://schemas.microsoft.com/office/drawing/2014/main" id="{0BFD3A03-43F3-4A25-9941-7DFC4B0633F3}"/>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78" name="グループ化 77">
            <a:extLst>
              <a:ext uri="{FF2B5EF4-FFF2-40B4-BE49-F238E27FC236}">
                <a16:creationId xmlns:a16="http://schemas.microsoft.com/office/drawing/2014/main" id="{3EBA68B2-47B4-4FA8-B2FB-094E3B6E9ED7}"/>
              </a:ext>
            </a:extLst>
          </p:cNvPr>
          <p:cNvGrpSpPr/>
          <p:nvPr/>
        </p:nvGrpSpPr>
        <p:grpSpPr>
          <a:xfrm>
            <a:off x="3635896" y="3645024"/>
            <a:ext cx="360040" cy="360040"/>
            <a:chOff x="1691680" y="2708920"/>
            <a:chExt cx="720080" cy="720080"/>
          </a:xfrm>
          <a:solidFill>
            <a:srgbClr val="FFCCFF"/>
          </a:solidFill>
        </p:grpSpPr>
        <p:sp>
          <p:nvSpPr>
            <p:cNvPr id="79" name="楕円 78">
              <a:extLst>
                <a:ext uri="{FF2B5EF4-FFF2-40B4-BE49-F238E27FC236}">
                  <a16:creationId xmlns:a16="http://schemas.microsoft.com/office/drawing/2014/main" id="{1057C9DA-10B3-4F97-984E-39E147D858E5}"/>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0" name="直線矢印コネクタ 79">
              <a:extLst>
                <a:ext uri="{FF2B5EF4-FFF2-40B4-BE49-F238E27FC236}">
                  <a16:creationId xmlns:a16="http://schemas.microsoft.com/office/drawing/2014/main" id="{115DD657-7648-449C-B027-8654EBDC1AB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1" name="グループ化 80">
            <a:extLst>
              <a:ext uri="{FF2B5EF4-FFF2-40B4-BE49-F238E27FC236}">
                <a16:creationId xmlns:a16="http://schemas.microsoft.com/office/drawing/2014/main" id="{4003BE65-BACF-4358-9CF5-453FD5C2C900}"/>
              </a:ext>
            </a:extLst>
          </p:cNvPr>
          <p:cNvGrpSpPr/>
          <p:nvPr/>
        </p:nvGrpSpPr>
        <p:grpSpPr>
          <a:xfrm rot="10800000">
            <a:off x="4355976" y="3645024"/>
            <a:ext cx="360040" cy="360040"/>
            <a:chOff x="1691680" y="2708920"/>
            <a:chExt cx="720080" cy="720080"/>
          </a:xfrm>
          <a:solidFill>
            <a:srgbClr val="CCECFF"/>
          </a:solidFill>
        </p:grpSpPr>
        <p:sp>
          <p:nvSpPr>
            <p:cNvPr id="82" name="楕円 81">
              <a:extLst>
                <a:ext uri="{FF2B5EF4-FFF2-40B4-BE49-F238E27FC236}">
                  <a16:creationId xmlns:a16="http://schemas.microsoft.com/office/drawing/2014/main" id="{7D8D46CD-98EF-4FEA-9FB1-68C595B766F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3" name="直線矢印コネクタ 82">
              <a:extLst>
                <a:ext uri="{FF2B5EF4-FFF2-40B4-BE49-F238E27FC236}">
                  <a16:creationId xmlns:a16="http://schemas.microsoft.com/office/drawing/2014/main" id="{212A8C4A-E056-4EEB-94E4-C1FAA4E0799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4" name="グループ化 83">
            <a:extLst>
              <a:ext uri="{FF2B5EF4-FFF2-40B4-BE49-F238E27FC236}">
                <a16:creationId xmlns:a16="http://schemas.microsoft.com/office/drawing/2014/main" id="{58989F85-3CED-4DB2-8234-7FC70C48F94A}"/>
              </a:ext>
            </a:extLst>
          </p:cNvPr>
          <p:cNvGrpSpPr/>
          <p:nvPr/>
        </p:nvGrpSpPr>
        <p:grpSpPr>
          <a:xfrm rot="10800000">
            <a:off x="5076056" y="3645024"/>
            <a:ext cx="360040" cy="360040"/>
            <a:chOff x="1691680" y="2708920"/>
            <a:chExt cx="720080" cy="720080"/>
          </a:xfrm>
          <a:solidFill>
            <a:srgbClr val="CCECFF"/>
          </a:solidFill>
        </p:grpSpPr>
        <p:sp>
          <p:nvSpPr>
            <p:cNvPr id="85" name="楕円 84">
              <a:extLst>
                <a:ext uri="{FF2B5EF4-FFF2-40B4-BE49-F238E27FC236}">
                  <a16:creationId xmlns:a16="http://schemas.microsoft.com/office/drawing/2014/main" id="{BE0DD8BD-ADE0-4EC0-83BB-88A0FA4E7CC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6" name="直線矢印コネクタ 85">
              <a:extLst>
                <a:ext uri="{FF2B5EF4-FFF2-40B4-BE49-F238E27FC236}">
                  <a16:creationId xmlns:a16="http://schemas.microsoft.com/office/drawing/2014/main" id="{867BD446-2C1C-4356-BA18-BDE51DBDA44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87" name="直線コネクタ 86">
            <a:extLst>
              <a:ext uri="{FF2B5EF4-FFF2-40B4-BE49-F238E27FC236}">
                <a16:creationId xmlns:a16="http://schemas.microsoft.com/office/drawing/2014/main" id="{F774509B-CF1F-4639-B8BD-5DA6B2861E03}"/>
              </a:ext>
            </a:extLst>
          </p:cNvPr>
          <p:cNvCxnSpPr>
            <a:stCxn id="76" idx="6"/>
            <a:endCxn id="79" idx="2"/>
          </p:cNvCxnSpPr>
          <p:nvPr/>
        </p:nvCxnSpPr>
        <p:spPr>
          <a:xfrm>
            <a:off x="3275856" y="382504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48DCF58E-A7C4-405E-8D11-DE831AC7BE9E}"/>
              </a:ext>
            </a:extLst>
          </p:cNvPr>
          <p:cNvCxnSpPr>
            <a:cxnSpLocks/>
            <a:stCxn id="79" idx="6"/>
            <a:endCxn id="82" idx="6"/>
          </p:cNvCxnSpPr>
          <p:nvPr/>
        </p:nvCxnSpPr>
        <p:spPr>
          <a:xfrm>
            <a:off x="3995936" y="3825044"/>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9" name="直線コネクタ 88">
            <a:extLst>
              <a:ext uri="{FF2B5EF4-FFF2-40B4-BE49-F238E27FC236}">
                <a16:creationId xmlns:a16="http://schemas.microsoft.com/office/drawing/2014/main" id="{0F3F17EB-A6D5-4EEA-BCDE-9EF50148E972}"/>
              </a:ext>
            </a:extLst>
          </p:cNvPr>
          <p:cNvCxnSpPr>
            <a:cxnSpLocks/>
            <a:stCxn id="82" idx="2"/>
            <a:endCxn id="85" idx="6"/>
          </p:cNvCxnSpPr>
          <p:nvPr/>
        </p:nvCxnSpPr>
        <p:spPr>
          <a:xfrm>
            <a:off x="4716016" y="382504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0" name="グループ化 89">
            <a:extLst>
              <a:ext uri="{FF2B5EF4-FFF2-40B4-BE49-F238E27FC236}">
                <a16:creationId xmlns:a16="http://schemas.microsoft.com/office/drawing/2014/main" id="{9DE28918-B667-47E3-926B-BE25344CB5BC}"/>
              </a:ext>
            </a:extLst>
          </p:cNvPr>
          <p:cNvGrpSpPr/>
          <p:nvPr/>
        </p:nvGrpSpPr>
        <p:grpSpPr>
          <a:xfrm>
            <a:off x="2915816" y="4365104"/>
            <a:ext cx="360040" cy="360040"/>
            <a:chOff x="1691680" y="2708920"/>
            <a:chExt cx="720080" cy="720080"/>
          </a:xfrm>
          <a:solidFill>
            <a:srgbClr val="FFCCFF"/>
          </a:solidFill>
        </p:grpSpPr>
        <p:sp>
          <p:nvSpPr>
            <p:cNvPr id="91" name="楕円 90">
              <a:extLst>
                <a:ext uri="{FF2B5EF4-FFF2-40B4-BE49-F238E27FC236}">
                  <a16:creationId xmlns:a16="http://schemas.microsoft.com/office/drawing/2014/main" id="{6764CE6A-0548-4577-AB98-DB036B111729}"/>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2" name="直線矢印コネクタ 91">
              <a:extLst>
                <a:ext uri="{FF2B5EF4-FFF2-40B4-BE49-F238E27FC236}">
                  <a16:creationId xmlns:a16="http://schemas.microsoft.com/office/drawing/2014/main" id="{D7D4EA04-50FF-4DBF-A837-7DD9870982A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93" name="グループ化 92">
            <a:extLst>
              <a:ext uri="{FF2B5EF4-FFF2-40B4-BE49-F238E27FC236}">
                <a16:creationId xmlns:a16="http://schemas.microsoft.com/office/drawing/2014/main" id="{7E2C9418-DBA7-4D48-AB49-EE26267E8F7C}"/>
              </a:ext>
            </a:extLst>
          </p:cNvPr>
          <p:cNvGrpSpPr/>
          <p:nvPr/>
        </p:nvGrpSpPr>
        <p:grpSpPr>
          <a:xfrm>
            <a:off x="3635896" y="4365104"/>
            <a:ext cx="360040" cy="360040"/>
            <a:chOff x="1691680" y="2708920"/>
            <a:chExt cx="720080" cy="720080"/>
          </a:xfrm>
          <a:solidFill>
            <a:srgbClr val="FFCCFF"/>
          </a:solidFill>
        </p:grpSpPr>
        <p:sp>
          <p:nvSpPr>
            <p:cNvPr id="94" name="楕円 93">
              <a:extLst>
                <a:ext uri="{FF2B5EF4-FFF2-40B4-BE49-F238E27FC236}">
                  <a16:creationId xmlns:a16="http://schemas.microsoft.com/office/drawing/2014/main" id="{2F03FBE7-E729-4883-840C-F05D832B6265}"/>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5" name="直線矢印コネクタ 94">
              <a:extLst>
                <a:ext uri="{FF2B5EF4-FFF2-40B4-BE49-F238E27FC236}">
                  <a16:creationId xmlns:a16="http://schemas.microsoft.com/office/drawing/2014/main" id="{34073878-D433-4F85-BA13-4B7EAE9CF61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96" name="グループ化 95">
            <a:extLst>
              <a:ext uri="{FF2B5EF4-FFF2-40B4-BE49-F238E27FC236}">
                <a16:creationId xmlns:a16="http://schemas.microsoft.com/office/drawing/2014/main" id="{6BD6013B-B7EC-4925-ADF8-021A0338A2A4}"/>
              </a:ext>
            </a:extLst>
          </p:cNvPr>
          <p:cNvGrpSpPr/>
          <p:nvPr/>
        </p:nvGrpSpPr>
        <p:grpSpPr>
          <a:xfrm rot="10800000">
            <a:off x="4355976" y="4365104"/>
            <a:ext cx="360040" cy="360040"/>
            <a:chOff x="1691680" y="2708920"/>
            <a:chExt cx="720080" cy="720080"/>
          </a:xfrm>
          <a:solidFill>
            <a:srgbClr val="CCECFF"/>
          </a:solidFill>
        </p:grpSpPr>
        <p:sp>
          <p:nvSpPr>
            <p:cNvPr id="97" name="楕円 96">
              <a:extLst>
                <a:ext uri="{FF2B5EF4-FFF2-40B4-BE49-F238E27FC236}">
                  <a16:creationId xmlns:a16="http://schemas.microsoft.com/office/drawing/2014/main" id="{F2C134E5-72A6-42DC-82DB-344248E8B3B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8" name="直線矢印コネクタ 97">
              <a:extLst>
                <a:ext uri="{FF2B5EF4-FFF2-40B4-BE49-F238E27FC236}">
                  <a16:creationId xmlns:a16="http://schemas.microsoft.com/office/drawing/2014/main" id="{6DD839F2-4185-419C-BD6E-571DCDA39A6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99" name="グループ化 98">
            <a:extLst>
              <a:ext uri="{FF2B5EF4-FFF2-40B4-BE49-F238E27FC236}">
                <a16:creationId xmlns:a16="http://schemas.microsoft.com/office/drawing/2014/main" id="{FF929370-55A6-460B-ACC6-6151853DF1F0}"/>
              </a:ext>
            </a:extLst>
          </p:cNvPr>
          <p:cNvGrpSpPr/>
          <p:nvPr/>
        </p:nvGrpSpPr>
        <p:grpSpPr>
          <a:xfrm rot="10800000">
            <a:off x="5076056" y="4365104"/>
            <a:ext cx="360040" cy="360040"/>
            <a:chOff x="1691680" y="2708920"/>
            <a:chExt cx="720080" cy="720080"/>
          </a:xfrm>
          <a:solidFill>
            <a:srgbClr val="CCECFF"/>
          </a:solidFill>
        </p:grpSpPr>
        <p:sp>
          <p:nvSpPr>
            <p:cNvPr id="100" name="楕円 99">
              <a:extLst>
                <a:ext uri="{FF2B5EF4-FFF2-40B4-BE49-F238E27FC236}">
                  <a16:creationId xmlns:a16="http://schemas.microsoft.com/office/drawing/2014/main" id="{C32DB077-1364-4221-961D-41396F5B9AF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1" name="直線矢印コネクタ 100">
              <a:extLst>
                <a:ext uri="{FF2B5EF4-FFF2-40B4-BE49-F238E27FC236}">
                  <a16:creationId xmlns:a16="http://schemas.microsoft.com/office/drawing/2014/main" id="{263288F8-0DA5-4875-B878-48BB509F966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02" name="直線コネクタ 101">
            <a:extLst>
              <a:ext uri="{FF2B5EF4-FFF2-40B4-BE49-F238E27FC236}">
                <a16:creationId xmlns:a16="http://schemas.microsoft.com/office/drawing/2014/main" id="{C09CFD8F-0B52-4D72-AA92-80AC39F8BA30}"/>
              </a:ext>
            </a:extLst>
          </p:cNvPr>
          <p:cNvCxnSpPr>
            <a:stCxn id="91" idx="6"/>
            <a:endCxn id="94" idx="2"/>
          </p:cNvCxnSpPr>
          <p:nvPr/>
        </p:nvCxnSpPr>
        <p:spPr>
          <a:xfrm>
            <a:off x="3275856" y="454512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3" name="直線コネクタ 102">
            <a:extLst>
              <a:ext uri="{FF2B5EF4-FFF2-40B4-BE49-F238E27FC236}">
                <a16:creationId xmlns:a16="http://schemas.microsoft.com/office/drawing/2014/main" id="{96A7DE7E-B7BB-46A5-89B4-A51DA4C3D9C0}"/>
              </a:ext>
            </a:extLst>
          </p:cNvPr>
          <p:cNvCxnSpPr>
            <a:cxnSpLocks/>
            <a:stCxn id="94" idx="6"/>
            <a:endCxn id="97" idx="6"/>
          </p:cNvCxnSpPr>
          <p:nvPr/>
        </p:nvCxnSpPr>
        <p:spPr>
          <a:xfrm>
            <a:off x="3995936" y="4545124"/>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4" name="直線コネクタ 103">
            <a:extLst>
              <a:ext uri="{FF2B5EF4-FFF2-40B4-BE49-F238E27FC236}">
                <a16:creationId xmlns:a16="http://schemas.microsoft.com/office/drawing/2014/main" id="{3C927CAB-3163-4A3F-9FD2-DF452240A9F2}"/>
              </a:ext>
            </a:extLst>
          </p:cNvPr>
          <p:cNvCxnSpPr>
            <a:cxnSpLocks/>
            <a:stCxn id="97" idx="2"/>
            <a:endCxn id="100" idx="6"/>
          </p:cNvCxnSpPr>
          <p:nvPr/>
        </p:nvCxnSpPr>
        <p:spPr>
          <a:xfrm>
            <a:off x="4716016" y="454512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5" name="グループ化 104">
            <a:extLst>
              <a:ext uri="{FF2B5EF4-FFF2-40B4-BE49-F238E27FC236}">
                <a16:creationId xmlns:a16="http://schemas.microsoft.com/office/drawing/2014/main" id="{12709187-D89F-4A87-BE4D-A02579BE1E28}"/>
              </a:ext>
            </a:extLst>
          </p:cNvPr>
          <p:cNvGrpSpPr/>
          <p:nvPr/>
        </p:nvGrpSpPr>
        <p:grpSpPr>
          <a:xfrm>
            <a:off x="2915816" y="5085184"/>
            <a:ext cx="360040" cy="360040"/>
            <a:chOff x="1691680" y="2708920"/>
            <a:chExt cx="720080" cy="720080"/>
          </a:xfrm>
          <a:solidFill>
            <a:srgbClr val="FFCCFF"/>
          </a:solidFill>
        </p:grpSpPr>
        <p:sp>
          <p:nvSpPr>
            <p:cNvPr id="106" name="楕円 105">
              <a:extLst>
                <a:ext uri="{FF2B5EF4-FFF2-40B4-BE49-F238E27FC236}">
                  <a16:creationId xmlns:a16="http://schemas.microsoft.com/office/drawing/2014/main" id="{8A2916A9-3D36-42CF-81F1-E8329CAC283F}"/>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7" name="直線矢印コネクタ 106">
              <a:extLst>
                <a:ext uri="{FF2B5EF4-FFF2-40B4-BE49-F238E27FC236}">
                  <a16:creationId xmlns:a16="http://schemas.microsoft.com/office/drawing/2014/main" id="{B2EB4606-F79D-4535-9692-2D0EAD969B7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8" name="グループ化 107">
            <a:extLst>
              <a:ext uri="{FF2B5EF4-FFF2-40B4-BE49-F238E27FC236}">
                <a16:creationId xmlns:a16="http://schemas.microsoft.com/office/drawing/2014/main" id="{FBF2EC67-1DC1-4512-B3D6-DBE44AA5FF3A}"/>
              </a:ext>
            </a:extLst>
          </p:cNvPr>
          <p:cNvGrpSpPr/>
          <p:nvPr/>
        </p:nvGrpSpPr>
        <p:grpSpPr>
          <a:xfrm>
            <a:off x="3635896" y="5085184"/>
            <a:ext cx="360040" cy="360040"/>
            <a:chOff x="1691680" y="2708920"/>
            <a:chExt cx="720080" cy="720080"/>
          </a:xfrm>
          <a:solidFill>
            <a:srgbClr val="FFCCFF"/>
          </a:solidFill>
        </p:grpSpPr>
        <p:sp>
          <p:nvSpPr>
            <p:cNvPr id="109" name="楕円 108">
              <a:extLst>
                <a:ext uri="{FF2B5EF4-FFF2-40B4-BE49-F238E27FC236}">
                  <a16:creationId xmlns:a16="http://schemas.microsoft.com/office/drawing/2014/main" id="{632A4E12-1126-41F2-904E-50A573A83D1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0" name="直線矢印コネクタ 109">
              <a:extLst>
                <a:ext uri="{FF2B5EF4-FFF2-40B4-BE49-F238E27FC236}">
                  <a16:creationId xmlns:a16="http://schemas.microsoft.com/office/drawing/2014/main" id="{C8FBBE35-9838-4B3B-8EF5-EA8209884534}"/>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1" name="グループ化 110">
            <a:extLst>
              <a:ext uri="{FF2B5EF4-FFF2-40B4-BE49-F238E27FC236}">
                <a16:creationId xmlns:a16="http://schemas.microsoft.com/office/drawing/2014/main" id="{F99A7B82-E75D-44B9-BCAF-E7E93EC2138B}"/>
              </a:ext>
            </a:extLst>
          </p:cNvPr>
          <p:cNvGrpSpPr/>
          <p:nvPr/>
        </p:nvGrpSpPr>
        <p:grpSpPr>
          <a:xfrm rot="10800000">
            <a:off x="4355976" y="5085184"/>
            <a:ext cx="360040" cy="360040"/>
            <a:chOff x="1691680" y="2708920"/>
            <a:chExt cx="720080" cy="720080"/>
          </a:xfrm>
          <a:solidFill>
            <a:srgbClr val="CCECFF"/>
          </a:solidFill>
        </p:grpSpPr>
        <p:sp>
          <p:nvSpPr>
            <p:cNvPr id="112" name="楕円 111">
              <a:extLst>
                <a:ext uri="{FF2B5EF4-FFF2-40B4-BE49-F238E27FC236}">
                  <a16:creationId xmlns:a16="http://schemas.microsoft.com/office/drawing/2014/main" id="{626FA61C-0273-4057-A6DB-214E47C55A9B}"/>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3" name="直線矢印コネクタ 112">
              <a:extLst>
                <a:ext uri="{FF2B5EF4-FFF2-40B4-BE49-F238E27FC236}">
                  <a16:creationId xmlns:a16="http://schemas.microsoft.com/office/drawing/2014/main" id="{28DF3EFD-D60C-4B3E-A9AF-0B7462E7C1C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4" name="グループ化 113">
            <a:extLst>
              <a:ext uri="{FF2B5EF4-FFF2-40B4-BE49-F238E27FC236}">
                <a16:creationId xmlns:a16="http://schemas.microsoft.com/office/drawing/2014/main" id="{394E741D-1D26-44D4-924C-8681155515D1}"/>
              </a:ext>
            </a:extLst>
          </p:cNvPr>
          <p:cNvGrpSpPr/>
          <p:nvPr/>
        </p:nvGrpSpPr>
        <p:grpSpPr>
          <a:xfrm rot="10800000">
            <a:off x="5076056" y="5085184"/>
            <a:ext cx="360040" cy="360040"/>
            <a:chOff x="1691680" y="2708920"/>
            <a:chExt cx="720080" cy="720080"/>
          </a:xfrm>
          <a:solidFill>
            <a:srgbClr val="CCECFF"/>
          </a:solidFill>
        </p:grpSpPr>
        <p:sp>
          <p:nvSpPr>
            <p:cNvPr id="115" name="楕円 114">
              <a:extLst>
                <a:ext uri="{FF2B5EF4-FFF2-40B4-BE49-F238E27FC236}">
                  <a16:creationId xmlns:a16="http://schemas.microsoft.com/office/drawing/2014/main" id="{BDECB297-F2E0-4FFA-B384-60B611D1517A}"/>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6" name="直線矢印コネクタ 115">
              <a:extLst>
                <a:ext uri="{FF2B5EF4-FFF2-40B4-BE49-F238E27FC236}">
                  <a16:creationId xmlns:a16="http://schemas.microsoft.com/office/drawing/2014/main" id="{F3890660-7FE5-45DF-9BC4-DA5D24FB9BCC}"/>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17" name="直線コネクタ 116">
            <a:extLst>
              <a:ext uri="{FF2B5EF4-FFF2-40B4-BE49-F238E27FC236}">
                <a16:creationId xmlns:a16="http://schemas.microsoft.com/office/drawing/2014/main" id="{C8583490-3E88-44BE-A497-73333B10293B}"/>
              </a:ext>
            </a:extLst>
          </p:cNvPr>
          <p:cNvCxnSpPr>
            <a:stCxn id="106" idx="6"/>
            <a:endCxn id="109" idx="2"/>
          </p:cNvCxnSpPr>
          <p:nvPr/>
        </p:nvCxnSpPr>
        <p:spPr>
          <a:xfrm>
            <a:off x="3275856" y="526520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8" name="直線コネクタ 117">
            <a:extLst>
              <a:ext uri="{FF2B5EF4-FFF2-40B4-BE49-F238E27FC236}">
                <a16:creationId xmlns:a16="http://schemas.microsoft.com/office/drawing/2014/main" id="{23F1BA1D-5006-49B4-AE88-319A2F79ECC9}"/>
              </a:ext>
            </a:extLst>
          </p:cNvPr>
          <p:cNvCxnSpPr>
            <a:cxnSpLocks/>
            <a:stCxn id="109" idx="6"/>
            <a:endCxn id="112" idx="6"/>
          </p:cNvCxnSpPr>
          <p:nvPr/>
        </p:nvCxnSpPr>
        <p:spPr>
          <a:xfrm>
            <a:off x="3995936" y="5265204"/>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直線コネクタ 118">
            <a:extLst>
              <a:ext uri="{FF2B5EF4-FFF2-40B4-BE49-F238E27FC236}">
                <a16:creationId xmlns:a16="http://schemas.microsoft.com/office/drawing/2014/main" id="{C20CDD6F-2010-4034-8B9E-09EB621540F6}"/>
              </a:ext>
            </a:extLst>
          </p:cNvPr>
          <p:cNvCxnSpPr>
            <a:cxnSpLocks/>
            <a:stCxn id="112" idx="2"/>
            <a:endCxn id="115" idx="6"/>
          </p:cNvCxnSpPr>
          <p:nvPr/>
        </p:nvCxnSpPr>
        <p:spPr>
          <a:xfrm>
            <a:off x="4716016" y="5265204"/>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直線コネクタ 120">
            <a:extLst>
              <a:ext uri="{FF2B5EF4-FFF2-40B4-BE49-F238E27FC236}">
                <a16:creationId xmlns:a16="http://schemas.microsoft.com/office/drawing/2014/main" id="{61229000-35FA-4761-A93A-44E5A64C2DC3}"/>
              </a:ext>
            </a:extLst>
          </p:cNvPr>
          <p:cNvCxnSpPr>
            <a:stCxn id="4" idx="4"/>
            <a:endCxn id="76" idx="0"/>
          </p:cNvCxnSpPr>
          <p:nvPr/>
        </p:nvCxnSpPr>
        <p:spPr>
          <a:xfrm>
            <a:off x="3095836" y="328498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2" name="直線コネクタ 121">
            <a:extLst>
              <a:ext uri="{FF2B5EF4-FFF2-40B4-BE49-F238E27FC236}">
                <a16:creationId xmlns:a16="http://schemas.microsoft.com/office/drawing/2014/main" id="{4C1AA7B1-9768-4C97-B7D2-1046AB66FCF9}"/>
              </a:ext>
            </a:extLst>
          </p:cNvPr>
          <p:cNvCxnSpPr>
            <a:cxnSpLocks/>
            <a:stCxn id="91" idx="0"/>
            <a:endCxn id="76" idx="4"/>
          </p:cNvCxnSpPr>
          <p:nvPr/>
        </p:nvCxnSpPr>
        <p:spPr>
          <a:xfrm flipV="1">
            <a:off x="3095836" y="400506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8CC2720C-C743-455D-BBAF-91FE2C235F51}"/>
              </a:ext>
            </a:extLst>
          </p:cNvPr>
          <p:cNvCxnSpPr>
            <a:cxnSpLocks/>
            <a:stCxn id="106" idx="0"/>
            <a:endCxn id="91" idx="4"/>
          </p:cNvCxnSpPr>
          <p:nvPr/>
        </p:nvCxnSpPr>
        <p:spPr>
          <a:xfrm flipV="1">
            <a:off x="3095836" y="472514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E124B17E-AE8E-470E-8043-4A0D1D96BD2C}"/>
              </a:ext>
            </a:extLst>
          </p:cNvPr>
          <p:cNvCxnSpPr>
            <a:cxnSpLocks/>
            <a:stCxn id="109" idx="0"/>
            <a:endCxn id="94" idx="4"/>
          </p:cNvCxnSpPr>
          <p:nvPr/>
        </p:nvCxnSpPr>
        <p:spPr>
          <a:xfrm flipV="1">
            <a:off x="3815916" y="472514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直線コネクタ 130">
            <a:extLst>
              <a:ext uri="{FF2B5EF4-FFF2-40B4-BE49-F238E27FC236}">
                <a16:creationId xmlns:a16="http://schemas.microsoft.com/office/drawing/2014/main" id="{F6C5EA99-621E-4F66-B06F-C8539B9D446E}"/>
              </a:ext>
            </a:extLst>
          </p:cNvPr>
          <p:cNvCxnSpPr>
            <a:cxnSpLocks/>
            <a:stCxn id="112" idx="4"/>
            <a:endCxn id="97" idx="0"/>
          </p:cNvCxnSpPr>
          <p:nvPr/>
        </p:nvCxnSpPr>
        <p:spPr>
          <a:xfrm flipV="1">
            <a:off x="4535996" y="472514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4" name="直線コネクタ 133">
            <a:extLst>
              <a:ext uri="{FF2B5EF4-FFF2-40B4-BE49-F238E27FC236}">
                <a16:creationId xmlns:a16="http://schemas.microsoft.com/office/drawing/2014/main" id="{98BA10D9-9700-4046-89DE-F6D57E4410FA}"/>
              </a:ext>
            </a:extLst>
          </p:cNvPr>
          <p:cNvCxnSpPr>
            <a:cxnSpLocks/>
            <a:stCxn id="115" idx="4"/>
            <a:endCxn id="100" idx="0"/>
          </p:cNvCxnSpPr>
          <p:nvPr/>
        </p:nvCxnSpPr>
        <p:spPr>
          <a:xfrm flipV="1">
            <a:off x="5256076" y="472514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直線コネクタ 136">
            <a:extLst>
              <a:ext uri="{FF2B5EF4-FFF2-40B4-BE49-F238E27FC236}">
                <a16:creationId xmlns:a16="http://schemas.microsoft.com/office/drawing/2014/main" id="{AF059F65-DC88-4D8A-9A05-F4E9E5025FE4}"/>
              </a:ext>
            </a:extLst>
          </p:cNvPr>
          <p:cNvCxnSpPr>
            <a:cxnSpLocks/>
            <a:stCxn id="100" idx="4"/>
            <a:endCxn id="85" idx="0"/>
          </p:cNvCxnSpPr>
          <p:nvPr/>
        </p:nvCxnSpPr>
        <p:spPr>
          <a:xfrm flipV="1">
            <a:off x="5256076" y="400506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1A4717B8-7F6D-4EE5-8596-6854E7E3C0CD}"/>
              </a:ext>
            </a:extLst>
          </p:cNvPr>
          <p:cNvCxnSpPr>
            <a:cxnSpLocks/>
            <a:stCxn id="97" idx="4"/>
            <a:endCxn id="82" idx="0"/>
          </p:cNvCxnSpPr>
          <p:nvPr/>
        </p:nvCxnSpPr>
        <p:spPr>
          <a:xfrm flipV="1">
            <a:off x="4535996" y="400506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DE902365-2226-48D1-9704-5D7318E7A3B8}"/>
              </a:ext>
            </a:extLst>
          </p:cNvPr>
          <p:cNvCxnSpPr>
            <a:cxnSpLocks/>
            <a:stCxn id="94" idx="0"/>
            <a:endCxn id="79" idx="4"/>
          </p:cNvCxnSpPr>
          <p:nvPr/>
        </p:nvCxnSpPr>
        <p:spPr>
          <a:xfrm flipV="1">
            <a:off x="3815916" y="400506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F72C6DB6-4D9A-4160-BCD2-2FEA8621F84E}"/>
              </a:ext>
            </a:extLst>
          </p:cNvPr>
          <p:cNvCxnSpPr>
            <a:cxnSpLocks/>
            <a:stCxn id="79" idx="0"/>
            <a:endCxn id="26" idx="4"/>
          </p:cNvCxnSpPr>
          <p:nvPr/>
        </p:nvCxnSpPr>
        <p:spPr>
          <a:xfrm flipV="1">
            <a:off x="3815916" y="328498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68695B36-EF9E-43EC-97D9-F582CC58363E}"/>
              </a:ext>
            </a:extLst>
          </p:cNvPr>
          <p:cNvCxnSpPr>
            <a:cxnSpLocks/>
            <a:stCxn id="82" idx="4"/>
            <a:endCxn id="44" idx="0"/>
          </p:cNvCxnSpPr>
          <p:nvPr/>
        </p:nvCxnSpPr>
        <p:spPr>
          <a:xfrm flipV="1">
            <a:off x="4535996" y="328498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直線コネクタ 151">
            <a:extLst>
              <a:ext uri="{FF2B5EF4-FFF2-40B4-BE49-F238E27FC236}">
                <a16:creationId xmlns:a16="http://schemas.microsoft.com/office/drawing/2014/main" id="{FB84AADB-3360-4B1C-B871-6BC819EABCDF}"/>
              </a:ext>
            </a:extLst>
          </p:cNvPr>
          <p:cNvCxnSpPr>
            <a:cxnSpLocks/>
            <a:stCxn id="85" idx="4"/>
            <a:endCxn id="56" idx="0"/>
          </p:cNvCxnSpPr>
          <p:nvPr/>
        </p:nvCxnSpPr>
        <p:spPr>
          <a:xfrm flipV="1">
            <a:off x="5256076" y="3284984"/>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5" name="テキスト ボックス 154">
            <a:extLst>
              <a:ext uri="{FF2B5EF4-FFF2-40B4-BE49-F238E27FC236}">
                <a16:creationId xmlns:a16="http://schemas.microsoft.com/office/drawing/2014/main" id="{9DA0ABFC-337C-4EEA-AF37-5B4223862B20}"/>
              </a:ext>
            </a:extLst>
          </p:cNvPr>
          <p:cNvSpPr txBox="1"/>
          <p:nvPr/>
        </p:nvSpPr>
        <p:spPr>
          <a:xfrm>
            <a:off x="179512" y="2276872"/>
            <a:ext cx="8802410" cy="461665"/>
          </a:xfrm>
          <a:prstGeom prst="rect">
            <a:avLst/>
          </a:prstGeom>
          <a:noFill/>
        </p:spPr>
        <p:txBody>
          <a:bodyPr wrap="none" rtlCol="0">
            <a:spAutoFit/>
          </a:bodyPr>
          <a:lstStyle/>
          <a:p>
            <a:r>
              <a:rPr kumimoji="1" lang="ja-JP" altLang="en-US" sz="2400" dirty="0"/>
              <a:t>低温である時、以下のようなドメインウォールができたとする</a:t>
            </a:r>
          </a:p>
        </p:txBody>
      </p:sp>
      <p:sp>
        <p:nvSpPr>
          <p:cNvPr id="156" name="テキスト ボックス 155">
            <a:extLst>
              <a:ext uri="{FF2B5EF4-FFF2-40B4-BE49-F238E27FC236}">
                <a16:creationId xmlns:a16="http://schemas.microsoft.com/office/drawing/2014/main" id="{5CF8A756-E9D7-44FE-BC50-39298ED65DD2}"/>
              </a:ext>
            </a:extLst>
          </p:cNvPr>
          <p:cNvSpPr txBox="1"/>
          <p:nvPr/>
        </p:nvSpPr>
        <p:spPr>
          <a:xfrm>
            <a:off x="395536" y="5733256"/>
            <a:ext cx="7263527" cy="461665"/>
          </a:xfrm>
          <a:prstGeom prst="rect">
            <a:avLst/>
          </a:prstGeom>
          <a:noFill/>
        </p:spPr>
        <p:txBody>
          <a:bodyPr wrap="none" rtlCol="0">
            <a:spAutoFit/>
          </a:bodyPr>
          <a:lstStyle/>
          <a:p>
            <a:r>
              <a:rPr kumimoji="1" lang="ja-JP" altLang="en-US" sz="2400" dirty="0"/>
              <a:t>低温だから全てのスピンがそろった状態になりたい</a:t>
            </a:r>
          </a:p>
        </p:txBody>
      </p:sp>
    </p:spTree>
    <p:extLst>
      <p:ext uri="{BB962C8B-B14F-4D97-AF65-F5344CB8AC3E}">
        <p14:creationId xmlns:p14="http://schemas.microsoft.com/office/powerpoint/2010/main" val="251843345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AE8E0F4-37AB-4ADD-A07C-09F303586221}"/>
              </a:ext>
            </a:extLst>
          </p:cNvPr>
          <p:cNvSpPr>
            <a:spLocks noGrp="1"/>
          </p:cNvSpPr>
          <p:nvPr>
            <p:ph type="body" sz="quarter" idx="10"/>
          </p:nvPr>
        </p:nvSpPr>
        <p:spPr/>
        <p:txBody>
          <a:bodyPr/>
          <a:lstStyle/>
          <a:p>
            <a:r>
              <a:rPr lang="ja-JP" altLang="en-US" dirty="0"/>
              <a:t>クラスターアルゴリズム</a:t>
            </a:r>
            <a:endParaRPr kumimoji="1" lang="ja-JP" altLang="en-US" dirty="0"/>
          </a:p>
        </p:txBody>
      </p:sp>
      <p:grpSp>
        <p:nvGrpSpPr>
          <p:cNvPr id="3" name="グループ化 2">
            <a:extLst>
              <a:ext uri="{FF2B5EF4-FFF2-40B4-BE49-F238E27FC236}">
                <a16:creationId xmlns:a16="http://schemas.microsoft.com/office/drawing/2014/main" id="{9B0C26AC-604A-42B3-9956-ADED016EA2A3}"/>
              </a:ext>
            </a:extLst>
          </p:cNvPr>
          <p:cNvGrpSpPr/>
          <p:nvPr/>
        </p:nvGrpSpPr>
        <p:grpSpPr>
          <a:xfrm>
            <a:off x="3275856" y="1772816"/>
            <a:ext cx="360040" cy="360040"/>
            <a:chOff x="1691680" y="2708920"/>
            <a:chExt cx="720080" cy="720080"/>
          </a:xfrm>
          <a:solidFill>
            <a:srgbClr val="FFCCFF"/>
          </a:solidFill>
        </p:grpSpPr>
        <p:sp>
          <p:nvSpPr>
            <p:cNvPr id="4" name="楕円 3">
              <a:extLst>
                <a:ext uri="{FF2B5EF4-FFF2-40B4-BE49-F238E27FC236}">
                  <a16:creationId xmlns:a16="http://schemas.microsoft.com/office/drawing/2014/main" id="{ABA655A3-3A1F-44E7-AAAE-692DE4C90DA7}"/>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 name="直線矢印コネクタ 4">
              <a:extLst>
                <a:ext uri="{FF2B5EF4-FFF2-40B4-BE49-F238E27FC236}">
                  <a16:creationId xmlns:a16="http://schemas.microsoft.com/office/drawing/2014/main" id="{FDC3F464-9B93-451A-A060-C1B4B5F9CED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6" name="グループ化 5">
            <a:extLst>
              <a:ext uri="{FF2B5EF4-FFF2-40B4-BE49-F238E27FC236}">
                <a16:creationId xmlns:a16="http://schemas.microsoft.com/office/drawing/2014/main" id="{BD547BA6-A468-47DA-B8CA-56CC793D2B27}"/>
              </a:ext>
            </a:extLst>
          </p:cNvPr>
          <p:cNvGrpSpPr/>
          <p:nvPr/>
        </p:nvGrpSpPr>
        <p:grpSpPr>
          <a:xfrm>
            <a:off x="3995936" y="1772816"/>
            <a:ext cx="360040" cy="360040"/>
            <a:chOff x="1691680" y="2708920"/>
            <a:chExt cx="720080" cy="720080"/>
          </a:xfrm>
          <a:solidFill>
            <a:srgbClr val="FFCCFF"/>
          </a:solidFill>
        </p:grpSpPr>
        <p:sp>
          <p:nvSpPr>
            <p:cNvPr id="7" name="楕円 6">
              <a:extLst>
                <a:ext uri="{FF2B5EF4-FFF2-40B4-BE49-F238E27FC236}">
                  <a16:creationId xmlns:a16="http://schemas.microsoft.com/office/drawing/2014/main" id="{D0285263-8AA4-4550-86B4-3E377EA24AF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 name="直線矢印コネクタ 7">
              <a:extLst>
                <a:ext uri="{FF2B5EF4-FFF2-40B4-BE49-F238E27FC236}">
                  <a16:creationId xmlns:a16="http://schemas.microsoft.com/office/drawing/2014/main" id="{85FBA104-239D-44CF-A2CC-338920E8684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9" name="グループ化 8">
            <a:extLst>
              <a:ext uri="{FF2B5EF4-FFF2-40B4-BE49-F238E27FC236}">
                <a16:creationId xmlns:a16="http://schemas.microsoft.com/office/drawing/2014/main" id="{62B6C7C8-DB25-4370-9384-695710BFD209}"/>
              </a:ext>
            </a:extLst>
          </p:cNvPr>
          <p:cNvGrpSpPr/>
          <p:nvPr/>
        </p:nvGrpSpPr>
        <p:grpSpPr>
          <a:xfrm rot="10800000">
            <a:off x="4716016" y="1772816"/>
            <a:ext cx="360040" cy="360040"/>
            <a:chOff x="1691680" y="2708920"/>
            <a:chExt cx="720080" cy="720080"/>
          </a:xfrm>
          <a:solidFill>
            <a:srgbClr val="CCECFF"/>
          </a:solidFill>
        </p:grpSpPr>
        <p:sp>
          <p:nvSpPr>
            <p:cNvPr id="10" name="楕円 9">
              <a:extLst>
                <a:ext uri="{FF2B5EF4-FFF2-40B4-BE49-F238E27FC236}">
                  <a16:creationId xmlns:a16="http://schemas.microsoft.com/office/drawing/2014/main" id="{7DC064F0-1B98-46D2-8FCE-D9F36159833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 name="直線矢印コネクタ 10">
              <a:extLst>
                <a:ext uri="{FF2B5EF4-FFF2-40B4-BE49-F238E27FC236}">
                  <a16:creationId xmlns:a16="http://schemas.microsoft.com/office/drawing/2014/main" id="{010E46D1-738C-4A32-9720-A7D314E7896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2" name="グループ化 11">
            <a:extLst>
              <a:ext uri="{FF2B5EF4-FFF2-40B4-BE49-F238E27FC236}">
                <a16:creationId xmlns:a16="http://schemas.microsoft.com/office/drawing/2014/main" id="{CB5992D0-AED9-4AB9-AE0D-0FBCA4AE5E6E}"/>
              </a:ext>
            </a:extLst>
          </p:cNvPr>
          <p:cNvGrpSpPr/>
          <p:nvPr/>
        </p:nvGrpSpPr>
        <p:grpSpPr>
          <a:xfrm rot="10800000">
            <a:off x="5436096" y="1772816"/>
            <a:ext cx="360040" cy="360040"/>
            <a:chOff x="1691680" y="2708920"/>
            <a:chExt cx="720080" cy="720080"/>
          </a:xfrm>
          <a:solidFill>
            <a:srgbClr val="CCECFF"/>
          </a:solidFill>
        </p:grpSpPr>
        <p:sp>
          <p:nvSpPr>
            <p:cNvPr id="13" name="楕円 12">
              <a:extLst>
                <a:ext uri="{FF2B5EF4-FFF2-40B4-BE49-F238E27FC236}">
                  <a16:creationId xmlns:a16="http://schemas.microsoft.com/office/drawing/2014/main" id="{89BA6EB8-E72D-4AA3-9E6F-854CE4328C8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4" name="直線矢印コネクタ 13">
              <a:extLst>
                <a:ext uri="{FF2B5EF4-FFF2-40B4-BE49-F238E27FC236}">
                  <a16:creationId xmlns:a16="http://schemas.microsoft.com/office/drawing/2014/main" id="{C247E288-2DDF-4C64-B891-05932BC4270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5" name="直線コネクタ 14">
            <a:extLst>
              <a:ext uri="{FF2B5EF4-FFF2-40B4-BE49-F238E27FC236}">
                <a16:creationId xmlns:a16="http://schemas.microsoft.com/office/drawing/2014/main" id="{710EF8BA-3CA9-4350-B9DA-0BDCA230263B}"/>
              </a:ext>
            </a:extLst>
          </p:cNvPr>
          <p:cNvCxnSpPr>
            <a:stCxn id="4" idx="6"/>
            <a:endCxn id="7" idx="2"/>
          </p:cNvCxnSpPr>
          <p:nvPr/>
        </p:nvCxnSpPr>
        <p:spPr>
          <a:xfrm>
            <a:off x="3635896"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3F84B3D-151C-45E3-A54F-CECE98754AEA}"/>
              </a:ext>
            </a:extLst>
          </p:cNvPr>
          <p:cNvCxnSpPr>
            <a:cxnSpLocks/>
            <a:stCxn id="7" idx="6"/>
            <a:endCxn id="10" idx="6"/>
          </p:cNvCxnSpPr>
          <p:nvPr/>
        </p:nvCxnSpPr>
        <p:spPr>
          <a:xfrm>
            <a:off x="4355976" y="195283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3510259-9DD0-4443-9DD4-2B688A92F440}"/>
              </a:ext>
            </a:extLst>
          </p:cNvPr>
          <p:cNvCxnSpPr>
            <a:cxnSpLocks/>
            <a:stCxn id="10" idx="2"/>
            <a:endCxn id="13" idx="6"/>
          </p:cNvCxnSpPr>
          <p:nvPr/>
        </p:nvCxnSpPr>
        <p:spPr>
          <a:xfrm>
            <a:off x="5076056"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 name="グループ化 17">
            <a:extLst>
              <a:ext uri="{FF2B5EF4-FFF2-40B4-BE49-F238E27FC236}">
                <a16:creationId xmlns:a16="http://schemas.microsoft.com/office/drawing/2014/main" id="{D885ABC5-01B1-4224-BC04-5BA3DFB75634}"/>
              </a:ext>
            </a:extLst>
          </p:cNvPr>
          <p:cNvGrpSpPr/>
          <p:nvPr/>
        </p:nvGrpSpPr>
        <p:grpSpPr>
          <a:xfrm>
            <a:off x="3275856" y="2492896"/>
            <a:ext cx="360040" cy="360040"/>
            <a:chOff x="1691680" y="2708920"/>
            <a:chExt cx="720080" cy="720080"/>
          </a:xfrm>
          <a:solidFill>
            <a:srgbClr val="FFCCFF"/>
          </a:solidFill>
        </p:grpSpPr>
        <p:sp>
          <p:nvSpPr>
            <p:cNvPr id="19" name="楕円 18">
              <a:extLst>
                <a:ext uri="{FF2B5EF4-FFF2-40B4-BE49-F238E27FC236}">
                  <a16:creationId xmlns:a16="http://schemas.microsoft.com/office/drawing/2014/main" id="{55E19AC9-46F9-4030-B96A-322FDBE293B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 name="直線矢印コネクタ 19">
              <a:extLst>
                <a:ext uri="{FF2B5EF4-FFF2-40B4-BE49-F238E27FC236}">
                  <a16:creationId xmlns:a16="http://schemas.microsoft.com/office/drawing/2014/main" id="{AC01A449-76A1-4F3B-B292-35AEFF6377B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1" name="グループ化 20">
            <a:extLst>
              <a:ext uri="{FF2B5EF4-FFF2-40B4-BE49-F238E27FC236}">
                <a16:creationId xmlns:a16="http://schemas.microsoft.com/office/drawing/2014/main" id="{F196D4C4-45E6-484E-9A38-D3DB8AD38053}"/>
              </a:ext>
            </a:extLst>
          </p:cNvPr>
          <p:cNvGrpSpPr/>
          <p:nvPr/>
        </p:nvGrpSpPr>
        <p:grpSpPr>
          <a:xfrm>
            <a:off x="3995936" y="2492896"/>
            <a:ext cx="360040" cy="360040"/>
            <a:chOff x="1691680" y="2708920"/>
            <a:chExt cx="720080" cy="720080"/>
          </a:xfrm>
          <a:solidFill>
            <a:srgbClr val="FFCCFF"/>
          </a:solidFill>
        </p:grpSpPr>
        <p:sp>
          <p:nvSpPr>
            <p:cNvPr id="22" name="楕円 21">
              <a:extLst>
                <a:ext uri="{FF2B5EF4-FFF2-40B4-BE49-F238E27FC236}">
                  <a16:creationId xmlns:a16="http://schemas.microsoft.com/office/drawing/2014/main" id="{6AA53E44-B049-45C2-A4C5-23E20767CAB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 name="直線矢印コネクタ 22">
              <a:extLst>
                <a:ext uri="{FF2B5EF4-FFF2-40B4-BE49-F238E27FC236}">
                  <a16:creationId xmlns:a16="http://schemas.microsoft.com/office/drawing/2014/main" id="{CE14F3E0-0667-4A80-927B-DE98868C000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4" name="グループ化 23">
            <a:extLst>
              <a:ext uri="{FF2B5EF4-FFF2-40B4-BE49-F238E27FC236}">
                <a16:creationId xmlns:a16="http://schemas.microsoft.com/office/drawing/2014/main" id="{8A6CDE60-3E6B-4D58-BD4A-1BB670B0CC23}"/>
              </a:ext>
            </a:extLst>
          </p:cNvPr>
          <p:cNvGrpSpPr/>
          <p:nvPr/>
        </p:nvGrpSpPr>
        <p:grpSpPr>
          <a:xfrm>
            <a:off x="4716016" y="2492896"/>
            <a:ext cx="360040" cy="360040"/>
            <a:chOff x="1691680" y="2708920"/>
            <a:chExt cx="720080" cy="720080"/>
          </a:xfrm>
          <a:solidFill>
            <a:srgbClr val="FFCCFF"/>
          </a:solidFill>
        </p:grpSpPr>
        <p:sp>
          <p:nvSpPr>
            <p:cNvPr id="25" name="楕円 24">
              <a:extLst>
                <a:ext uri="{FF2B5EF4-FFF2-40B4-BE49-F238E27FC236}">
                  <a16:creationId xmlns:a16="http://schemas.microsoft.com/office/drawing/2014/main" id="{4B7C0810-FA17-4F67-8AFD-A9A609F2A4A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 name="直線矢印コネクタ 25">
              <a:extLst>
                <a:ext uri="{FF2B5EF4-FFF2-40B4-BE49-F238E27FC236}">
                  <a16:creationId xmlns:a16="http://schemas.microsoft.com/office/drawing/2014/main" id="{22C7A2F8-A7FA-4B55-B58A-C4AAF8A830E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7" name="グループ化 26">
            <a:extLst>
              <a:ext uri="{FF2B5EF4-FFF2-40B4-BE49-F238E27FC236}">
                <a16:creationId xmlns:a16="http://schemas.microsoft.com/office/drawing/2014/main" id="{A0ED1E99-97DA-40EC-87F6-67910EA8FD7D}"/>
              </a:ext>
            </a:extLst>
          </p:cNvPr>
          <p:cNvGrpSpPr/>
          <p:nvPr/>
        </p:nvGrpSpPr>
        <p:grpSpPr>
          <a:xfrm rot="10800000">
            <a:off x="5436096" y="2492896"/>
            <a:ext cx="360040" cy="360040"/>
            <a:chOff x="1691680" y="2708920"/>
            <a:chExt cx="720080" cy="720080"/>
          </a:xfrm>
          <a:solidFill>
            <a:srgbClr val="CCECFF"/>
          </a:solidFill>
        </p:grpSpPr>
        <p:sp>
          <p:nvSpPr>
            <p:cNvPr id="28" name="楕円 27">
              <a:extLst>
                <a:ext uri="{FF2B5EF4-FFF2-40B4-BE49-F238E27FC236}">
                  <a16:creationId xmlns:a16="http://schemas.microsoft.com/office/drawing/2014/main" id="{1A1958FF-7C93-4AEE-B6B1-C9EF45ADA8F7}"/>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9" name="直線矢印コネクタ 28">
              <a:extLst>
                <a:ext uri="{FF2B5EF4-FFF2-40B4-BE49-F238E27FC236}">
                  <a16:creationId xmlns:a16="http://schemas.microsoft.com/office/drawing/2014/main" id="{3114CEBF-0656-4BC2-817A-8D9507CB920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30" name="直線コネクタ 29">
            <a:extLst>
              <a:ext uri="{FF2B5EF4-FFF2-40B4-BE49-F238E27FC236}">
                <a16:creationId xmlns:a16="http://schemas.microsoft.com/office/drawing/2014/main" id="{FBC6F255-623E-4865-B6F7-BD62BDE9E57F}"/>
              </a:ext>
            </a:extLst>
          </p:cNvPr>
          <p:cNvCxnSpPr>
            <a:stCxn id="19" idx="6"/>
            <a:endCxn id="22" idx="2"/>
          </p:cNvCxnSpPr>
          <p:nvPr/>
        </p:nvCxnSpPr>
        <p:spPr>
          <a:xfrm>
            <a:off x="3635896"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 name="直線コネクタ 30">
            <a:extLst>
              <a:ext uri="{FF2B5EF4-FFF2-40B4-BE49-F238E27FC236}">
                <a16:creationId xmlns:a16="http://schemas.microsoft.com/office/drawing/2014/main" id="{4D7E79D6-0218-4D17-AFE5-9D25D00C9AED}"/>
              </a:ext>
            </a:extLst>
          </p:cNvPr>
          <p:cNvCxnSpPr>
            <a:cxnSpLocks/>
            <a:stCxn id="22" idx="6"/>
            <a:endCxn id="25" idx="2"/>
          </p:cNvCxnSpPr>
          <p:nvPr/>
        </p:nvCxnSpPr>
        <p:spPr>
          <a:xfrm>
            <a:off x="4355976"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 name="直線コネクタ 31">
            <a:extLst>
              <a:ext uri="{FF2B5EF4-FFF2-40B4-BE49-F238E27FC236}">
                <a16:creationId xmlns:a16="http://schemas.microsoft.com/office/drawing/2014/main" id="{F4035253-123C-4ABE-90A3-64F13B9725A8}"/>
              </a:ext>
            </a:extLst>
          </p:cNvPr>
          <p:cNvCxnSpPr>
            <a:cxnSpLocks/>
            <a:stCxn id="25" idx="6"/>
            <a:endCxn id="28" idx="6"/>
          </p:cNvCxnSpPr>
          <p:nvPr/>
        </p:nvCxnSpPr>
        <p:spPr>
          <a:xfrm>
            <a:off x="5076056" y="267291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3" name="グループ化 32">
            <a:extLst>
              <a:ext uri="{FF2B5EF4-FFF2-40B4-BE49-F238E27FC236}">
                <a16:creationId xmlns:a16="http://schemas.microsoft.com/office/drawing/2014/main" id="{351022DC-D8C1-46AD-8FAB-CEDACBC62B10}"/>
              </a:ext>
            </a:extLst>
          </p:cNvPr>
          <p:cNvGrpSpPr/>
          <p:nvPr/>
        </p:nvGrpSpPr>
        <p:grpSpPr>
          <a:xfrm>
            <a:off x="3275856" y="3212976"/>
            <a:ext cx="360040" cy="360040"/>
            <a:chOff x="1691680" y="2708920"/>
            <a:chExt cx="720080" cy="720080"/>
          </a:xfrm>
          <a:solidFill>
            <a:srgbClr val="FFCCFF"/>
          </a:solidFill>
        </p:grpSpPr>
        <p:sp>
          <p:nvSpPr>
            <p:cNvPr id="34" name="楕円 33">
              <a:extLst>
                <a:ext uri="{FF2B5EF4-FFF2-40B4-BE49-F238E27FC236}">
                  <a16:creationId xmlns:a16="http://schemas.microsoft.com/office/drawing/2014/main" id="{9802774C-D5A1-4EF9-8525-115ACFF6F61F}"/>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 name="直線矢印コネクタ 34">
              <a:extLst>
                <a:ext uri="{FF2B5EF4-FFF2-40B4-BE49-F238E27FC236}">
                  <a16:creationId xmlns:a16="http://schemas.microsoft.com/office/drawing/2014/main" id="{1FCAFA5B-36DE-4099-892F-A92CADF8CED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6" name="グループ化 35">
            <a:extLst>
              <a:ext uri="{FF2B5EF4-FFF2-40B4-BE49-F238E27FC236}">
                <a16:creationId xmlns:a16="http://schemas.microsoft.com/office/drawing/2014/main" id="{2BCFBF83-9B70-4385-9989-CDD744B3E9DB}"/>
              </a:ext>
            </a:extLst>
          </p:cNvPr>
          <p:cNvGrpSpPr/>
          <p:nvPr/>
        </p:nvGrpSpPr>
        <p:grpSpPr>
          <a:xfrm>
            <a:off x="3995936" y="3212976"/>
            <a:ext cx="360040" cy="360040"/>
            <a:chOff x="1691680" y="2708920"/>
            <a:chExt cx="720080" cy="720080"/>
          </a:xfrm>
          <a:solidFill>
            <a:srgbClr val="FFCCFF"/>
          </a:solidFill>
        </p:grpSpPr>
        <p:sp>
          <p:nvSpPr>
            <p:cNvPr id="37" name="楕円 36">
              <a:extLst>
                <a:ext uri="{FF2B5EF4-FFF2-40B4-BE49-F238E27FC236}">
                  <a16:creationId xmlns:a16="http://schemas.microsoft.com/office/drawing/2014/main" id="{04AB3C72-C37F-4522-B049-A3B4DA859C2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8" name="直線矢印コネクタ 37">
              <a:extLst>
                <a:ext uri="{FF2B5EF4-FFF2-40B4-BE49-F238E27FC236}">
                  <a16:creationId xmlns:a16="http://schemas.microsoft.com/office/drawing/2014/main" id="{E64EC00A-9599-4F58-A994-5DABE2DEE13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39" name="グループ化 38">
            <a:extLst>
              <a:ext uri="{FF2B5EF4-FFF2-40B4-BE49-F238E27FC236}">
                <a16:creationId xmlns:a16="http://schemas.microsoft.com/office/drawing/2014/main" id="{0BEE2EB7-3FDD-4DEA-B00B-C94EA8C9F2FC}"/>
              </a:ext>
            </a:extLst>
          </p:cNvPr>
          <p:cNvGrpSpPr/>
          <p:nvPr/>
        </p:nvGrpSpPr>
        <p:grpSpPr>
          <a:xfrm rot="10800000">
            <a:off x="4716016" y="3212976"/>
            <a:ext cx="360040" cy="360040"/>
            <a:chOff x="1691680" y="2708920"/>
            <a:chExt cx="720080" cy="720080"/>
          </a:xfrm>
          <a:solidFill>
            <a:srgbClr val="CCECFF"/>
          </a:solidFill>
        </p:grpSpPr>
        <p:sp>
          <p:nvSpPr>
            <p:cNvPr id="40" name="楕円 39">
              <a:extLst>
                <a:ext uri="{FF2B5EF4-FFF2-40B4-BE49-F238E27FC236}">
                  <a16:creationId xmlns:a16="http://schemas.microsoft.com/office/drawing/2014/main" id="{1362D2BA-D181-48F7-B456-B114E301CE1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1" name="直線矢印コネクタ 40">
              <a:extLst>
                <a:ext uri="{FF2B5EF4-FFF2-40B4-BE49-F238E27FC236}">
                  <a16:creationId xmlns:a16="http://schemas.microsoft.com/office/drawing/2014/main" id="{0B8FDB38-4222-47B9-8571-39D6D4E23CAC}"/>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42" name="グループ化 41">
            <a:extLst>
              <a:ext uri="{FF2B5EF4-FFF2-40B4-BE49-F238E27FC236}">
                <a16:creationId xmlns:a16="http://schemas.microsoft.com/office/drawing/2014/main" id="{E1660A10-523A-47BD-BCF2-C6BBC29994A0}"/>
              </a:ext>
            </a:extLst>
          </p:cNvPr>
          <p:cNvGrpSpPr/>
          <p:nvPr/>
        </p:nvGrpSpPr>
        <p:grpSpPr>
          <a:xfrm rot="10800000">
            <a:off x="5436096" y="3212976"/>
            <a:ext cx="360040" cy="360040"/>
            <a:chOff x="1691680" y="2708920"/>
            <a:chExt cx="720080" cy="720080"/>
          </a:xfrm>
          <a:solidFill>
            <a:srgbClr val="CCECFF"/>
          </a:solidFill>
        </p:grpSpPr>
        <p:sp>
          <p:nvSpPr>
            <p:cNvPr id="43" name="楕円 42">
              <a:extLst>
                <a:ext uri="{FF2B5EF4-FFF2-40B4-BE49-F238E27FC236}">
                  <a16:creationId xmlns:a16="http://schemas.microsoft.com/office/drawing/2014/main" id="{C35D8988-5093-465B-9419-5B291546BAE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44" name="直線矢印コネクタ 43">
              <a:extLst>
                <a:ext uri="{FF2B5EF4-FFF2-40B4-BE49-F238E27FC236}">
                  <a16:creationId xmlns:a16="http://schemas.microsoft.com/office/drawing/2014/main" id="{D30E8140-1E1C-42BA-A57C-63ED73ED66DC}"/>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45" name="直線コネクタ 44">
            <a:extLst>
              <a:ext uri="{FF2B5EF4-FFF2-40B4-BE49-F238E27FC236}">
                <a16:creationId xmlns:a16="http://schemas.microsoft.com/office/drawing/2014/main" id="{0D2A2BA8-5842-4879-9893-1CCA9507786E}"/>
              </a:ext>
            </a:extLst>
          </p:cNvPr>
          <p:cNvCxnSpPr>
            <a:stCxn id="34" idx="6"/>
            <a:endCxn id="37" idx="2"/>
          </p:cNvCxnSpPr>
          <p:nvPr/>
        </p:nvCxnSpPr>
        <p:spPr>
          <a:xfrm>
            <a:off x="3635896"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6" name="直線コネクタ 45">
            <a:extLst>
              <a:ext uri="{FF2B5EF4-FFF2-40B4-BE49-F238E27FC236}">
                <a16:creationId xmlns:a16="http://schemas.microsoft.com/office/drawing/2014/main" id="{B2A3C9F7-26E7-4149-BFC8-209A2B1B5456}"/>
              </a:ext>
            </a:extLst>
          </p:cNvPr>
          <p:cNvCxnSpPr>
            <a:cxnSpLocks/>
            <a:stCxn id="37" idx="6"/>
            <a:endCxn id="40" idx="6"/>
          </p:cNvCxnSpPr>
          <p:nvPr/>
        </p:nvCxnSpPr>
        <p:spPr>
          <a:xfrm>
            <a:off x="4355976" y="339299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155BDA5F-9C7A-439F-B262-C192661FE1F2}"/>
              </a:ext>
            </a:extLst>
          </p:cNvPr>
          <p:cNvCxnSpPr>
            <a:cxnSpLocks/>
            <a:stCxn id="40" idx="2"/>
            <a:endCxn id="43" idx="6"/>
          </p:cNvCxnSpPr>
          <p:nvPr/>
        </p:nvCxnSpPr>
        <p:spPr>
          <a:xfrm>
            <a:off x="5076056"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グループ化 47">
            <a:extLst>
              <a:ext uri="{FF2B5EF4-FFF2-40B4-BE49-F238E27FC236}">
                <a16:creationId xmlns:a16="http://schemas.microsoft.com/office/drawing/2014/main" id="{0F806219-AE00-48CD-A4C5-593A323FAA66}"/>
              </a:ext>
            </a:extLst>
          </p:cNvPr>
          <p:cNvGrpSpPr/>
          <p:nvPr/>
        </p:nvGrpSpPr>
        <p:grpSpPr>
          <a:xfrm>
            <a:off x="3275856" y="3933056"/>
            <a:ext cx="360040" cy="360040"/>
            <a:chOff x="1691680" y="2708920"/>
            <a:chExt cx="720080" cy="720080"/>
          </a:xfrm>
          <a:solidFill>
            <a:srgbClr val="FFCCFF"/>
          </a:solidFill>
        </p:grpSpPr>
        <p:sp>
          <p:nvSpPr>
            <p:cNvPr id="49" name="楕円 48">
              <a:extLst>
                <a:ext uri="{FF2B5EF4-FFF2-40B4-BE49-F238E27FC236}">
                  <a16:creationId xmlns:a16="http://schemas.microsoft.com/office/drawing/2014/main" id="{26AD6B4B-87C8-4BEA-B79B-8704E3BC45FF}"/>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0" name="直線矢印コネクタ 49">
              <a:extLst>
                <a:ext uri="{FF2B5EF4-FFF2-40B4-BE49-F238E27FC236}">
                  <a16:creationId xmlns:a16="http://schemas.microsoft.com/office/drawing/2014/main" id="{6CE24C74-CCC7-40E8-A6B1-2038CD2000A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51" name="グループ化 50">
            <a:extLst>
              <a:ext uri="{FF2B5EF4-FFF2-40B4-BE49-F238E27FC236}">
                <a16:creationId xmlns:a16="http://schemas.microsoft.com/office/drawing/2014/main" id="{09DFCB3D-351B-475D-8222-0E4C44993C21}"/>
              </a:ext>
            </a:extLst>
          </p:cNvPr>
          <p:cNvGrpSpPr/>
          <p:nvPr/>
        </p:nvGrpSpPr>
        <p:grpSpPr>
          <a:xfrm>
            <a:off x="3995936" y="3933056"/>
            <a:ext cx="360040" cy="360040"/>
            <a:chOff x="1691680" y="2708920"/>
            <a:chExt cx="720080" cy="720080"/>
          </a:xfrm>
          <a:solidFill>
            <a:srgbClr val="FFCCFF"/>
          </a:solidFill>
        </p:grpSpPr>
        <p:sp>
          <p:nvSpPr>
            <p:cNvPr id="52" name="楕円 51">
              <a:extLst>
                <a:ext uri="{FF2B5EF4-FFF2-40B4-BE49-F238E27FC236}">
                  <a16:creationId xmlns:a16="http://schemas.microsoft.com/office/drawing/2014/main" id="{AB82B12E-E402-4CC3-AA04-5B84942DEB6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3" name="直線矢印コネクタ 52">
              <a:extLst>
                <a:ext uri="{FF2B5EF4-FFF2-40B4-BE49-F238E27FC236}">
                  <a16:creationId xmlns:a16="http://schemas.microsoft.com/office/drawing/2014/main" id="{4A8AA663-8B5A-4681-96B7-55CA1E0894E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54" name="グループ化 53">
            <a:extLst>
              <a:ext uri="{FF2B5EF4-FFF2-40B4-BE49-F238E27FC236}">
                <a16:creationId xmlns:a16="http://schemas.microsoft.com/office/drawing/2014/main" id="{33D5CCA8-129F-42D1-8E1F-50AB4F16272A}"/>
              </a:ext>
            </a:extLst>
          </p:cNvPr>
          <p:cNvGrpSpPr/>
          <p:nvPr/>
        </p:nvGrpSpPr>
        <p:grpSpPr>
          <a:xfrm rot="10800000">
            <a:off x="4716016" y="3933056"/>
            <a:ext cx="360040" cy="360040"/>
            <a:chOff x="1691680" y="2708920"/>
            <a:chExt cx="720080" cy="720080"/>
          </a:xfrm>
          <a:solidFill>
            <a:srgbClr val="CCECFF"/>
          </a:solidFill>
        </p:grpSpPr>
        <p:sp>
          <p:nvSpPr>
            <p:cNvPr id="55" name="楕円 54">
              <a:extLst>
                <a:ext uri="{FF2B5EF4-FFF2-40B4-BE49-F238E27FC236}">
                  <a16:creationId xmlns:a16="http://schemas.microsoft.com/office/drawing/2014/main" id="{C9137928-B5A8-4647-8DF1-432E686E0F2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6" name="直線矢印コネクタ 55">
              <a:extLst>
                <a:ext uri="{FF2B5EF4-FFF2-40B4-BE49-F238E27FC236}">
                  <a16:creationId xmlns:a16="http://schemas.microsoft.com/office/drawing/2014/main" id="{8185F9EB-4D09-4C42-A323-675EAEB9F64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57" name="グループ化 56">
            <a:extLst>
              <a:ext uri="{FF2B5EF4-FFF2-40B4-BE49-F238E27FC236}">
                <a16:creationId xmlns:a16="http://schemas.microsoft.com/office/drawing/2014/main" id="{F2A71C2A-96B7-4F4F-84C6-EEC945173F81}"/>
              </a:ext>
            </a:extLst>
          </p:cNvPr>
          <p:cNvGrpSpPr/>
          <p:nvPr/>
        </p:nvGrpSpPr>
        <p:grpSpPr>
          <a:xfrm rot="10800000">
            <a:off x="5436096" y="3933056"/>
            <a:ext cx="360040" cy="360040"/>
            <a:chOff x="1691680" y="2708920"/>
            <a:chExt cx="720080" cy="720080"/>
          </a:xfrm>
          <a:solidFill>
            <a:srgbClr val="CCECFF"/>
          </a:solidFill>
        </p:grpSpPr>
        <p:sp>
          <p:nvSpPr>
            <p:cNvPr id="58" name="楕円 57">
              <a:extLst>
                <a:ext uri="{FF2B5EF4-FFF2-40B4-BE49-F238E27FC236}">
                  <a16:creationId xmlns:a16="http://schemas.microsoft.com/office/drawing/2014/main" id="{15901B06-A5BB-4C5A-A3AD-98E26A5D935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59" name="直線矢印コネクタ 58">
              <a:extLst>
                <a:ext uri="{FF2B5EF4-FFF2-40B4-BE49-F238E27FC236}">
                  <a16:creationId xmlns:a16="http://schemas.microsoft.com/office/drawing/2014/main" id="{1CA028D8-BB36-4894-801E-DDA15FA7142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60" name="直線コネクタ 59">
            <a:extLst>
              <a:ext uri="{FF2B5EF4-FFF2-40B4-BE49-F238E27FC236}">
                <a16:creationId xmlns:a16="http://schemas.microsoft.com/office/drawing/2014/main" id="{AC9C4C5A-2E78-45D4-8233-EAACFE20F9C7}"/>
              </a:ext>
            </a:extLst>
          </p:cNvPr>
          <p:cNvCxnSpPr>
            <a:stCxn id="49" idx="6"/>
            <a:endCxn id="52" idx="2"/>
          </p:cNvCxnSpPr>
          <p:nvPr/>
        </p:nvCxnSpPr>
        <p:spPr>
          <a:xfrm>
            <a:off x="3635896"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69404F33-7552-4F7F-B26D-933680C1A78C}"/>
              </a:ext>
            </a:extLst>
          </p:cNvPr>
          <p:cNvCxnSpPr>
            <a:cxnSpLocks/>
            <a:stCxn id="52" idx="6"/>
            <a:endCxn id="55" idx="6"/>
          </p:cNvCxnSpPr>
          <p:nvPr/>
        </p:nvCxnSpPr>
        <p:spPr>
          <a:xfrm>
            <a:off x="4355976" y="411307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2" name="直線コネクタ 61">
            <a:extLst>
              <a:ext uri="{FF2B5EF4-FFF2-40B4-BE49-F238E27FC236}">
                <a16:creationId xmlns:a16="http://schemas.microsoft.com/office/drawing/2014/main" id="{0267C2A9-993F-4B76-BC07-34A010E51D31}"/>
              </a:ext>
            </a:extLst>
          </p:cNvPr>
          <p:cNvCxnSpPr>
            <a:cxnSpLocks/>
            <a:stCxn id="55" idx="2"/>
            <a:endCxn id="58" idx="6"/>
          </p:cNvCxnSpPr>
          <p:nvPr/>
        </p:nvCxnSpPr>
        <p:spPr>
          <a:xfrm>
            <a:off x="5076056"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D07A7C70-3034-43B1-AF53-9196F822B589}"/>
              </a:ext>
            </a:extLst>
          </p:cNvPr>
          <p:cNvCxnSpPr>
            <a:stCxn id="4" idx="4"/>
            <a:endCxn id="19" idx="0"/>
          </p:cNvCxnSpPr>
          <p:nvPr/>
        </p:nvCxnSpPr>
        <p:spPr>
          <a:xfrm>
            <a:off x="3455876"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4" name="直線コネクタ 63">
            <a:extLst>
              <a:ext uri="{FF2B5EF4-FFF2-40B4-BE49-F238E27FC236}">
                <a16:creationId xmlns:a16="http://schemas.microsoft.com/office/drawing/2014/main" id="{C7A7296C-0F37-4CF8-906A-24F95316CA05}"/>
              </a:ext>
            </a:extLst>
          </p:cNvPr>
          <p:cNvCxnSpPr>
            <a:cxnSpLocks/>
            <a:stCxn id="34" idx="0"/>
            <a:endCxn id="19" idx="4"/>
          </p:cNvCxnSpPr>
          <p:nvPr/>
        </p:nvCxnSpPr>
        <p:spPr>
          <a:xfrm flipV="1">
            <a:off x="3455876"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直線コネクタ 64">
            <a:extLst>
              <a:ext uri="{FF2B5EF4-FFF2-40B4-BE49-F238E27FC236}">
                <a16:creationId xmlns:a16="http://schemas.microsoft.com/office/drawing/2014/main" id="{6B41CCEB-05A1-4E8C-A40F-3DA77CD92810}"/>
              </a:ext>
            </a:extLst>
          </p:cNvPr>
          <p:cNvCxnSpPr>
            <a:cxnSpLocks/>
            <a:stCxn id="49" idx="0"/>
            <a:endCxn id="34" idx="4"/>
          </p:cNvCxnSpPr>
          <p:nvPr/>
        </p:nvCxnSpPr>
        <p:spPr>
          <a:xfrm flipV="1">
            <a:off x="3455876"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BFB8C561-3F7D-435B-B913-E6E7A5827E11}"/>
              </a:ext>
            </a:extLst>
          </p:cNvPr>
          <p:cNvCxnSpPr>
            <a:cxnSpLocks/>
            <a:stCxn id="52" idx="0"/>
            <a:endCxn id="37" idx="4"/>
          </p:cNvCxnSpPr>
          <p:nvPr/>
        </p:nvCxnSpPr>
        <p:spPr>
          <a:xfrm flipV="1">
            <a:off x="4175956"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7" name="直線コネクタ 66">
            <a:extLst>
              <a:ext uri="{FF2B5EF4-FFF2-40B4-BE49-F238E27FC236}">
                <a16:creationId xmlns:a16="http://schemas.microsoft.com/office/drawing/2014/main" id="{73A8075C-F1A3-46F8-B09F-2C4C5554D873}"/>
              </a:ext>
            </a:extLst>
          </p:cNvPr>
          <p:cNvCxnSpPr>
            <a:cxnSpLocks/>
            <a:stCxn id="55" idx="4"/>
            <a:endCxn id="40" idx="0"/>
          </p:cNvCxnSpPr>
          <p:nvPr/>
        </p:nvCxnSpPr>
        <p:spPr>
          <a:xfrm flipV="1">
            <a:off x="4896036"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直線コネクタ 67">
            <a:extLst>
              <a:ext uri="{FF2B5EF4-FFF2-40B4-BE49-F238E27FC236}">
                <a16:creationId xmlns:a16="http://schemas.microsoft.com/office/drawing/2014/main" id="{C2779440-BF5D-4F8D-BD13-567B1FB95162}"/>
              </a:ext>
            </a:extLst>
          </p:cNvPr>
          <p:cNvCxnSpPr>
            <a:cxnSpLocks/>
            <a:stCxn id="58" idx="4"/>
            <a:endCxn id="43" idx="0"/>
          </p:cNvCxnSpPr>
          <p:nvPr/>
        </p:nvCxnSpPr>
        <p:spPr>
          <a:xfrm flipV="1">
            <a:off x="5616116"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9" name="直線コネクタ 68">
            <a:extLst>
              <a:ext uri="{FF2B5EF4-FFF2-40B4-BE49-F238E27FC236}">
                <a16:creationId xmlns:a16="http://schemas.microsoft.com/office/drawing/2014/main" id="{5E4EB712-B93C-40CF-96F0-A1E884C0E5E7}"/>
              </a:ext>
            </a:extLst>
          </p:cNvPr>
          <p:cNvCxnSpPr>
            <a:cxnSpLocks/>
            <a:stCxn id="43" idx="4"/>
            <a:endCxn id="28" idx="0"/>
          </p:cNvCxnSpPr>
          <p:nvPr/>
        </p:nvCxnSpPr>
        <p:spPr>
          <a:xfrm flipV="1">
            <a:off x="5616116"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5CF040E3-7ECB-4B29-AE22-5E03E02F7F61}"/>
              </a:ext>
            </a:extLst>
          </p:cNvPr>
          <p:cNvCxnSpPr>
            <a:cxnSpLocks/>
            <a:stCxn id="40" idx="4"/>
            <a:endCxn id="25" idx="4"/>
          </p:cNvCxnSpPr>
          <p:nvPr/>
        </p:nvCxnSpPr>
        <p:spPr>
          <a:xfrm flipV="1">
            <a:off x="4896036" y="2852936"/>
            <a:ext cx="0" cy="36004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BE985B31-5F79-44F3-9263-8DDCD2F0FC21}"/>
              </a:ext>
            </a:extLst>
          </p:cNvPr>
          <p:cNvCxnSpPr>
            <a:cxnSpLocks/>
            <a:stCxn id="37" idx="0"/>
            <a:endCxn id="22" idx="4"/>
          </p:cNvCxnSpPr>
          <p:nvPr/>
        </p:nvCxnSpPr>
        <p:spPr>
          <a:xfrm flipV="1">
            <a:off x="4175956"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0AAB7DA9-5C19-4EF9-B715-47CB708D8A31}"/>
              </a:ext>
            </a:extLst>
          </p:cNvPr>
          <p:cNvCxnSpPr>
            <a:cxnSpLocks/>
            <a:stCxn id="22" idx="0"/>
            <a:endCxn id="7" idx="4"/>
          </p:cNvCxnSpPr>
          <p:nvPr/>
        </p:nvCxnSpPr>
        <p:spPr>
          <a:xfrm flipV="1">
            <a:off x="4175956"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3" name="直線コネクタ 72">
            <a:extLst>
              <a:ext uri="{FF2B5EF4-FFF2-40B4-BE49-F238E27FC236}">
                <a16:creationId xmlns:a16="http://schemas.microsoft.com/office/drawing/2014/main" id="{9B8BCFD5-5FDF-4C98-8A24-1B9F50DA22B0}"/>
              </a:ext>
            </a:extLst>
          </p:cNvPr>
          <p:cNvCxnSpPr>
            <a:cxnSpLocks/>
            <a:stCxn id="25" idx="0"/>
            <a:endCxn id="10" idx="0"/>
          </p:cNvCxnSpPr>
          <p:nvPr/>
        </p:nvCxnSpPr>
        <p:spPr>
          <a:xfrm flipV="1">
            <a:off x="4896036" y="2132856"/>
            <a:ext cx="0" cy="36004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直線コネクタ 73">
            <a:extLst>
              <a:ext uri="{FF2B5EF4-FFF2-40B4-BE49-F238E27FC236}">
                <a16:creationId xmlns:a16="http://schemas.microsoft.com/office/drawing/2014/main" id="{E16BE300-EE59-431B-A644-CB0EB51EA1BF}"/>
              </a:ext>
            </a:extLst>
          </p:cNvPr>
          <p:cNvCxnSpPr>
            <a:cxnSpLocks/>
            <a:stCxn id="28" idx="4"/>
            <a:endCxn id="13" idx="0"/>
          </p:cNvCxnSpPr>
          <p:nvPr/>
        </p:nvCxnSpPr>
        <p:spPr>
          <a:xfrm flipV="1">
            <a:off x="5616116"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テキスト ボックス 80">
            <a:extLst>
              <a:ext uri="{FF2B5EF4-FFF2-40B4-BE49-F238E27FC236}">
                <a16:creationId xmlns:a16="http://schemas.microsoft.com/office/drawing/2014/main" id="{8CEDC0A5-2162-493F-A7D8-3A99B9064595}"/>
              </a:ext>
            </a:extLst>
          </p:cNvPr>
          <p:cNvSpPr txBox="1"/>
          <p:nvPr/>
        </p:nvSpPr>
        <p:spPr>
          <a:xfrm>
            <a:off x="323528" y="1124744"/>
            <a:ext cx="8111516" cy="523220"/>
          </a:xfrm>
          <a:prstGeom prst="rect">
            <a:avLst/>
          </a:prstGeom>
          <a:noFill/>
        </p:spPr>
        <p:txBody>
          <a:bodyPr wrap="none" rtlCol="0">
            <a:spAutoFit/>
          </a:bodyPr>
          <a:lstStyle/>
          <a:p>
            <a:r>
              <a:rPr kumimoji="1" lang="en-US" altLang="ja-JP" sz="2800" dirty="0"/>
              <a:t>Single-Spin-Flip</a:t>
            </a:r>
            <a:r>
              <a:rPr kumimoji="1" lang="ja-JP" altLang="en-US" sz="2800" dirty="0"/>
              <a:t>でドメインウォール解消を試みる</a:t>
            </a:r>
          </a:p>
        </p:txBody>
      </p:sp>
      <p:grpSp>
        <p:nvGrpSpPr>
          <p:cNvPr id="82" name="グループ化 81">
            <a:extLst>
              <a:ext uri="{FF2B5EF4-FFF2-40B4-BE49-F238E27FC236}">
                <a16:creationId xmlns:a16="http://schemas.microsoft.com/office/drawing/2014/main" id="{DAC4C6F8-F928-4A84-AE77-39226BCEAADA}"/>
              </a:ext>
            </a:extLst>
          </p:cNvPr>
          <p:cNvGrpSpPr/>
          <p:nvPr/>
        </p:nvGrpSpPr>
        <p:grpSpPr>
          <a:xfrm>
            <a:off x="71500" y="1772816"/>
            <a:ext cx="360040" cy="360040"/>
            <a:chOff x="1691680" y="2708920"/>
            <a:chExt cx="720080" cy="720080"/>
          </a:xfrm>
          <a:solidFill>
            <a:srgbClr val="FFCCFF"/>
          </a:solidFill>
        </p:grpSpPr>
        <p:sp>
          <p:nvSpPr>
            <p:cNvPr id="83" name="楕円 82">
              <a:extLst>
                <a:ext uri="{FF2B5EF4-FFF2-40B4-BE49-F238E27FC236}">
                  <a16:creationId xmlns:a16="http://schemas.microsoft.com/office/drawing/2014/main" id="{218F4C67-9317-46E3-92D6-EFA56EF56AC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4" name="直線矢印コネクタ 83">
              <a:extLst>
                <a:ext uri="{FF2B5EF4-FFF2-40B4-BE49-F238E27FC236}">
                  <a16:creationId xmlns:a16="http://schemas.microsoft.com/office/drawing/2014/main" id="{8E736AA2-C42C-4F45-AEDF-8C4B8AC6A851}"/>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5" name="グループ化 84">
            <a:extLst>
              <a:ext uri="{FF2B5EF4-FFF2-40B4-BE49-F238E27FC236}">
                <a16:creationId xmlns:a16="http://schemas.microsoft.com/office/drawing/2014/main" id="{AE836975-771F-4AFB-A16A-BC0071DD2EA2}"/>
              </a:ext>
            </a:extLst>
          </p:cNvPr>
          <p:cNvGrpSpPr/>
          <p:nvPr/>
        </p:nvGrpSpPr>
        <p:grpSpPr>
          <a:xfrm>
            <a:off x="791580" y="1772816"/>
            <a:ext cx="360040" cy="360040"/>
            <a:chOff x="1691680" y="2708920"/>
            <a:chExt cx="720080" cy="720080"/>
          </a:xfrm>
          <a:solidFill>
            <a:srgbClr val="FFCCFF"/>
          </a:solidFill>
        </p:grpSpPr>
        <p:sp>
          <p:nvSpPr>
            <p:cNvPr id="86" name="楕円 85">
              <a:extLst>
                <a:ext uri="{FF2B5EF4-FFF2-40B4-BE49-F238E27FC236}">
                  <a16:creationId xmlns:a16="http://schemas.microsoft.com/office/drawing/2014/main" id="{FD2E2160-9BD8-4589-BF25-BECE23B25BF5}"/>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87" name="直線矢印コネクタ 86">
              <a:extLst>
                <a:ext uri="{FF2B5EF4-FFF2-40B4-BE49-F238E27FC236}">
                  <a16:creationId xmlns:a16="http://schemas.microsoft.com/office/drawing/2014/main" id="{D4B3C51D-0D8C-4713-A1DF-9AB6AA95CA4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88" name="グループ化 87">
            <a:extLst>
              <a:ext uri="{FF2B5EF4-FFF2-40B4-BE49-F238E27FC236}">
                <a16:creationId xmlns:a16="http://schemas.microsoft.com/office/drawing/2014/main" id="{71DB9787-B3FA-4297-B2A6-1515D74F472D}"/>
              </a:ext>
            </a:extLst>
          </p:cNvPr>
          <p:cNvGrpSpPr/>
          <p:nvPr/>
        </p:nvGrpSpPr>
        <p:grpSpPr>
          <a:xfrm rot="10800000">
            <a:off x="1511660" y="1772816"/>
            <a:ext cx="360040" cy="360040"/>
            <a:chOff x="1691680" y="2708920"/>
            <a:chExt cx="720080" cy="720080"/>
          </a:xfrm>
          <a:solidFill>
            <a:srgbClr val="CCECFF"/>
          </a:solidFill>
        </p:grpSpPr>
        <p:sp>
          <p:nvSpPr>
            <p:cNvPr id="89" name="楕円 88">
              <a:extLst>
                <a:ext uri="{FF2B5EF4-FFF2-40B4-BE49-F238E27FC236}">
                  <a16:creationId xmlns:a16="http://schemas.microsoft.com/office/drawing/2014/main" id="{47E959D3-8C3F-45F4-9500-E2FC86FE89F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0" name="直線矢印コネクタ 89">
              <a:extLst>
                <a:ext uri="{FF2B5EF4-FFF2-40B4-BE49-F238E27FC236}">
                  <a16:creationId xmlns:a16="http://schemas.microsoft.com/office/drawing/2014/main" id="{32ED2B6A-BBBB-4E29-9D66-F423AC07464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91" name="グループ化 90">
            <a:extLst>
              <a:ext uri="{FF2B5EF4-FFF2-40B4-BE49-F238E27FC236}">
                <a16:creationId xmlns:a16="http://schemas.microsoft.com/office/drawing/2014/main" id="{13E0E3B1-88C5-485F-A7C7-AB74B7373B5A}"/>
              </a:ext>
            </a:extLst>
          </p:cNvPr>
          <p:cNvGrpSpPr/>
          <p:nvPr/>
        </p:nvGrpSpPr>
        <p:grpSpPr>
          <a:xfrm rot="10800000">
            <a:off x="2231740" y="1772816"/>
            <a:ext cx="360040" cy="360040"/>
            <a:chOff x="1691680" y="2708920"/>
            <a:chExt cx="720080" cy="720080"/>
          </a:xfrm>
          <a:solidFill>
            <a:srgbClr val="CCECFF"/>
          </a:solidFill>
        </p:grpSpPr>
        <p:sp>
          <p:nvSpPr>
            <p:cNvPr id="92" name="楕円 91">
              <a:extLst>
                <a:ext uri="{FF2B5EF4-FFF2-40B4-BE49-F238E27FC236}">
                  <a16:creationId xmlns:a16="http://schemas.microsoft.com/office/drawing/2014/main" id="{C9CE2910-30EB-472C-8A08-79686F4C9BB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3" name="直線矢印コネクタ 92">
              <a:extLst>
                <a:ext uri="{FF2B5EF4-FFF2-40B4-BE49-F238E27FC236}">
                  <a16:creationId xmlns:a16="http://schemas.microsoft.com/office/drawing/2014/main" id="{15D027D6-94EE-421B-B703-972037E8E04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94" name="直線コネクタ 93">
            <a:extLst>
              <a:ext uri="{FF2B5EF4-FFF2-40B4-BE49-F238E27FC236}">
                <a16:creationId xmlns:a16="http://schemas.microsoft.com/office/drawing/2014/main" id="{87F7184B-61D9-4641-A8A1-BE13AD969BC1}"/>
              </a:ext>
            </a:extLst>
          </p:cNvPr>
          <p:cNvCxnSpPr>
            <a:stCxn id="83" idx="6"/>
            <a:endCxn id="86" idx="2"/>
          </p:cNvCxnSpPr>
          <p:nvPr/>
        </p:nvCxnSpPr>
        <p:spPr>
          <a:xfrm>
            <a:off x="431540"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31CA8520-9610-4AD2-BFC9-CFDEB9844E77}"/>
              </a:ext>
            </a:extLst>
          </p:cNvPr>
          <p:cNvCxnSpPr>
            <a:cxnSpLocks/>
            <a:stCxn id="86" idx="6"/>
            <a:endCxn id="89" idx="6"/>
          </p:cNvCxnSpPr>
          <p:nvPr/>
        </p:nvCxnSpPr>
        <p:spPr>
          <a:xfrm>
            <a:off x="1151620" y="195283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6" name="直線コネクタ 95">
            <a:extLst>
              <a:ext uri="{FF2B5EF4-FFF2-40B4-BE49-F238E27FC236}">
                <a16:creationId xmlns:a16="http://schemas.microsoft.com/office/drawing/2014/main" id="{D872416A-4248-45FA-9B19-4F0051A3E808}"/>
              </a:ext>
            </a:extLst>
          </p:cNvPr>
          <p:cNvCxnSpPr>
            <a:cxnSpLocks/>
            <a:stCxn id="89" idx="2"/>
            <a:endCxn id="92" idx="6"/>
          </p:cNvCxnSpPr>
          <p:nvPr/>
        </p:nvCxnSpPr>
        <p:spPr>
          <a:xfrm>
            <a:off x="1871700"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7" name="グループ化 96">
            <a:extLst>
              <a:ext uri="{FF2B5EF4-FFF2-40B4-BE49-F238E27FC236}">
                <a16:creationId xmlns:a16="http://schemas.microsoft.com/office/drawing/2014/main" id="{0A874EA2-107E-4E86-AEDB-3225237142AE}"/>
              </a:ext>
            </a:extLst>
          </p:cNvPr>
          <p:cNvGrpSpPr/>
          <p:nvPr/>
        </p:nvGrpSpPr>
        <p:grpSpPr>
          <a:xfrm>
            <a:off x="71500" y="2492896"/>
            <a:ext cx="360040" cy="360040"/>
            <a:chOff x="1691680" y="2708920"/>
            <a:chExt cx="720080" cy="720080"/>
          </a:xfrm>
          <a:solidFill>
            <a:srgbClr val="FFCCFF"/>
          </a:solidFill>
        </p:grpSpPr>
        <p:sp>
          <p:nvSpPr>
            <p:cNvPr id="98" name="楕円 97">
              <a:extLst>
                <a:ext uri="{FF2B5EF4-FFF2-40B4-BE49-F238E27FC236}">
                  <a16:creationId xmlns:a16="http://schemas.microsoft.com/office/drawing/2014/main" id="{52B4A737-0A8C-4735-AA63-9F1C40039BB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99" name="直線矢印コネクタ 98">
              <a:extLst>
                <a:ext uri="{FF2B5EF4-FFF2-40B4-BE49-F238E27FC236}">
                  <a16:creationId xmlns:a16="http://schemas.microsoft.com/office/drawing/2014/main" id="{C8F59084-0891-40BF-844D-BE3BDDF8E92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0" name="グループ化 99">
            <a:extLst>
              <a:ext uri="{FF2B5EF4-FFF2-40B4-BE49-F238E27FC236}">
                <a16:creationId xmlns:a16="http://schemas.microsoft.com/office/drawing/2014/main" id="{E9B47310-BC4A-40FB-BF29-F68B39AF0D03}"/>
              </a:ext>
            </a:extLst>
          </p:cNvPr>
          <p:cNvGrpSpPr/>
          <p:nvPr/>
        </p:nvGrpSpPr>
        <p:grpSpPr>
          <a:xfrm>
            <a:off x="791580" y="2492896"/>
            <a:ext cx="360040" cy="360040"/>
            <a:chOff x="1691680" y="2708920"/>
            <a:chExt cx="720080" cy="720080"/>
          </a:xfrm>
          <a:solidFill>
            <a:srgbClr val="FFCCFF"/>
          </a:solidFill>
        </p:grpSpPr>
        <p:sp>
          <p:nvSpPr>
            <p:cNvPr id="101" name="楕円 100">
              <a:extLst>
                <a:ext uri="{FF2B5EF4-FFF2-40B4-BE49-F238E27FC236}">
                  <a16:creationId xmlns:a16="http://schemas.microsoft.com/office/drawing/2014/main" id="{D1BE9F90-4B2F-4406-BD14-4C370C6E6C69}"/>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2" name="直線矢印コネクタ 101">
              <a:extLst>
                <a:ext uri="{FF2B5EF4-FFF2-40B4-BE49-F238E27FC236}">
                  <a16:creationId xmlns:a16="http://schemas.microsoft.com/office/drawing/2014/main" id="{8D87305A-D984-411B-8BD5-5E32354A682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3" name="グループ化 102">
            <a:extLst>
              <a:ext uri="{FF2B5EF4-FFF2-40B4-BE49-F238E27FC236}">
                <a16:creationId xmlns:a16="http://schemas.microsoft.com/office/drawing/2014/main" id="{1681216C-1CDD-4821-8CEB-95952841D3FC}"/>
              </a:ext>
            </a:extLst>
          </p:cNvPr>
          <p:cNvGrpSpPr/>
          <p:nvPr/>
        </p:nvGrpSpPr>
        <p:grpSpPr>
          <a:xfrm rot="10800000">
            <a:off x="1511660" y="2492896"/>
            <a:ext cx="360040" cy="360040"/>
            <a:chOff x="1691680" y="2708920"/>
            <a:chExt cx="720080" cy="720080"/>
          </a:xfrm>
          <a:solidFill>
            <a:srgbClr val="CCECFF"/>
          </a:solidFill>
        </p:grpSpPr>
        <p:sp>
          <p:nvSpPr>
            <p:cNvPr id="104" name="楕円 103">
              <a:extLst>
                <a:ext uri="{FF2B5EF4-FFF2-40B4-BE49-F238E27FC236}">
                  <a16:creationId xmlns:a16="http://schemas.microsoft.com/office/drawing/2014/main" id="{4317B809-A812-4A76-A727-1E3D1AFD9CEB}"/>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5" name="直線矢印コネクタ 104">
              <a:extLst>
                <a:ext uri="{FF2B5EF4-FFF2-40B4-BE49-F238E27FC236}">
                  <a16:creationId xmlns:a16="http://schemas.microsoft.com/office/drawing/2014/main" id="{D6CBD73E-1794-40F0-93C6-A86645FBC084}"/>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06" name="グループ化 105">
            <a:extLst>
              <a:ext uri="{FF2B5EF4-FFF2-40B4-BE49-F238E27FC236}">
                <a16:creationId xmlns:a16="http://schemas.microsoft.com/office/drawing/2014/main" id="{B84F7F4F-5304-4823-A49E-F826744A61B7}"/>
              </a:ext>
            </a:extLst>
          </p:cNvPr>
          <p:cNvGrpSpPr/>
          <p:nvPr/>
        </p:nvGrpSpPr>
        <p:grpSpPr>
          <a:xfrm rot="10800000">
            <a:off x="2231740" y="2492896"/>
            <a:ext cx="360040" cy="360040"/>
            <a:chOff x="1691680" y="2708920"/>
            <a:chExt cx="720080" cy="720080"/>
          </a:xfrm>
          <a:solidFill>
            <a:srgbClr val="CCECFF"/>
          </a:solidFill>
        </p:grpSpPr>
        <p:sp>
          <p:nvSpPr>
            <p:cNvPr id="107" name="楕円 106">
              <a:extLst>
                <a:ext uri="{FF2B5EF4-FFF2-40B4-BE49-F238E27FC236}">
                  <a16:creationId xmlns:a16="http://schemas.microsoft.com/office/drawing/2014/main" id="{AD56B90D-3B2F-43A8-B37B-3F5FE589E14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08" name="直線矢印コネクタ 107">
              <a:extLst>
                <a:ext uri="{FF2B5EF4-FFF2-40B4-BE49-F238E27FC236}">
                  <a16:creationId xmlns:a16="http://schemas.microsoft.com/office/drawing/2014/main" id="{EC271A37-F7CB-43C8-B72D-A1D59EFEA94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09" name="直線コネクタ 108">
            <a:extLst>
              <a:ext uri="{FF2B5EF4-FFF2-40B4-BE49-F238E27FC236}">
                <a16:creationId xmlns:a16="http://schemas.microsoft.com/office/drawing/2014/main" id="{2E978E17-6425-4FE5-B297-0BA65BAF7B13}"/>
              </a:ext>
            </a:extLst>
          </p:cNvPr>
          <p:cNvCxnSpPr>
            <a:stCxn id="98" idx="6"/>
            <a:endCxn id="101" idx="2"/>
          </p:cNvCxnSpPr>
          <p:nvPr/>
        </p:nvCxnSpPr>
        <p:spPr>
          <a:xfrm>
            <a:off x="431540"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0" name="直線コネクタ 109">
            <a:extLst>
              <a:ext uri="{FF2B5EF4-FFF2-40B4-BE49-F238E27FC236}">
                <a16:creationId xmlns:a16="http://schemas.microsoft.com/office/drawing/2014/main" id="{6D9406CE-2AC2-4F38-9D76-DC4E2B2DCBBB}"/>
              </a:ext>
            </a:extLst>
          </p:cNvPr>
          <p:cNvCxnSpPr>
            <a:cxnSpLocks/>
            <a:stCxn id="101" idx="6"/>
            <a:endCxn id="104" idx="6"/>
          </p:cNvCxnSpPr>
          <p:nvPr/>
        </p:nvCxnSpPr>
        <p:spPr>
          <a:xfrm>
            <a:off x="1151620" y="267291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DFDE959B-0833-4764-B037-DD378A7667E5}"/>
              </a:ext>
            </a:extLst>
          </p:cNvPr>
          <p:cNvCxnSpPr>
            <a:cxnSpLocks/>
            <a:stCxn id="104" idx="2"/>
            <a:endCxn id="107" idx="6"/>
          </p:cNvCxnSpPr>
          <p:nvPr/>
        </p:nvCxnSpPr>
        <p:spPr>
          <a:xfrm>
            <a:off x="1871700"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2" name="グループ化 111">
            <a:extLst>
              <a:ext uri="{FF2B5EF4-FFF2-40B4-BE49-F238E27FC236}">
                <a16:creationId xmlns:a16="http://schemas.microsoft.com/office/drawing/2014/main" id="{3B5D8526-8F04-40AE-811F-A8A6DDDAC46F}"/>
              </a:ext>
            </a:extLst>
          </p:cNvPr>
          <p:cNvGrpSpPr/>
          <p:nvPr/>
        </p:nvGrpSpPr>
        <p:grpSpPr>
          <a:xfrm>
            <a:off x="71500" y="3212976"/>
            <a:ext cx="360040" cy="360040"/>
            <a:chOff x="1691680" y="2708920"/>
            <a:chExt cx="720080" cy="720080"/>
          </a:xfrm>
          <a:solidFill>
            <a:srgbClr val="FFCCFF"/>
          </a:solidFill>
        </p:grpSpPr>
        <p:sp>
          <p:nvSpPr>
            <p:cNvPr id="113" name="楕円 112">
              <a:extLst>
                <a:ext uri="{FF2B5EF4-FFF2-40B4-BE49-F238E27FC236}">
                  <a16:creationId xmlns:a16="http://schemas.microsoft.com/office/drawing/2014/main" id="{9FA82D9B-9E84-45B7-B6A3-663E18F63B8A}"/>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4" name="直線矢印コネクタ 113">
              <a:extLst>
                <a:ext uri="{FF2B5EF4-FFF2-40B4-BE49-F238E27FC236}">
                  <a16:creationId xmlns:a16="http://schemas.microsoft.com/office/drawing/2014/main" id="{D4A05289-1B27-4555-B3B8-9AEB2B57C83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5" name="グループ化 114">
            <a:extLst>
              <a:ext uri="{FF2B5EF4-FFF2-40B4-BE49-F238E27FC236}">
                <a16:creationId xmlns:a16="http://schemas.microsoft.com/office/drawing/2014/main" id="{48F5E509-4768-44F8-B53D-C59FDA7C1586}"/>
              </a:ext>
            </a:extLst>
          </p:cNvPr>
          <p:cNvGrpSpPr/>
          <p:nvPr/>
        </p:nvGrpSpPr>
        <p:grpSpPr>
          <a:xfrm>
            <a:off x="791580" y="3212976"/>
            <a:ext cx="360040" cy="360040"/>
            <a:chOff x="1691680" y="2708920"/>
            <a:chExt cx="720080" cy="720080"/>
          </a:xfrm>
          <a:solidFill>
            <a:srgbClr val="FFCCFF"/>
          </a:solidFill>
        </p:grpSpPr>
        <p:sp>
          <p:nvSpPr>
            <p:cNvPr id="116" name="楕円 115">
              <a:extLst>
                <a:ext uri="{FF2B5EF4-FFF2-40B4-BE49-F238E27FC236}">
                  <a16:creationId xmlns:a16="http://schemas.microsoft.com/office/drawing/2014/main" id="{636BE8A8-C355-4E45-9923-103E14A7D9D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17" name="直線矢印コネクタ 116">
              <a:extLst>
                <a:ext uri="{FF2B5EF4-FFF2-40B4-BE49-F238E27FC236}">
                  <a16:creationId xmlns:a16="http://schemas.microsoft.com/office/drawing/2014/main" id="{21F04D92-DAE9-4648-9276-5440DCCDEF2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18" name="グループ化 117">
            <a:extLst>
              <a:ext uri="{FF2B5EF4-FFF2-40B4-BE49-F238E27FC236}">
                <a16:creationId xmlns:a16="http://schemas.microsoft.com/office/drawing/2014/main" id="{1D1F3730-0CE3-45AB-92DE-B81D457AC11D}"/>
              </a:ext>
            </a:extLst>
          </p:cNvPr>
          <p:cNvGrpSpPr/>
          <p:nvPr/>
        </p:nvGrpSpPr>
        <p:grpSpPr>
          <a:xfrm rot="10800000">
            <a:off x="1511660" y="3212976"/>
            <a:ext cx="360040" cy="360040"/>
            <a:chOff x="1691680" y="2708920"/>
            <a:chExt cx="720080" cy="720080"/>
          </a:xfrm>
          <a:solidFill>
            <a:srgbClr val="CCECFF"/>
          </a:solidFill>
        </p:grpSpPr>
        <p:sp>
          <p:nvSpPr>
            <p:cNvPr id="119" name="楕円 118">
              <a:extLst>
                <a:ext uri="{FF2B5EF4-FFF2-40B4-BE49-F238E27FC236}">
                  <a16:creationId xmlns:a16="http://schemas.microsoft.com/office/drawing/2014/main" id="{8FB916C0-9114-49BD-AF05-20D0AC5FD3BA}"/>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0" name="直線矢印コネクタ 119">
              <a:extLst>
                <a:ext uri="{FF2B5EF4-FFF2-40B4-BE49-F238E27FC236}">
                  <a16:creationId xmlns:a16="http://schemas.microsoft.com/office/drawing/2014/main" id="{1611A679-70EA-4730-BE8F-3EB95EBDA9C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21" name="グループ化 120">
            <a:extLst>
              <a:ext uri="{FF2B5EF4-FFF2-40B4-BE49-F238E27FC236}">
                <a16:creationId xmlns:a16="http://schemas.microsoft.com/office/drawing/2014/main" id="{8F3D1EA3-ACD5-4754-8C33-176A2F1574A4}"/>
              </a:ext>
            </a:extLst>
          </p:cNvPr>
          <p:cNvGrpSpPr/>
          <p:nvPr/>
        </p:nvGrpSpPr>
        <p:grpSpPr>
          <a:xfrm rot="10800000">
            <a:off x="2231740" y="3212976"/>
            <a:ext cx="360040" cy="360040"/>
            <a:chOff x="1691680" y="2708920"/>
            <a:chExt cx="720080" cy="720080"/>
          </a:xfrm>
          <a:solidFill>
            <a:srgbClr val="CCECFF"/>
          </a:solidFill>
        </p:grpSpPr>
        <p:sp>
          <p:nvSpPr>
            <p:cNvPr id="122" name="楕円 121">
              <a:extLst>
                <a:ext uri="{FF2B5EF4-FFF2-40B4-BE49-F238E27FC236}">
                  <a16:creationId xmlns:a16="http://schemas.microsoft.com/office/drawing/2014/main" id="{EE1653CC-E31C-4D36-9563-E3BEB7E1D4E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3" name="直線矢印コネクタ 122">
              <a:extLst>
                <a:ext uri="{FF2B5EF4-FFF2-40B4-BE49-F238E27FC236}">
                  <a16:creationId xmlns:a16="http://schemas.microsoft.com/office/drawing/2014/main" id="{18040490-CADD-4320-88CE-53A914E5103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24" name="直線コネクタ 123">
            <a:extLst>
              <a:ext uri="{FF2B5EF4-FFF2-40B4-BE49-F238E27FC236}">
                <a16:creationId xmlns:a16="http://schemas.microsoft.com/office/drawing/2014/main" id="{1A626224-6B2E-455D-96FA-A1C43EF35815}"/>
              </a:ext>
            </a:extLst>
          </p:cNvPr>
          <p:cNvCxnSpPr>
            <a:stCxn id="113" idx="6"/>
            <a:endCxn id="116" idx="2"/>
          </p:cNvCxnSpPr>
          <p:nvPr/>
        </p:nvCxnSpPr>
        <p:spPr>
          <a:xfrm>
            <a:off x="431540"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5" name="直線コネクタ 124">
            <a:extLst>
              <a:ext uri="{FF2B5EF4-FFF2-40B4-BE49-F238E27FC236}">
                <a16:creationId xmlns:a16="http://schemas.microsoft.com/office/drawing/2014/main" id="{9379E41B-9E98-410B-84BC-C69EF3F70965}"/>
              </a:ext>
            </a:extLst>
          </p:cNvPr>
          <p:cNvCxnSpPr>
            <a:cxnSpLocks/>
            <a:stCxn id="116" idx="6"/>
            <a:endCxn id="119" idx="6"/>
          </p:cNvCxnSpPr>
          <p:nvPr/>
        </p:nvCxnSpPr>
        <p:spPr>
          <a:xfrm>
            <a:off x="1151620" y="339299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BD263517-0540-48EC-9F7B-26E11C5EB522}"/>
              </a:ext>
            </a:extLst>
          </p:cNvPr>
          <p:cNvCxnSpPr>
            <a:cxnSpLocks/>
            <a:stCxn id="119" idx="2"/>
            <a:endCxn id="122" idx="6"/>
          </p:cNvCxnSpPr>
          <p:nvPr/>
        </p:nvCxnSpPr>
        <p:spPr>
          <a:xfrm>
            <a:off x="1871700"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7" name="グループ化 126">
            <a:extLst>
              <a:ext uri="{FF2B5EF4-FFF2-40B4-BE49-F238E27FC236}">
                <a16:creationId xmlns:a16="http://schemas.microsoft.com/office/drawing/2014/main" id="{84554781-EC3C-4A9D-A7BC-C390562E28B3}"/>
              </a:ext>
            </a:extLst>
          </p:cNvPr>
          <p:cNvGrpSpPr/>
          <p:nvPr/>
        </p:nvGrpSpPr>
        <p:grpSpPr>
          <a:xfrm>
            <a:off x="71500" y="3933056"/>
            <a:ext cx="360040" cy="360040"/>
            <a:chOff x="1691680" y="2708920"/>
            <a:chExt cx="720080" cy="720080"/>
          </a:xfrm>
          <a:solidFill>
            <a:srgbClr val="FFCCFF"/>
          </a:solidFill>
        </p:grpSpPr>
        <p:sp>
          <p:nvSpPr>
            <p:cNvPr id="128" name="楕円 127">
              <a:extLst>
                <a:ext uri="{FF2B5EF4-FFF2-40B4-BE49-F238E27FC236}">
                  <a16:creationId xmlns:a16="http://schemas.microsoft.com/office/drawing/2014/main" id="{7ED1F26B-1CB7-4E0A-BA2A-93892B3FBD9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29" name="直線矢印コネクタ 128">
              <a:extLst>
                <a:ext uri="{FF2B5EF4-FFF2-40B4-BE49-F238E27FC236}">
                  <a16:creationId xmlns:a16="http://schemas.microsoft.com/office/drawing/2014/main" id="{31F5F7D9-C898-44BF-8B7F-EF48F8C1412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0" name="グループ化 129">
            <a:extLst>
              <a:ext uri="{FF2B5EF4-FFF2-40B4-BE49-F238E27FC236}">
                <a16:creationId xmlns:a16="http://schemas.microsoft.com/office/drawing/2014/main" id="{699EBC61-54E5-4697-A7AA-504D8935D358}"/>
              </a:ext>
            </a:extLst>
          </p:cNvPr>
          <p:cNvGrpSpPr/>
          <p:nvPr/>
        </p:nvGrpSpPr>
        <p:grpSpPr>
          <a:xfrm>
            <a:off x="791580" y="3933056"/>
            <a:ext cx="360040" cy="360040"/>
            <a:chOff x="1691680" y="2708920"/>
            <a:chExt cx="720080" cy="720080"/>
          </a:xfrm>
          <a:solidFill>
            <a:srgbClr val="FFCCFF"/>
          </a:solidFill>
        </p:grpSpPr>
        <p:sp>
          <p:nvSpPr>
            <p:cNvPr id="131" name="楕円 130">
              <a:extLst>
                <a:ext uri="{FF2B5EF4-FFF2-40B4-BE49-F238E27FC236}">
                  <a16:creationId xmlns:a16="http://schemas.microsoft.com/office/drawing/2014/main" id="{49967FD3-EDED-4E5D-A0EF-6464F0FB62E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2" name="直線矢印コネクタ 131">
              <a:extLst>
                <a:ext uri="{FF2B5EF4-FFF2-40B4-BE49-F238E27FC236}">
                  <a16:creationId xmlns:a16="http://schemas.microsoft.com/office/drawing/2014/main" id="{1FFFD863-5287-45A2-BC7F-6F6650C74F1B}"/>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3" name="グループ化 132">
            <a:extLst>
              <a:ext uri="{FF2B5EF4-FFF2-40B4-BE49-F238E27FC236}">
                <a16:creationId xmlns:a16="http://schemas.microsoft.com/office/drawing/2014/main" id="{71C1C705-7FE2-4483-AD7F-6D428344C158}"/>
              </a:ext>
            </a:extLst>
          </p:cNvPr>
          <p:cNvGrpSpPr/>
          <p:nvPr/>
        </p:nvGrpSpPr>
        <p:grpSpPr>
          <a:xfrm rot="10800000">
            <a:off x="1511660" y="3933056"/>
            <a:ext cx="360040" cy="360040"/>
            <a:chOff x="1691680" y="2708920"/>
            <a:chExt cx="720080" cy="720080"/>
          </a:xfrm>
          <a:solidFill>
            <a:srgbClr val="CCECFF"/>
          </a:solidFill>
        </p:grpSpPr>
        <p:sp>
          <p:nvSpPr>
            <p:cNvPr id="134" name="楕円 133">
              <a:extLst>
                <a:ext uri="{FF2B5EF4-FFF2-40B4-BE49-F238E27FC236}">
                  <a16:creationId xmlns:a16="http://schemas.microsoft.com/office/drawing/2014/main" id="{73449E83-7F59-45A2-B736-2BBE438C591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5" name="直線矢印コネクタ 134">
              <a:extLst>
                <a:ext uri="{FF2B5EF4-FFF2-40B4-BE49-F238E27FC236}">
                  <a16:creationId xmlns:a16="http://schemas.microsoft.com/office/drawing/2014/main" id="{C85F5BC0-945E-4E0F-B827-01A3BC40FE7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36" name="グループ化 135">
            <a:extLst>
              <a:ext uri="{FF2B5EF4-FFF2-40B4-BE49-F238E27FC236}">
                <a16:creationId xmlns:a16="http://schemas.microsoft.com/office/drawing/2014/main" id="{130AE8A9-1C9B-42F0-A588-A6C071A4BA8B}"/>
              </a:ext>
            </a:extLst>
          </p:cNvPr>
          <p:cNvGrpSpPr/>
          <p:nvPr/>
        </p:nvGrpSpPr>
        <p:grpSpPr>
          <a:xfrm rot="10800000">
            <a:off x="2231740" y="3933056"/>
            <a:ext cx="360040" cy="360040"/>
            <a:chOff x="1691680" y="2708920"/>
            <a:chExt cx="720080" cy="720080"/>
          </a:xfrm>
          <a:solidFill>
            <a:srgbClr val="CCECFF"/>
          </a:solidFill>
        </p:grpSpPr>
        <p:sp>
          <p:nvSpPr>
            <p:cNvPr id="137" name="楕円 136">
              <a:extLst>
                <a:ext uri="{FF2B5EF4-FFF2-40B4-BE49-F238E27FC236}">
                  <a16:creationId xmlns:a16="http://schemas.microsoft.com/office/drawing/2014/main" id="{3DD67FB8-DA80-487E-BEC8-24D76749552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8" name="直線矢印コネクタ 137">
              <a:extLst>
                <a:ext uri="{FF2B5EF4-FFF2-40B4-BE49-F238E27FC236}">
                  <a16:creationId xmlns:a16="http://schemas.microsoft.com/office/drawing/2014/main" id="{A28343EE-10B4-482C-9BB3-E0F0258C6A54}"/>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39" name="直線コネクタ 138">
            <a:extLst>
              <a:ext uri="{FF2B5EF4-FFF2-40B4-BE49-F238E27FC236}">
                <a16:creationId xmlns:a16="http://schemas.microsoft.com/office/drawing/2014/main" id="{6434A9C1-D357-4907-B200-5127C96A2BEB}"/>
              </a:ext>
            </a:extLst>
          </p:cNvPr>
          <p:cNvCxnSpPr>
            <a:stCxn id="128" idx="6"/>
            <a:endCxn id="131" idx="2"/>
          </p:cNvCxnSpPr>
          <p:nvPr/>
        </p:nvCxnSpPr>
        <p:spPr>
          <a:xfrm>
            <a:off x="431540"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直線コネクタ 139">
            <a:extLst>
              <a:ext uri="{FF2B5EF4-FFF2-40B4-BE49-F238E27FC236}">
                <a16:creationId xmlns:a16="http://schemas.microsoft.com/office/drawing/2014/main" id="{57D9D31D-5C9A-4504-8A33-853F6AFD2E2D}"/>
              </a:ext>
            </a:extLst>
          </p:cNvPr>
          <p:cNvCxnSpPr>
            <a:cxnSpLocks/>
            <a:stCxn id="131" idx="6"/>
            <a:endCxn id="134" idx="6"/>
          </p:cNvCxnSpPr>
          <p:nvPr/>
        </p:nvCxnSpPr>
        <p:spPr>
          <a:xfrm>
            <a:off x="1151620" y="411307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直線コネクタ 140">
            <a:extLst>
              <a:ext uri="{FF2B5EF4-FFF2-40B4-BE49-F238E27FC236}">
                <a16:creationId xmlns:a16="http://schemas.microsoft.com/office/drawing/2014/main" id="{8BDEAF8F-F0BA-408A-A600-1F68DEFF9A89}"/>
              </a:ext>
            </a:extLst>
          </p:cNvPr>
          <p:cNvCxnSpPr>
            <a:cxnSpLocks/>
            <a:stCxn id="134" idx="2"/>
            <a:endCxn id="137" idx="6"/>
          </p:cNvCxnSpPr>
          <p:nvPr/>
        </p:nvCxnSpPr>
        <p:spPr>
          <a:xfrm>
            <a:off x="1871700"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直線コネクタ 141">
            <a:extLst>
              <a:ext uri="{FF2B5EF4-FFF2-40B4-BE49-F238E27FC236}">
                <a16:creationId xmlns:a16="http://schemas.microsoft.com/office/drawing/2014/main" id="{FC13F27D-526A-4E45-A552-A97C973FEBE2}"/>
              </a:ext>
            </a:extLst>
          </p:cNvPr>
          <p:cNvCxnSpPr>
            <a:stCxn id="83" idx="4"/>
            <a:endCxn id="98" idx="0"/>
          </p:cNvCxnSpPr>
          <p:nvPr/>
        </p:nvCxnSpPr>
        <p:spPr>
          <a:xfrm>
            <a:off x="25152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56E0DDC8-2C2B-4307-9DEF-54573B7B84F6}"/>
              </a:ext>
            </a:extLst>
          </p:cNvPr>
          <p:cNvCxnSpPr>
            <a:cxnSpLocks/>
            <a:stCxn id="113" idx="0"/>
            <a:endCxn id="98" idx="4"/>
          </p:cNvCxnSpPr>
          <p:nvPr/>
        </p:nvCxnSpPr>
        <p:spPr>
          <a:xfrm flipV="1">
            <a:off x="25152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4" name="直線コネクタ 143">
            <a:extLst>
              <a:ext uri="{FF2B5EF4-FFF2-40B4-BE49-F238E27FC236}">
                <a16:creationId xmlns:a16="http://schemas.microsoft.com/office/drawing/2014/main" id="{7CC1ECCF-1518-47B4-B229-3E06FFBA2D7A}"/>
              </a:ext>
            </a:extLst>
          </p:cNvPr>
          <p:cNvCxnSpPr>
            <a:cxnSpLocks/>
            <a:stCxn id="128" idx="0"/>
            <a:endCxn id="113" idx="4"/>
          </p:cNvCxnSpPr>
          <p:nvPr/>
        </p:nvCxnSpPr>
        <p:spPr>
          <a:xfrm flipV="1">
            <a:off x="25152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5" name="直線コネクタ 144">
            <a:extLst>
              <a:ext uri="{FF2B5EF4-FFF2-40B4-BE49-F238E27FC236}">
                <a16:creationId xmlns:a16="http://schemas.microsoft.com/office/drawing/2014/main" id="{F82DF8E6-41CC-46B8-A02A-85BCB7A8A951}"/>
              </a:ext>
            </a:extLst>
          </p:cNvPr>
          <p:cNvCxnSpPr>
            <a:cxnSpLocks/>
            <a:stCxn id="131" idx="0"/>
            <a:endCxn id="116" idx="4"/>
          </p:cNvCxnSpPr>
          <p:nvPr/>
        </p:nvCxnSpPr>
        <p:spPr>
          <a:xfrm flipV="1">
            <a:off x="97160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9A378E66-C61C-49C9-B084-38B629A23CEB}"/>
              </a:ext>
            </a:extLst>
          </p:cNvPr>
          <p:cNvCxnSpPr>
            <a:cxnSpLocks/>
            <a:stCxn id="134" idx="4"/>
            <a:endCxn id="119" idx="0"/>
          </p:cNvCxnSpPr>
          <p:nvPr/>
        </p:nvCxnSpPr>
        <p:spPr>
          <a:xfrm flipV="1">
            <a:off x="169168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7" name="直線コネクタ 146">
            <a:extLst>
              <a:ext uri="{FF2B5EF4-FFF2-40B4-BE49-F238E27FC236}">
                <a16:creationId xmlns:a16="http://schemas.microsoft.com/office/drawing/2014/main" id="{53110F56-EA1F-48DD-BDC5-4E3741E59D83}"/>
              </a:ext>
            </a:extLst>
          </p:cNvPr>
          <p:cNvCxnSpPr>
            <a:cxnSpLocks/>
            <a:stCxn id="137" idx="4"/>
            <a:endCxn id="122" idx="0"/>
          </p:cNvCxnSpPr>
          <p:nvPr/>
        </p:nvCxnSpPr>
        <p:spPr>
          <a:xfrm flipV="1">
            <a:off x="241176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8" name="直線コネクタ 147">
            <a:extLst>
              <a:ext uri="{FF2B5EF4-FFF2-40B4-BE49-F238E27FC236}">
                <a16:creationId xmlns:a16="http://schemas.microsoft.com/office/drawing/2014/main" id="{655C131C-E43C-4863-847F-7352DF67A390}"/>
              </a:ext>
            </a:extLst>
          </p:cNvPr>
          <p:cNvCxnSpPr>
            <a:cxnSpLocks/>
            <a:stCxn id="122" idx="4"/>
            <a:endCxn id="107" idx="0"/>
          </p:cNvCxnSpPr>
          <p:nvPr/>
        </p:nvCxnSpPr>
        <p:spPr>
          <a:xfrm flipV="1">
            <a:off x="241176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9" name="直線コネクタ 148">
            <a:extLst>
              <a:ext uri="{FF2B5EF4-FFF2-40B4-BE49-F238E27FC236}">
                <a16:creationId xmlns:a16="http://schemas.microsoft.com/office/drawing/2014/main" id="{F51BA1D9-831F-4536-879A-A8FE1524FB4A}"/>
              </a:ext>
            </a:extLst>
          </p:cNvPr>
          <p:cNvCxnSpPr>
            <a:cxnSpLocks/>
            <a:stCxn id="119" idx="4"/>
            <a:endCxn id="104" idx="0"/>
          </p:cNvCxnSpPr>
          <p:nvPr/>
        </p:nvCxnSpPr>
        <p:spPr>
          <a:xfrm flipV="1">
            <a:off x="169168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0" name="直線コネクタ 149">
            <a:extLst>
              <a:ext uri="{FF2B5EF4-FFF2-40B4-BE49-F238E27FC236}">
                <a16:creationId xmlns:a16="http://schemas.microsoft.com/office/drawing/2014/main" id="{E22EF09C-15EF-4CC6-9BBF-64CF162A2733}"/>
              </a:ext>
            </a:extLst>
          </p:cNvPr>
          <p:cNvCxnSpPr>
            <a:cxnSpLocks/>
            <a:stCxn id="116" idx="0"/>
            <a:endCxn id="101" idx="4"/>
          </p:cNvCxnSpPr>
          <p:nvPr/>
        </p:nvCxnSpPr>
        <p:spPr>
          <a:xfrm flipV="1">
            <a:off x="97160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1" name="直線コネクタ 150">
            <a:extLst>
              <a:ext uri="{FF2B5EF4-FFF2-40B4-BE49-F238E27FC236}">
                <a16:creationId xmlns:a16="http://schemas.microsoft.com/office/drawing/2014/main" id="{652DEF41-2684-4865-A60E-8F6553063BF9}"/>
              </a:ext>
            </a:extLst>
          </p:cNvPr>
          <p:cNvCxnSpPr>
            <a:cxnSpLocks/>
            <a:stCxn id="101" idx="0"/>
            <a:endCxn id="86" idx="4"/>
          </p:cNvCxnSpPr>
          <p:nvPr/>
        </p:nvCxnSpPr>
        <p:spPr>
          <a:xfrm flipV="1">
            <a:off x="97160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2" name="直線コネクタ 151">
            <a:extLst>
              <a:ext uri="{FF2B5EF4-FFF2-40B4-BE49-F238E27FC236}">
                <a16:creationId xmlns:a16="http://schemas.microsoft.com/office/drawing/2014/main" id="{4E27152A-0212-4056-A44E-F0876AFFF65A}"/>
              </a:ext>
            </a:extLst>
          </p:cNvPr>
          <p:cNvCxnSpPr>
            <a:cxnSpLocks/>
            <a:stCxn id="104" idx="4"/>
            <a:endCxn id="89" idx="0"/>
          </p:cNvCxnSpPr>
          <p:nvPr/>
        </p:nvCxnSpPr>
        <p:spPr>
          <a:xfrm flipV="1">
            <a:off x="169168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3" name="直線コネクタ 152">
            <a:extLst>
              <a:ext uri="{FF2B5EF4-FFF2-40B4-BE49-F238E27FC236}">
                <a16:creationId xmlns:a16="http://schemas.microsoft.com/office/drawing/2014/main" id="{0D4C0CEF-D8D8-49BC-82D5-29BFD2B6328A}"/>
              </a:ext>
            </a:extLst>
          </p:cNvPr>
          <p:cNvCxnSpPr>
            <a:cxnSpLocks/>
            <a:stCxn id="107" idx="4"/>
            <a:endCxn id="92" idx="0"/>
          </p:cNvCxnSpPr>
          <p:nvPr/>
        </p:nvCxnSpPr>
        <p:spPr>
          <a:xfrm flipV="1">
            <a:off x="241176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4" name="矢印: 右 153">
            <a:extLst>
              <a:ext uri="{FF2B5EF4-FFF2-40B4-BE49-F238E27FC236}">
                <a16:creationId xmlns:a16="http://schemas.microsoft.com/office/drawing/2014/main" id="{80A14D7B-DA21-4DD4-AC95-3609647E726D}"/>
              </a:ext>
            </a:extLst>
          </p:cNvPr>
          <p:cNvSpPr/>
          <p:nvPr/>
        </p:nvSpPr>
        <p:spPr>
          <a:xfrm>
            <a:off x="2699792" y="2852936"/>
            <a:ext cx="504056"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55" name="グループ化 154">
            <a:extLst>
              <a:ext uri="{FF2B5EF4-FFF2-40B4-BE49-F238E27FC236}">
                <a16:creationId xmlns:a16="http://schemas.microsoft.com/office/drawing/2014/main" id="{D0712389-D78E-4F16-80F5-8848F270A991}"/>
              </a:ext>
            </a:extLst>
          </p:cNvPr>
          <p:cNvGrpSpPr/>
          <p:nvPr/>
        </p:nvGrpSpPr>
        <p:grpSpPr>
          <a:xfrm>
            <a:off x="6300192" y="1772816"/>
            <a:ext cx="360040" cy="360040"/>
            <a:chOff x="1691680" y="2708920"/>
            <a:chExt cx="720080" cy="720080"/>
          </a:xfrm>
          <a:solidFill>
            <a:srgbClr val="FFCCFF"/>
          </a:solidFill>
        </p:grpSpPr>
        <p:sp>
          <p:nvSpPr>
            <p:cNvPr id="156" name="楕円 155">
              <a:extLst>
                <a:ext uri="{FF2B5EF4-FFF2-40B4-BE49-F238E27FC236}">
                  <a16:creationId xmlns:a16="http://schemas.microsoft.com/office/drawing/2014/main" id="{C21FA38D-C2AB-405D-840F-545EC2B9806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7" name="直線矢印コネクタ 156">
              <a:extLst>
                <a:ext uri="{FF2B5EF4-FFF2-40B4-BE49-F238E27FC236}">
                  <a16:creationId xmlns:a16="http://schemas.microsoft.com/office/drawing/2014/main" id="{02081A12-89D7-4545-8A5A-4430487E539C}"/>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58" name="グループ化 157">
            <a:extLst>
              <a:ext uri="{FF2B5EF4-FFF2-40B4-BE49-F238E27FC236}">
                <a16:creationId xmlns:a16="http://schemas.microsoft.com/office/drawing/2014/main" id="{5BFB4A78-A57A-4282-B6FA-D2F3D96A2F15}"/>
              </a:ext>
            </a:extLst>
          </p:cNvPr>
          <p:cNvGrpSpPr/>
          <p:nvPr/>
        </p:nvGrpSpPr>
        <p:grpSpPr>
          <a:xfrm>
            <a:off x="7020272" y="1772816"/>
            <a:ext cx="360040" cy="360040"/>
            <a:chOff x="1691680" y="2708920"/>
            <a:chExt cx="720080" cy="720080"/>
          </a:xfrm>
          <a:solidFill>
            <a:srgbClr val="FFCCFF"/>
          </a:solidFill>
        </p:grpSpPr>
        <p:sp>
          <p:nvSpPr>
            <p:cNvPr id="159" name="楕円 158">
              <a:extLst>
                <a:ext uri="{FF2B5EF4-FFF2-40B4-BE49-F238E27FC236}">
                  <a16:creationId xmlns:a16="http://schemas.microsoft.com/office/drawing/2014/main" id="{0F5B91F5-45AF-489F-96B6-A0D850DA5E0A}"/>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0" name="直線矢印コネクタ 159">
              <a:extLst>
                <a:ext uri="{FF2B5EF4-FFF2-40B4-BE49-F238E27FC236}">
                  <a16:creationId xmlns:a16="http://schemas.microsoft.com/office/drawing/2014/main" id="{67C2A2A9-BA89-4E9C-A6E5-4BD16B48A95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61" name="直線コネクタ 160">
            <a:extLst>
              <a:ext uri="{FF2B5EF4-FFF2-40B4-BE49-F238E27FC236}">
                <a16:creationId xmlns:a16="http://schemas.microsoft.com/office/drawing/2014/main" id="{9686965A-E8AC-4AB7-B933-F726A226956C}"/>
              </a:ext>
            </a:extLst>
          </p:cNvPr>
          <p:cNvCxnSpPr>
            <a:stCxn id="156" idx="6"/>
            <a:endCxn id="159" idx="2"/>
          </p:cNvCxnSpPr>
          <p:nvPr/>
        </p:nvCxnSpPr>
        <p:spPr>
          <a:xfrm>
            <a:off x="6660232"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2" name="グループ化 161">
            <a:extLst>
              <a:ext uri="{FF2B5EF4-FFF2-40B4-BE49-F238E27FC236}">
                <a16:creationId xmlns:a16="http://schemas.microsoft.com/office/drawing/2014/main" id="{49354D8B-2FCA-497E-91C4-C524BDCB589C}"/>
              </a:ext>
            </a:extLst>
          </p:cNvPr>
          <p:cNvGrpSpPr/>
          <p:nvPr/>
        </p:nvGrpSpPr>
        <p:grpSpPr>
          <a:xfrm>
            <a:off x="6300192" y="2492896"/>
            <a:ext cx="360040" cy="360040"/>
            <a:chOff x="1691680" y="2708920"/>
            <a:chExt cx="720080" cy="720080"/>
          </a:xfrm>
          <a:solidFill>
            <a:srgbClr val="FFCCFF"/>
          </a:solidFill>
        </p:grpSpPr>
        <p:sp>
          <p:nvSpPr>
            <p:cNvPr id="163" name="楕円 162">
              <a:extLst>
                <a:ext uri="{FF2B5EF4-FFF2-40B4-BE49-F238E27FC236}">
                  <a16:creationId xmlns:a16="http://schemas.microsoft.com/office/drawing/2014/main" id="{D126794A-14F3-4EBA-A4AA-00C0D79AF7A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4" name="直線矢印コネクタ 163">
              <a:extLst>
                <a:ext uri="{FF2B5EF4-FFF2-40B4-BE49-F238E27FC236}">
                  <a16:creationId xmlns:a16="http://schemas.microsoft.com/office/drawing/2014/main" id="{4D5806F0-DD3B-4828-ADBE-29D822A0E5E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5" name="グループ化 164">
            <a:extLst>
              <a:ext uri="{FF2B5EF4-FFF2-40B4-BE49-F238E27FC236}">
                <a16:creationId xmlns:a16="http://schemas.microsoft.com/office/drawing/2014/main" id="{18EC4072-839D-4D15-AD8C-3EF0AFBB4DA9}"/>
              </a:ext>
            </a:extLst>
          </p:cNvPr>
          <p:cNvGrpSpPr/>
          <p:nvPr/>
        </p:nvGrpSpPr>
        <p:grpSpPr>
          <a:xfrm>
            <a:off x="7020272" y="2492896"/>
            <a:ext cx="360040" cy="360040"/>
            <a:chOff x="1691680" y="2708920"/>
            <a:chExt cx="720080" cy="720080"/>
          </a:xfrm>
          <a:solidFill>
            <a:srgbClr val="FFCCFF"/>
          </a:solidFill>
        </p:grpSpPr>
        <p:sp>
          <p:nvSpPr>
            <p:cNvPr id="166" name="楕円 165">
              <a:extLst>
                <a:ext uri="{FF2B5EF4-FFF2-40B4-BE49-F238E27FC236}">
                  <a16:creationId xmlns:a16="http://schemas.microsoft.com/office/drawing/2014/main" id="{2D50637F-69E7-429F-989F-51AAD24765A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7" name="直線矢印コネクタ 166">
              <a:extLst>
                <a:ext uri="{FF2B5EF4-FFF2-40B4-BE49-F238E27FC236}">
                  <a16:creationId xmlns:a16="http://schemas.microsoft.com/office/drawing/2014/main" id="{B656043F-2922-44A7-BF73-794DA0F2D9B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68" name="直線コネクタ 167">
            <a:extLst>
              <a:ext uri="{FF2B5EF4-FFF2-40B4-BE49-F238E27FC236}">
                <a16:creationId xmlns:a16="http://schemas.microsoft.com/office/drawing/2014/main" id="{16E3D5A1-50E4-4734-ACB4-9BA0CB7F1CC6}"/>
              </a:ext>
            </a:extLst>
          </p:cNvPr>
          <p:cNvCxnSpPr>
            <a:stCxn id="163" idx="6"/>
            <a:endCxn id="166" idx="2"/>
          </p:cNvCxnSpPr>
          <p:nvPr/>
        </p:nvCxnSpPr>
        <p:spPr>
          <a:xfrm>
            <a:off x="6660232"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9" name="グループ化 168">
            <a:extLst>
              <a:ext uri="{FF2B5EF4-FFF2-40B4-BE49-F238E27FC236}">
                <a16:creationId xmlns:a16="http://schemas.microsoft.com/office/drawing/2014/main" id="{B785A54F-A829-49DF-9881-CA4D5CE92985}"/>
              </a:ext>
            </a:extLst>
          </p:cNvPr>
          <p:cNvGrpSpPr/>
          <p:nvPr/>
        </p:nvGrpSpPr>
        <p:grpSpPr>
          <a:xfrm>
            <a:off x="6300192" y="3212976"/>
            <a:ext cx="360040" cy="360040"/>
            <a:chOff x="1691680" y="2708920"/>
            <a:chExt cx="720080" cy="720080"/>
          </a:xfrm>
          <a:solidFill>
            <a:srgbClr val="FFCCFF"/>
          </a:solidFill>
        </p:grpSpPr>
        <p:sp>
          <p:nvSpPr>
            <p:cNvPr id="170" name="楕円 169">
              <a:extLst>
                <a:ext uri="{FF2B5EF4-FFF2-40B4-BE49-F238E27FC236}">
                  <a16:creationId xmlns:a16="http://schemas.microsoft.com/office/drawing/2014/main" id="{5A154A3D-F1ED-4607-B6BF-11B1C4F7868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1" name="直線矢印コネクタ 170">
              <a:extLst>
                <a:ext uri="{FF2B5EF4-FFF2-40B4-BE49-F238E27FC236}">
                  <a16:creationId xmlns:a16="http://schemas.microsoft.com/office/drawing/2014/main" id="{CE92483D-57A8-4A1B-A3A7-F3E66225585B}"/>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72" name="グループ化 171">
            <a:extLst>
              <a:ext uri="{FF2B5EF4-FFF2-40B4-BE49-F238E27FC236}">
                <a16:creationId xmlns:a16="http://schemas.microsoft.com/office/drawing/2014/main" id="{41566799-CEFF-44A3-A398-D680CA127BB6}"/>
              </a:ext>
            </a:extLst>
          </p:cNvPr>
          <p:cNvGrpSpPr/>
          <p:nvPr/>
        </p:nvGrpSpPr>
        <p:grpSpPr>
          <a:xfrm>
            <a:off x="7020272" y="3212976"/>
            <a:ext cx="360040" cy="360040"/>
            <a:chOff x="1691680" y="2708920"/>
            <a:chExt cx="720080" cy="720080"/>
          </a:xfrm>
          <a:solidFill>
            <a:srgbClr val="FFCCFF"/>
          </a:solidFill>
        </p:grpSpPr>
        <p:sp>
          <p:nvSpPr>
            <p:cNvPr id="173" name="楕円 172">
              <a:extLst>
                <a:ext uri="{FF2B5EF4-FFF2-40B4-BE49-F238E27FC236}">
                  <a16:creationId xmlns:a16="http://schemas.microsoft.com/office/drawing/2014/main" id="{E19ACCB9-DE16-4B67-9B5A-F19350F0428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4" name="直線矢印コネクタ 173">
              <a:extLst>
                <a:ext uri="{FF2B5EF4-FFF2-40B4-BE49-F238E27FC236}">
                  <a16:creationId xmlns:a16="http://schemas.microsoft.com/office/drawing/2014/main" id="{64130C3B-88A0-4276-A1E6-8B399F05F50C}"/>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75" name="直線コネクタ 174">
            <a:extLst>
              <a:ext uri="{FF2B5EF4-FFF2-40B4-BE49-F238E27FC236}">
                <a16:creationId xmlns:a16="http://schemas.microsoft.com/office/drawing/2014/main" id="{89866AFC-795B-4893-B8F2-325A77ECDD51}"/>
              </a:ext>
            </a:extLst>
          </p:cNvPr>
          <p:cNvCxnSpPr>
            <a:stCxn id="170" idx="6"/>
            <a:endCxn id="173" idx="2"/>
          </p:cNvCxnSpPr>
          <p:nvPr/>
        </p:nvCxnSpPr>
        <p:spPr>
          <a:xfrm>
            <a:off x="6660232"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6" name="グループ化 175">
            <a:extLst>
              <a:ext uri="{FF2B5EF4-FFF2-40B4-BE49-F238E27FC236}">
                <a16:creationId xmlns:a16="http://schemas.microsoft.com/office/drawing/2014/main" id="{9670D896-39E1-4743-A1CA-3701E0D2508F}"/>
              </a:ext>
            </a:extLst>
          </p:cNvPr>
          <p:cNvGrpSpPr/>
          <p:nvPr/>
        </p:nvGrpSpPr>
        <p:grpSpPr>
          <a:xfrm>
            <a:off x="6300192" y="3933056"/>
            <a:ext cx="360040" cy="360040"/>
            <a:chOff x="1691680" y="2708920"/>
            <a:chExt cx="720080" cy="720080"/>
          </a:xfrm>
          <a:solidFill>
            <a:srgbClr val="FFCCFF"/>
          </a:solidFill>
        </p:grpSpPr>
        <p:sp>
          <p:nvSpPr>
            <p:cNvPr id="177" name="楕円 176">
              <a:extLst>
                <a:ext uri="{FF2B5EF4-FFF2-40B4-BE49-F238E27FC236}">
                  <a16:creationId xmlns:a16="http://schemas.microsoft.com/office/drawing/2014/main" id="{F09D97E9-BFC7-4407-BB49-48FAE9A56577}"/>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8" name="直線矢印コネクタ 177">
              <a:extLst>
                <a:ext uri="{FF2B5EF4-FFF2-40B4-BE49-F238E27FC236}">
                  <a16:creationId xmlns:a16="http://schemas.microsoft.com/office/drawing/2014/main" id="{F123D570-D2D5-4329-B992-3208EF9E1FB7}"/>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79" name="グループ化 178">
            <a:extLst>
              <a:ext uri="{FF2B5EF4-FFF2-40B4-BE49-F238E27FC236}">
                <a16:creationId xmlns:a16="http://schemas.microsoft.com/office/drawing/2014/main" id="{B7B06EA9-09E6-48FB-A27D-ED8E995D8601}"/>
              </a:ext>
            </a:extLst>
          </p:cNvPr>
          <p:cNvGrpSpPr/>
          <p:nvPr/>
        </p:nvGrpSpPr>
        <p:grpSpPr>
          <a:xfrm>
            <a:off x="7020272" y="3933056"/>
            <a:ext cx="360040" cy="360040"/>
            <a:chOff x="1691680" y="2708920"/>
            <a:chExt cx="720080" cy="720080"/>
          </a:xfrm>
          <a:solidFill>
            <a:srgbClr val="FFCCFF"/>
          </a:solidFill>
        </p:grpSpPr>
        <p:sp>
          <p:nvSpPr>
            <p:cNvPr id="180" name="楕円 179">
              <a:extLst>
                <a:ext uri="{FF2B5EF4-FFF2-40B4-BE49-F238E27FC236}">
                  <a16:creationId xmlns:a16="http://schemas.microsoft.com/office/drawing/2014/main" id="{4F85FB73-B184-445F-B4CD-52BFD677DB6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1" name="直線矢印コネクタ 180">
              <a:extLst>
                <a:ext uri="{FF2B5EF4-FFF2-40B4-BE49-F238E27FC236}">
                  <a16:creationId xmlns:a16="http://schemas.microsoft.com/office/drawing/2014/main" id="{44868AD9-BF7C-476B-97D0-6731445D540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82" name="直線コネクタ 181">
            <a:extLst>
              <a:ext uri="{FF2B5EF4-FFF2-40B4-BE49-F238E27FC236}">
                <a16:creationId xmlns:a16="http://schemas.microsoft.com/office/drawing/2014/main" id="{0CD6CC07-0491-4CDE-9AC3-6DEB154EAAF8}"/>
              </a:ext>
            </a:extLst>
          </p:cNvPr>
          <p:cNvCxnSpPr>
            <a:stCxn id="177" idx="6"/>
            <a:endCxn id="180" idx="2"/>
          </p:cNvCxnSpPr>
          <p:nvPr/>
        </p:nvCxnSpPr>
        <p:spPr>
          <a:xfrm>
            <a:off x="6660232"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3" name="直線コネクタ 182">
            <a:extLst>
              <a:ext uri="{FF2B5EF4-FFF2-40B4-BE49-F238E27FC236}">
                <a16:creationId xmlns:a16="http://schemas.microsoft.com/office/drawing/2014/main" id="{B6651585-2526-470B-96F9-4BEBF6FB0E99}"/>
              </a:ext>
            </a:extLst>
          </p:cNvPr>
          <p:cNvCxnSpPr>
            <a:stCxn id="156" idx="4"/>
            <a:endCxn id="163" idx="0"/>
          </p:cNvCxnSpPr>
          <p:nvPr/>
        </p:nvCxnSpPr>
        <p:spPr>
          <a:xfrm>
            <a:off x="6480212"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4" name="直線コネクタ 183">
            <a:extLst>
              <a:ext uri="{FF2B5EF4-FFF2-40B4-BE49-F238E27FC236}">
                <a16:creationId xmlns:a16="http://schemas.microsoft.com/office/drawing/2014/main" id="{512A5401-1AD3-4B41-A003-15ADDC53CFE6}"/>
              </a:ext>
            </a:extLst>
          </p:cNvPr>
          <p:cNvCxnSpPr>
            <a:cxnSpLocks/>
            <a:stCxn id="170" idx="0"/>
            <a:endCxn id="163" idx="4"/>
          </p:cNvCxnSpPr>
          <p:nvPr/>
        </p:nvCxnSpPr>
        <p:spPr>
          <a:xfrm flipV="1">
            <a:off x="6480212"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5" name="直線コネクタ 184">
            <a:extLst>
              <a:ext uri="{FF2B5EF4-FFF2-40B4-BE49-F238E27FC236}">
                <a16:creationId xmlns:a16="http://schemas.microsoft.com/office/drawing/2014/main" id="{2D3C14A2-323D-4757-BC44-487A5D539E47}"/>
              </a:ext>
            </a:extLst>
          </p:cNvPr>
          <p:cNvCxnSpPr>
            <a:cxnSpLocks/>
            <a:stCxn id="177" idx="0"/>
            <a:endCxn id="170" idx="4"/>
          </p:cNvCxnSpPr>
          <p:nvPr/>
        </p:nvCxnSpPr>
        <p:spPr>
          <a:xfrm flipV="1">
            <a:off x="6480212"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6" name="直線コネクタ 185">
            <a:extLst>
              <a:ext uri="{FF2B5EF4-FFF2-40B4-BE49-F238E27FC236}">
                <a16:creationId xmlns:a16="http://schemas.microsoft.com/office/drawing/2014/main" id="{578E5A21-4CB7-42AD-AC75-5EA878DBD583}"/>
              </a:ext>
            </a:extLst>
          </p:cNvPr>
          <p:cNvCxnSpPr>
            <a:cxnSpLocks/>
            <a:stCxn id="180" idx="0"/>
            <a:endCxn id="173" idx="4"/>
          </p:cNvCxnSpPr>
          <p:nvPr/>
        </p:nvCxnSpPr>
        <p:spPr>
          <a:xfrm flipV="1">
            <a:off x="7200292"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7" name="直線コネクタ 186">
            <a:extLst>
              <a:ext uri="{FF2B5EF4-FFF2-40B4-BE49-F238E27FC236}">
                <a16:creationId xmlns:a16="http://schemas.microsoft.com/office/drawing/2014/main" id="{851D65BA-04E2-4571-AE9E-9722C5AF4B4E}"/>
              </a:ext>
            </a:extLst>
          </p:cNvPr>
          <p:cNvCxnSpPr>
            <a:cxnSpLocks/>
            <a:stCxn id="173" idx="0"/>
            <a:endCxn id="166" idx="4"/>
          </p:cNvCxnSpPr>
          <p:nvPr/>
        </p:nvCxnSpPr>
        <p:spPr>
          <a:xfrm flipV="1">
            <a:off x="7200292"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8" name="直線コネクタ 187">
            <a:extLst>
              <a:ext uri="{FF2B5EF4-FFF2-40B4-BE49-F238E27FC236}">
                <a16:creationId xmlns:a16="http://schemas.microsoft.com/office/drawing/2014/main" id="{AA743FD9-8F83-45BC-A04D-6D3FDD4CCC0A}"/>
              </a:ext>
            </a:extLst>
          </p:cNvPr>
          <p:cNvCxnSpPr>
            <a:cxnSpLocks/>
            <a:stCxn id="166" idx="0"/>
            <a:endCxn id="159" idx="4"/>
          </p:cNvCxnSpPr>
          <p:nvPr/>
        </p:nvCxnSpPr>
        <p:spPr>
          <a:xfrm flipV="1">
            <a:off x="7200292"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89" name="グループ化 188">
            <a:extLst>
              <a:ext uri="{FF2B5EF4-FFF2-40B4-BE49-F238E27FC236}">
                <a16:creationId xmlns:a16="http://schemas.microsoft.com/office/drawing/2014/main" id="{92F8EA0E-7500-479D-B15A-B2BDD0C1FBF2}"/>
              </a:ext>
            </a:extLst>
          </p:cNvPr>
          <p:cNvGrpSpPr/>
          <p:nvPr/>
        </p:nvGrpSpPr>
        <p:grpSpPr>
          <a:xfrm>
            <a:off x="7740352" y="1772816"/>
            <a:ext cx="360040" cy="360040"/>
            <a:chOff x="1691680" y="2708920"/>
            <a:chExt cx="720080" cy="720080"/>
          </a:xfrm>
          <a:solidFill>
            <a:srgbClr val="FFCCFF"/>
          </a:solidFill>
        </p:grpSpPr>
        <p:sp>
          <p:nvSpPr>
            <p:cNvPr id="190" name="楕円 189">
              <a:extLst>
                <a:ext uri="{FF2B5EF4-FFF2-40B4-BE49-F238E27FC236}">
                  <a16:creationId xmlns:a16="http://schemas.microsoft.com/office/drawing/2014/main" id="{FA6B3C23-B4BC-4FB1-8C1F-8881E5D3168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1" name="直線矢印コネクタ 190">
              <a:extLst>
                <a:ext uri="{FF2B5EF4-FFF2-40B4-BE49-F238E27FC236}">
                  <a16:creationId xmlns:a16="http://schemas.microsoft.com/office/drawing/2014/main" id="{61E12176-6C15-4F5A-86CB-4907D83D4BC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2" name="グループ化 191">
            <a:extLst>
              <a:ext uri="{FF2B5EF4-FFF2-40B4-BE49-F238E27FC236}">
                <a16:creationId xmlns:a16="http://schemas.microsoft.com/office/drawing/2014/main" id="{BB095021-ECCB-40FD-8D2A-EA63438BA03B}"/>
              </a:ext>
            </a:extLst>
          </p:cNvPr>
          <p:cNvGrpSpPr/>
          <p:nvPr/>
        </p:nvGrpSpPr>
        <p:grpSpPr>
          <a:xfrm>
            <a:off x="8460432" y="1772816"/>
            <a:ext cx="360040" cy="360040"/>
            <a:chOff x="1691680" y="2708920"/>
            <a:chExt cx="720080" cy="720080"/>
          </a:xfrm>
          <a:solidFill>
            <a:srgbClr val="FFCCFF"/>
          </a:solidFill>
        </p:grpSpPr>
        <p:sp>
          <p:nvSpPr>
            <p:cNvPr id="193" name="楕円 192">
              <a:extLst>
                <a:ext uri="{FF2B5EF4-FFF2-40B4-BE49-F238E27FC236}">
                  <a16:creationId xmlns:a16="http://schemas.microsoft.com/office/drawing/2014/main" id="{96788784-2503-4100-B956-B39EA1443E9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4" name="直線矢印コネクタ 193">
              <a:extLst>
                <a:ext uri="{FF2B5EF4-FFF2-40B4-BE49-F238E27FC236}">
                  <a16:creationId xmlns:a16="http://schemas.microsoft.com/office/drawing/2014/main" id="{D3231B72-ECE6-4230-ACDC-092D2842FECE}"/>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95" name="直線コネクタ 194">
            <a:extLst>
              <a:ext uri="{FF2B5EF4-FFF2-40B4-BE49-F238E27FC236}">
                <a16:creationId xmlns:a16="http://schemas.microsoft.com/office/drawing/2014/main" id="{63D44C74-965B-436F-8285-4A22DBA89561}"/>
              </a:ext>
            </a:extLst>
          </p:cNvPr>
          <p:cNvCxnSpPr>
            <a:stCxn id="190" idx="6"/>
            <a:endCxn id="193" idx="2"/>
          </p:cNvCxnSpPr>
          <p:nvPr/>
        </p:nvCxnSpPr>
        <p:spPr>
          <a:xfrm>
            <a:off x="8100392"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96" name="グループ化 195">
            <a:extLst>
              <a:ext uri="{FF2B5EF4-FFF2-40B4-BE49-F238E27FC236}">
                <a16:creationId xmlns:a16="http://schemas.microsoft.com/office/drawing/2014/main" id="{BFCDE1CB-A01D-4C15-89E8-B4C60CBF2807}"/>
              </a:ext>
            </a:extLst>
          </p:cNvPr>
          <p:cNvGrpSpPr/>
          <p:nvPr/>
        </p:nvGrpSpPr>
        <p:grpSpPr>
          <a:xfrm>
            <a:off x="7740352" y="2492896"/>
            <a:ext cx="360040" cy="360040"/>
            <a:chOff x="1691680" y="2708920"/>
            <a:chExt cx="720080" cy="720080"/>
          </a:xfrm>
          <a:solidFill>
            <a:srgbClr val="FFCCFF"/>
          </a:solidFill>
        </p:grpSpPr>
        <p:sp>
          <p:nvSpPr>
            <p:cNvPr id="197" name="楕円 196">
              <a:extLst>
                <a:ext uri="{FF2B5EF4-FFF2-40B4-BE49-F238E27FC236}">
                  <a16:creationId xmlns:a16="http://schemas.microsoft.com/office/drawing/2014/main" id="{AEC806A8-6EF0-4B87-A437-8C9813D9456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8" name="直線矢印コネクタ 197">
              <a:extLst>
                <a:ext uri="{FF2B5EF4-FFF2-40B4-BE49-F238E27FC236}">
                  <a16:creationId xmlns:a16="http://schemas.microsoft.com/office/drawing/2014/main" id="{BAAD4272-F95D-4F4C-BA46-FF81D7E55BC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9" name="グループ化 198">
            <a:extLst>
              <a:ext uri="{FF2B5EF4-FFF2-40B4-BE49-F238E27FC236}">
                <a16:creationId xmlns:a16="http://schemas.microsoft.com/office/drawing/2014/main" id="{514A7838-F277-4D39-9BD8-DF570B4E0030}"/>
              </a:ext>
            </a:extLst>
          </p:cNvPr>
          <p:cNvGrpSpPr/>
          <p:nvPr/>
        </p:nvGrpSpPr>
        <p:grpSpPr>
          <a:xfrm>
            <a:off x="8460432" y="2492896"/>
            <a:ext cx="360040" cy="360040"/>
            <a:chOff x="1691680" y="2708920"/>
            <a:chExt cx="720080" cy="720080"/>
          </a:xfrm>
          <a:solidFill>
            <a:srgbClr val="FFCCFF"/>
          </a:solidFill>
        </p:grpSpPr>
        <p:sp>
          <p:nvSpPr>
            <p:cNvPr id="200" name="楕円 199">
              <a:extLst>
                <a:ext uri="{FF2B5EF4-FFF2-40B4-BE49-F238E27FC236}">
                  <a16:creationId xmlns:a16="http://schemas.microsoft.com/office/drawing/2014/main" id="{7D2F2759-8F92-484C-889E-76F32A210C0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1" name="直線矢印コネクタ 200">
              <a:extLst>
                <a:ext uri="{FF2B5EF4-FFF2-40B4-BE49-F238E27FC236}">
                  <a16:creationId xmlns:a16="http://schemas.microsoft.com/office/drawing/2014/main" id="{077A1A87-4314-49E0-B839-FB6114C76F4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02" name="直線コネクタ 201">
            <a:extLst>
              <a:ext uri="{FF2B5EF4-FFF2-40B4-BE49-F238E27FC236}">
                <a16:creationId xmlns:a16="http://schemas.microsoft.com/office/drawing/2014/main" id="{F76509D5-85DA-4FDC-8E1B-720A6A73D7EE}"/>
              </a:ext>
            </a:extLst>
          </p:cNvPr>
          <p:cNvCxnSpPr>
            <a:stCxn id="197" idx="6"/>
            <a:endCxn id="200" idx="2"/>
          </p:cNvCxnSpPr>
          <p:nvPr/>
        </p:nvCxnSpPr>
        <p:spPr>
          <a:xfrm>
            <a:off x="8100392"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03" name="グループ化 202">
            <a:extLst>
              <a:ext uri="{FF2B5EF4-FFF2-40B4-BE49-F238E27FC236}">
                <a16:creationId xmlns:a16="http://schemas.microsoft.com/office/drawing/2014/main" id="{85CC1DA0-43F1-47E8-AA07-3CE1D20D0CAD}"/>
              </a:ext>
            </a:extLst>
          </p:cNvPr>
          <p:cNvGrpSpPr/>
          <p:nvPr/>
        </p:nvGrpSpPr>
        <p:grpSpPr>
          <a:xfrm>
            <a:off x="7740352" y="3212976"/>
            <a:ext cx="360040" cy="360040"/>
            <a:chOff x="1691680" y="2708920"/>
            <a:chExt cx="720080" cy="720080"/>
          </a:xfrm>
          <a:solidFill>
            <a:srgbClr val="FFCCFF"/>
          </a:solidFill>
        </p:grpSpPr>
        <p:sp>
          <p:nvSpPr>
            <p:cNvPr id="204" name="楕円 203">
              <a:extLst>
                <a:ext uri="{FF2B5EF4-FFF2-40B4-BE49-F238E27FC236}">
                  <a16:creationId xmlns:a16="http://schemas.microsoft.com/office/drawing/2014/main" id="{5F1070F8-A78B-430B-B83D-70AE4597280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5" name="直線矢印コネクタ 204">
              <a:extLst>
                <a:ext uri="{FF2B5EF4-FFF2-40B4-BE49-F238E27FC236}">
                  <a16:creationId xmlns:a16="http://schemas.microsoft.com/office/drawing/2014/main" id="{CB84C15B-2180-4B5B-B3B2-7B6AF45F2061}"/>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06" name="グループ化 205">
            <a:extLst>
              <a:ext uri="{FF2B5EF4-FFF2-40B4-BE49-F238E27FC236}">
                <a16:creationId xmlns:a16="http://schemas.microsoft.com/office/drawing/2014/main" id="{08270CFB-ED07-4057-A72D-9FD802672CDE}"/>
              </a:ext>
            </a:extLst>
          </p:cNvPr>
          <p:cNvGrpSpPr/>
          <p:nvPr/>
        </p:nvGrpSpPr>
        <p:grpSpPr>
          <a:xfrm>
            <a:off x="8460432" y="3212976"/>
            <a:ext cx="360040" cy="360040"/>
            <a:chOff x="1691680" y="2708920"/>
            <a:chExt cx="720080" cy="720080"/>
          </a:xfrm>
          <a:solidFill>
            <a:srgbClr val="FFCCFF"/>
          </a:solidFill>
        </p:grpSpPr>
        <p:sp>
          <p:nvSpPr>
            <p:cNvPr id="207" name="楕円 206">
              <a:extLst>
                <a:ext uri="{FF2B5EF4-FFF2-40B4-BE49-F238E27FC236}">
                  <a16:creationId xmlns:a16="http://schemas.microsoft.com/office/drawing/2014/main" id="{0B91E2B6-4924-47EF-B687-ABD9257C215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8" name="直線矢印コネクタ 207">
              <a:extLst>
                <a:ext uri="{FF2B5EF4-FFF2-40B4-BE49-F238E27FC236}">
                  <a16:creationId xmlns:a16="http://schemas.microsoft.com/office/drawing/2014/main" id="{016680D9-5079-4734-B2E0-3F577B7E210E}"/>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09" name="直線コネクタ 208">
            <a:extLst>
              <a:ext uri="{FF2B5EF4-FFF2-40B4-BE49-F238E27FC236}">
                <a16:creationId xmlns:a16="http://schemas.microsoft.com/office/drawing/2014/main" id="{3ED8DD25-2EDF-4E03-A73A-940FD5B825DA}"/>
              </a:ext>
            </a:extLst>
          </p:cNvPr>
          <p:cNvCxnSpPr>
            <a:stCxn id="204" idx="6"/>
            <a:endCxn id="207" idx="2"/>
          </p:cNvCxnSpPr>
          <p:nvPr/>
        </p:nvCxnSpPr>
        <p:spPr>
          <a:xfrm>
            <a:off x="8100392"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10" name="グループ化 209">
            <a:extLst>
              <a:ext uri="{FF2B5EF4-FFF2-40B4-BE49-F238E27FC236}">
                <a16:creationId xmlns:a16="http://schemas.microsoft.com/office/drawing/2014/main" id="{D337E6E7-3C57-44B9-AA46-FF47535E3246}"/>
              </a:ext>
            </a:extLst>
          </p:cNvPr>
          <p:cNvGrpSpPr/>
          <p:nvPr/>
        </p:nvGrpSpPr>
        <p:grpSpPr>
          <a:xfrm>
            <a:off x="7740352" y="3933056"/>
            <a:ext cx="360040" cy="360040"/>
            <a:chOff x="1691680" y="2708920"/>
            <a:chExt cx="720080" cy="720080"/>
          </a:xfrm>
          <a:solidFill>
            <a:srgbClr val="FFCCFF"/>
          </a:solidFill>
        </p:grpSpPr>
        <p:sp>
          <p:nvSpPr>
            <p:cNvPr id="211" name="楕円 210">
              <a:extLst>
                <a:ext uri="{FF2B5EF4-FFF2-40B4-BE49-F238E27FC236}">
                  <a16:creationId xmlns:a16="http://schemas.microsoft.com/office/drawing/2014/main" id="{0FD213D5-34FE-4DAC-8F5E-4B9046FBF7B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2" name="直線矢印コネクタ 211">
              <a:extLst>
                <a:ext uri="{FF2B5EF4-FFF2-40B4-BE49-F238E27FC236}">
                  <a16:creationId xmlns:a16="http://schemas.microsoft.com/office/drawing/2014/main" id="{9A88D90D-944A-49B0-BE48-55734BF6178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13" name="グループ化 212">
            <a:extLst>
              <a:ext uri="{FF2B5EF4-FFF2-40B4-BE49-F238E27FC236}">
                <a16:creationId xmlns:a16="http://schemas.microsoft.com/office/drawing/2014/main" id="{E7613A8F-EB07-401B-A8A6-5FAE850C5C5A}"/>
              </a:ext>
            </a:extLst>
          </p:cNvPr>
          <p:cNvGrpSpPr/>
          <p:nvPr/>
        </p:nvGrpSpPr>
        <p:grpSpPr>
          <a:xfrm>
            <a:off x="8460432" y="3933056"/>
            <a:ext cx="360040" cy="360040"/>
            <a:chOff x="1691680" y="2708920"/>
            <a:chExt cx="720080" cy="720080"/>
          </a:xfrm>
          <a:solidFill>
            <a:srgbClr val="FFCCFF"/>
          </a:solidFill>
        </p:grpSpPr>
        <p:sp>
          <p:nvSpPr>
            <p:cNvPr id="214" name="楕円 213">
              <a:extLst>
                <a:ext uri="{FF2B5EF4-FFF2-40B4-BE49-F238E27FC236}">
                  <a16:creationId xmlns:a16="http://schemas.microsoft.com/office/drawing/2014/main" id="{C72B8A76-D5A2-472F-9176-E81F59B7171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15" name="直線矢印コネクタ 214">
              <a:extLst>
                <a:ext uri="{FF2B5EF4-FFF2-40B4-BE49-F238E27FC236}">
                  <a16:creationId xmlns:a16="http://schemas.microsoft.com/office/drawing/2014/main" id="{AA7CBD95-F73D-4DC3-8A18-B6688D41BAE3}"/>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16" name="直線コネクタ 215">
            <a:extLst>
              <a:ext uri="{FF2B5EF4-FFF2-40B4-BE49-F238E27FC236}">
                <a16:creationId xmlns:a16="http://schemas.microsoft.com/office/drawing/2014/main" id="{E5BC264D-FDB1-4864-8BCE-4BC9097255C4}"/>
              </a:ext>
            </a:extLst>
          </p:cNvPr>
          <p:cNvCxnSpPr>
            <a:stCxn id="211" idx="6"/>
            <a:endCxn id="214" idx="2"/>
          </p:cNvCxnSpPr>
          <p:nvPr/>
        </p:nvCxnSpPr>
        <p:spPr>
          <a:xfrm>
            <a:off x="8100392"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直線コネクタ 216">
            <a:extLst>
              <a:ext uri="{FF2B5EF4-FFF2-40B4-BE49-F238E27FC236}">
                <a16:creationId xmlns:a16="http://schemas.microsoft.com/office/drawing/2014/main" id="{1C7BCCA2-06EA-43F9-9A68-863311F1C449}"/>
              </a:ext>
            </a:extLst>
          </p:cNvPr>
          <p:cNvCxnSpPr>
            <a:stCxn id="190" idx="4"/>
            <a:endCxn id="197" idx="0"/>
          </p:cNvCxnSpPr>
          <p:nvPr/>
        </p:nvCxnSpPr>
        <p:spPr>
          <a:xfrm>
            <a:off x="7920372"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直線コネクタ 217">
            <a:extLst>
              <a:ext uri="{FF2B5EF4-FFF2-40B4-BE49-F238E27FC236}">
                <a16:creationId xmlns:a16="http://schemas.microsoft.com/office/drawing/2014/main" id="{2CC606F1-22A1-4317-B69E-B341D4BD6A0B}"/>
              </a:ext>
            </a:extLst>
          </p:cNvPr>
          <p:cNvCxnSpPr>
            <a:cxnSpLocks/>
            <a:stCxn id="204" idx="0"/>
            <a:endCxn id="197" idx="4"/>
          </p:cNvCxnSpPr>
          <p:nvPr/>
        </p:nvCxnSpPr>
        <p:spPr>
          <a:xfrm flipV="1">
            <a:off x="7920372"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9" name="直線コネクタ 218">
            <a:extLst>
              <a:ext uri="{FF2B5EF4-FFF2-40B4-BE49-F238E27FC236}">
                <a16:creationId xmlns:a16="http://schemas.microsoft.com/office/drawing/2014/main" id="{A9F7FCAC-8CAC-4367-B87E-C7A8C72F8C3E}"/>
              </a:ext>
            </a:extLst>
          </p:cNvPr>
          <p:cNvCxnSpPr>
            <a:cxnSpLocks/>
            <a:stCxn id="211" idx="0"/>
            <a:endCxn id="204" idx="4"/>
          </p:cNvCxnSpPr>
          <p:nvPr/>
        </p:nvCxnSpPr>
        <p:spPr>
          <a:xfrm flipV="1">
            <a:off x="7920372"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0" name="直線コネクタ 219">
            <a:extLst>
              <a:ext uri="{FF2B5EF4-FFF2-40B4-BE49-F238E27FC236}">
                <a16:creationId xmlns:a16="http://schemas.microsoft.com/office/drawing/2014/main" id="{A86274DC-00E7-409C-B869-B5FB849225D9}"/>
              </a:ext>
            </a:extLst>
          </p:cNvPr>
          <p:cNvCxnSpPr>
            <a:cxnSpLocks/>
            <a:stCxn id="214" idx="0"/>
            <a:endCxn id="207" idx="4"/>
          </p:cNvCxnSpPr>
          <p:nvPr/>
        </p:nvCxnSpPr>
        <p:spPr>
          <a:xfrm flipV="1">
            <a:off x="8640452"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1" name="直線コネクタ 220">
            <a:extLst>
              <a:ext uri="{FF2B5EF4-FFF2-40B4-BE49-F238E27FC236}">
                <a16:creationId xmlns:a16="http://schemas.microsoft.com/office/drawing/2014/main" id="{F3D89E36-74B4-4940-8AB6-3FACF8A34EC5}"/>
              </a:ext>
            </a:extLst>
          </p:cNvPr>
          <p:cNvCxnSpPr>
            <a:cxnSpLocks/>
            <a:stCxn id="207" idx="0"/>
            <a:endCxn id="200" idx="4"/>
          </p:cNvCxnSpPr>
          <p:nvPr/>
        </p:nvCxnSpPr>
        <p:spPr>
          <a:xfrm flipV="1">
            <a:off x="8640452"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2" name="直線コネクタ 221">
            <a:extLst>
              <a:ext uri="{FF2B5EF4-FFF2-40B4-BE49-F238E27FC236}">
                <a16:creationId xmlns:a16="http://schemas.microsoft.com/office/drawing/2014/main" id="{6A512698-59AF-4D21-9815-4F1D3F8263FC}"/>
              </a:ext>
            </a:extLst>
          </p:cNvPr>
          <p:cNvCxnSpPr>
            <a:cxnSpLocks/>
            <a:stCxn id="200" idx="0"/>
            <a:endCxn id="193" idx="4"/>
          </p:cNvCxnSpPr>
          <p:nvPr/>
        </p:nvCxnSpPr>
        <p:spPr>
          <a:xfrm flipV="1">
            <a:off x="8640452"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3" name="直線コネクタ 222">
            <a:extLst>
              <a:ext uri="{FF2B5EF4-FFF2-40B4-BE49-F238E27FC236}">
                <a16:creationId xmlns:a16="http://schemas.microsoft.com/office/drawing/2014/main" id="{315AB478-3580-4FFA-9594-E2BFAD656F6A}"/>
              </a:ext>
            </a:extLst>
          </p:cNvPr>
          <p:cNvCxnSpPr>
            <a:cxnSpLocks/>
            <a:stCxn id="159" idx="6"/>
            <a:endCxn id="190" idx="2"/>
          </p:cNvCxnSpPr>
          <p:nvPr/>
        </p:nvCxnSpPr>
        <p:spPr>
          <a:xfrm>
            <a:off x="7380312"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6" name="直線コネクタ 225">
            <a:extLst>
              <a:ext uri="{FF2B5EF4-FFF2-40B4-BE49-F238E27FC236}">
                <a16:creationId xmlns:a16="http://schemas.microsoft.com/office/drawing/2014/main" id="{9666B0CA-3EA0-4F99-8D55-0C35A18DCB8A}"/>
              </a:ext>
            </a:extLst>
          </p:cNvPr>
          <p:cNvCxnSpPr>
            <a:cxnSpLocks/>
            <a:stCxn id="166" idx="6"/>
            <a:endCxn id="197" idx="2"/>
          </p:cNvCxnSpPr>
          <p:nvPr/>
        </p:nvCxnSpPr>
        <p:spPr>
          <a:xfrm>
            <a:off x="7380312"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9" name="直線コネクタ 228">
            <a:extLst>
              <a:ext uri="{FF2B5EF4-FFF2-40B4-BE49-F238E27FC236}">
                <a16:creationId xmlns:a16="http://schemas.microsoft.com/office/drawing/2014/main" id="{98659A4C-D4E3-4E38-B79E-30C0BDF3670B}"/>
              </a:ext>
            </a:extLst>
          </p:cNvPr>
          <p:cNvCxnSpPr>
            <a:cxnSpLocks/>
            <a:stCxn id="173" idx="6"/>
            <a:endCxn id="204" idx="2"/>
          </p:cNvCxnSpPr>
          <p:nvPr/>
        </p:nvCxnSpPr>
        <p:spPr>
          <a:xfrm>
            <a:off x="7380312"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2" name="直線コネクタ 231">
            <a:extLst>
              <a:ext uri="{FF2B5EF4-FFF2-40B4-BE49-F238E27FC236}">
                <a16:creationId xmlns:a16="http://schemas.microsoft.com/office/drawing/2014/main" id="{1E0E2E47-8AD8-48A9-8B39-AAB35633AE61}"/>
              </a:ext>
            </a:extLst>
          </p:cNvPr>
          <p:cNvCxnSpPr>
            <a:cxnSpLocks/>
            <a:stCxn id="180" idx="6"/>
            <a:endCxn id="211" idx="2"/>
          </p:cNvCxnSpPr>
          <p:nvPr/>
        </p:nvCxnSpPr>
        <p:spPr>
          <a:xfrm>
            <a:off x="7380312"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9" name="グループ化 238">
            <a:extLst>
              <a:ext uri="{FF2B5EF4-FFF2-40B4-BE49-F238E27FC236}">
                <a16:creationId xmlns:a16="http://schemas.microsoft.com/office/drawing/2014/main" id="{CEB95487-DA3B-4202-B909-BD5EF20E5CC1}"/>
              </a:ext>
            </a:extLst>
          </p:cNvPr>
          <p:cNvGrpSpPr/>
          <p:nvPr/>
        </p:nvGrpSpPr>
        <p:grpSpPr>
          <a:xfrm>
            <a:off x="5796136" y="2852936"/>
            <a:ext cx="504056" cy="355804"/>
            <a:chOff x="3347864" y="5085184"/>
            <a:chExt cx="1530170" cy="1080120"/>
          </a:xfrm>
        </p:grpSpPr>
        <p:sp>
          <p:nvSpPr>
            <p:cNvPr id="236" name="矢印: 右 235">
              <a:extLst>
                <a:ext uri="{FF2B5EF4-FFF2-40B4-BE49-F238E27FC236}">
                  <a16:creationId xmlns:a16="http://schemas.microsoft.com/office/drawing/2014/main" id="{AC3F5DBC-7AEF-4FDA-AB8F-05FABC57F715}"/>
                </a:ext>
              </a:extLst>
            </p:cNvPr>
            <p:cNvSpPr/>
            <p:nvPr/>
          </p:nvSpPr>
          <p:spPr>
            <a:xfrm>
              <a:off x="3779912" y="5085184"/>
              <a:ext cx="1098122" cy="1080120"/>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7" name="正方形/長方形 236">
              <a:extLst>
                <a:ext uri="{FF2B5EF4-FFF2-40B4-BE49-F238E27FC236}">
                  <a16:creationId xmlns:a16="http://schemas.microsoft.com/office/drawing/2014/main" id="{7A19B402-373E-4A36-A4E1-94E1A398688C}"/>
                </a:ext>
              </a:extLst>
            </p:cNvPr>
            <p:cNvSpPr/>
            <p:nvPr/>
          </p:nvSpPr>
          <p:spPr>
            <a:xfrm>
              <a:off x="3563888" y="5373216"/>
              <a:ext cx="144016" cy="50405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8" name="正方形/長方形 237">
              <a:extLst>
                <a:ext uri="{FF2B5EF4-FFF2-40B4-BE49-F238E27FC236}">
                  <a16:creationId xmlns:a16="http://schemas.microsoft.com/office/drawing/2014/main" id="{20120A44-BDF9-49F4-8FC8-CC48278E5745}"/>
                </a:ext>
              </a:extLst>
            </p:cNvPr>
            <p:cNvSpPr/>
            <p:nvPr/>
          </p:nvSpPr>
          <p:spPr>
            <a:xfrm>
              <a:off x="3347864" y="5373216"/>
              <a:ext cx="144016" cy="504056"/>
            </a:xfrm>
            <a:prstGeom prst="rect">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241" name="テキスト ボックス 240">
            <a:extLst>
              <a:ext uri="{FF2B5EF4-FFF2-40B4-BE49-F238E27FC236}">
                <a16:creationId xmlns:a16="http://schemas.microsoft.com/office/drawing/2014/main" id="{2E1DAA62-D627-4150-B272-DC410F60BCA3}"/>
              </a:ext>
            </a:extLst>
          </p:cNvPr>
          <p:cNvSpPr txBox="1"/>
          <p:nvPr/>
        </p:nvSpPr>
        <p:spPr>
          <a:xfrm>
            <a:off x="251520" y="5229200"/>
            <a:ext cx="7879080" cy="1200329"/>
          </a:xfrm>
          <a:prstGeom prst="rect">
            <a:avLst/>
          </a:prstGeom>
          <a:noFill/>
        </p:spPr>
        <p:txBody>
          <a:bodyPr wrap="none" rtlCol="0">
            <a:spAutoFit/>
          </a:bodyPr>
          <a:lstStyle/>
          <a:p>
            <a:r>
              <a:rPr kumimoji="1" lang="ja-JP" altLang="en-US" sz="2400" dirty="0"/>
              <a:t>途中で必ずエネルギーが高い状態を経由する必要がある</a:t>
            </a:r>
            <a:endParaRPr kumimoji="1" lang="en-US" altLang="ja-JP" sz="2400" dirty="0"/>
          </a:p>
          <a:p>
            <a:r>
              <a:rPr kumimoji="1" lang="ja-JP" altLang="en-US" sz="2400" dirty="0"/>
              <a:t>低温であるほど、高エネルギー状態は出現しづらい</a:t>
            </a:r>
            <a:endParaRPr kumimoji="1" lang="en-US" altLang="ja-JP" sz="2400" dirty="0"/>
          </a:p>
          <a:p>
            <a:r>
              <a:rPr lang="ja-JP" altLang="en-US" sz="2400" dirty="0"/>
              <a:t>→極めて緩和が遅くなる</a:t>
            </a:r>
            <a:endParaRPr kumimoji="1" lang="ja-JP" altLang="en-US" sz="2400" dirty="0"/>
          </a:p>
        </p:txBody>
      </p:sp>
      <p:sp>
        <p:nvSpPr>
          <p:cNvPr id="242" name="テキスト ボックス 241">
            <a:extLst>
              <a:ext uri="{FF2B5EF4-FFF2-40B4-BE49-F238E27FC236}">
                <a16:creationId xmlns:a16="http://schemas.microsoft.com/office/drawing/2014/main" id="{1D918DC1-92E4-4D83-8C59-487553C04DBF}"/>
              </a:ext>
            </a:extLst>
          </p:cNvPr>
          <p:cNvSpPr txBox="1"/>
          <p:nvPr/>
        </p:nvSpPr>
        <p:spPr>
          <a:xfrm>
            <a:off x="395536" y="4509120"/>
            <a:ext cx="2108269" cy="369332"/>
          </a:xfrm>
          <a:prstGeom prst="rect">
            <a:avLst/>
          </a:prstGeom>
          <a:noFill/>
        </p:spPr>
        <p:txBody>
          <a:bodyPr wrap="none" rtlCol="0">
            <a:spAutoFit/>
          </a:bodyPr>
          <a:lstStyle/>
          <a:p>
            <a:r>
              <a:rPr kumimoji="1" lang="ja-JP" altLang="en-US" dirty="0"/>
              <a:t>エネルギーの損 </a:t>
            </a:r>
            <a:r>
              <a:rPr kumimoji="1" lang="en-US" altLang="ja-JP" dirty="0"/>
              <a:t>4J</a:t>
            </a:r>
            <a:endParaRPr kumimoji="1" lang="ja-JP" altLang="en-US" dirty="0"/>
          </a:p>
        </p:txBody>
      </p:sp>
      <p:sp>
        <p:nvSpPr>
          <p:cNvPr id="243" name="テキスト ボックス 242">
            <a:extLst>
              <a:ext uri="{FF2B5EF4-FFF2-40B4-BE49-F238E27FC236}">
                <a16:creationId xmlns:a16="http://schemas.microsoft.com/office/drawing/2014/main" id="{EFE439D8-40C6-4BA0-B957-47A589C69086}"/>
              </a:ext>
            </a:extLst>
          </p:cNvPr>
          <p:cNvSpPr txBox="1"/>
          <p:nvPr/>
        </p:nvSpPr>
        <p:spPr>
          <a:xfrm>
            <a:off x="3347864" y="4499828"/>
            <a:ext cx="2108269" cy="369332"/>
          </a:xfrm>
          <a:prstGeom prst="rect">
            <a:avLst/>
          </a:prstGeom>
          <a:noFill/>
        </p:spPr>
        <p:txBody>
          <a:bodyPr wrap="none" rtlCol="0">
            <a:spAutoFit/>
          </a:bodyPr>
          <a:lstStyle/>
          <a:p>
            <a:r>
              <a:rPr kumimoji="1" lang="ja-JP" altLang="en-US" dirty="0"/>
              <a:t>エネルギーの損 </a:t>
            </a:r>
            <a:r>
              <a:rPr kumimoji="1" lang="en-US" altLang="ja-JP" dirty="0">
                <a:solidFill>
                  <a:srgbClr val="FF0000"/>
                </a:solidFill>
              </a:rPr>
              <a:t>6J</a:t>
            </a:r>
            <a:endParaRPr kumimoji="1" lang="ja-JP" altLang="en-US" dirty="0">
              <a:solidFill>
                <a:srgbClr val="FF0000"/>
              </a:solidFill>
            </a:endParaRPr>
          </a:p>
        </p:txBody>
      </p:sp>
      <p:sp>
        <p:nvSpPr>
          <p:cNvPr id="244" name="テキスト ボックス 243">
            <a:extLst>
              <a:ext uri="{FF2B5EF4-FFF2-40B4-BE49-F238E27FC236}">
                <a16:creationId xmlns:a16="http://schemas.microsoft.com/office/drawing/2014/main" id="{F65892AE-9B9D-457D-B43C-59E78C770D9B}"/>
              </a:ext>
            </a:extLst>
          </p:cNvPr>
          <p:cNvSpPr txBox="1"/>
          <p:nvPr/>
        </p:nvSpPr>
        <p:spPr>
          <a:xfrm>
            <a:off x="6372200" y="4509120"/>
            <a:ext cx="1992853" cy="369332"/>
          </a:xfrm>
          <a:prstGeom prst="rect">
            <a:avLst/>
          </a:prstGeom>
          <a:noFill/>
        </p:spPr>
        <p:txBody>
          <a:bodyPr wrap="none" rtlCol="0">
            <a:spAutoFit/>
          </a:bodyPr>
          <a:lstStyle/>
          <a:p>
            <a:r>
              <a:rPr kumimoji="1" lang="ja-JP" altLang="en-US" dirty="0"/>
              <a:t>エネルギーの損 </a:t>
            </a:r>
            <a:r>
              <a:rPr kumimoji="1" lang="en-US" altLang="ja-JP" dirty="0"/>
              <a:t>0</a:t>
            </a:r>
            <a:endParaRPr kumimoji="1" lang="ja-JP" altLang="en-US" dirty="0"/>
          </a:p>
        </p:txBody>
      </p:sp>
    </p:spTree>
    <p:extLst>
      <p:ext uri="{BB962C8B-B14F-4D97-AF65-F5344CB8AC3E}">
        <p14:creationId xmlns:p14="http://schemas.microsoft.com/office/powerpoint/2010/main" val="25445909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CA4A3076-C237-482D-A061-3AE0CA868E89}"/>
              </a:ext>
            </a:extLst>
          </p:cNvPr>
          <p:cNvSpPr>
            <a:spLocks noGrp="1"/>
          </p:cNvSpPr>
          <p:nvPr>
            <p:ph type="body" sz="quarter" idx="10"/>
          </p:nvPr>
        </p:nvSpPr>
        <p:spPr/>
        <p:txBody>
          <a:bodyPr/>
          <a:lstStyle/>
          <a:p>
            <a:r>
              <a:rPr lang="ja-JP" altLang="en-US" dirty="0"/>
              <a:t>クラスターアルゴリズム</a:t>
            </a:r>
            <a:endParaRPr kumimoji="1" lang="ja-JP" altLang="en-US" dirty="0"/>
          </a:p>
        </p:txBody>
      </p:sp>
      <p:sp>
        <p:nvSpPr>
          <p:cNvPr id="3" name="テキスト ボックス 2">
            <a:extLst>
              <a:ext uri="{FF2B5EF4-FFF2-40B4-BE49-F238E27FC236}">
                <a16:creationId xmlns:a16="http://schemas.microsoft.com/office/drawing/2014/main" id="{D5C41D92-D6A4-4D65-83D5-2ABE24A0A5CA}"/>
              </a:ext>
            </a:extLst>
          </p:cNvPr>
          <p:cNvSpPr txBox="1"/>
          <p:nvPr/>
        </p:nvSpPr>
        <p:spPr>
          <a:xfrm>
            <a:off x="323528" y="1124744"/>
            <a:ext cx="3988079" cy="523220"/>
          </a:xfrm>
          <a:prstGeom prst="rect">
            <a:avLst/>
          </a:prstGeom>
          <a:noFill/>
        </p:spPr>
        <p:txBody>
          <a:bodyPr wrap="none" rtlCol="0">
            <a:spAutoFit/>
          </a:bodyPr>
          <a:lstStyle/>
          <a:p>
            <a:r>
              <a:rPr lang="en-US" altLang="ja-JP" sz="2800" dirty="0" err="1"/>
              <a:t>Swendsen</a:t>
            </a:r>
            <a:r>
              <a:rPr lang="en-US" altLang="ja-JP" sz="2800" dirty="0"/>
              <a:t>-Wang</a:t>
            </a:r>
            <a:r>
              <a:rPr lang="ja-JP" altLang="en-US" sz="2800" dirty="0"/>
              <a:t>の場合</a:t>
            </a:r>
            <a:endParaRPr kumimoji="1" lang="ja-JP" altLang="en-US" sz="2800" dirty="0"/>
          </a:p>
        </p:txBody>
      </p:sp>
      <p:grpSp>
        <p:nvGrpSpPr>
          <p:cNvPr id="148" name="グループ化 147">
            <a:extLst>
              <a:ext uri="{FF2B5EF4-FFF2-40B4-BE49-F238E27FC236}">
                <a16:creationId xmlns:a16="http://schemas.microsoft.com/office/drawing/2014/main" id="{184EFE54-2BD9-4F83-9B9C-13CBA6556848}"/>
              </a:ext>
            </a:extLst>
          </p:cNvPr>
          <p:cNvGrpSpPr/>
          <p:nvPr/>
        </p:nvGrpSpPr>
        <p:grpSpPr>
          <a:xfrm>
            <a:off x="143508" y="1772816"/>
            <a:ext cx="360040" cy="360040"/>
            <a:chOff x="1691680" y="2708920"/>
            <a:chExt cx="720080" cy="720080"/>
          </a:xfrm>
          <a:solidFill>
            <a:srgbClr val="FFCCFF"/>
          </a:solidFill>
        </p:grpSpPr>
        <p:sp>
          <p:nvSpPr>
            <p:cNvPr id="149" name="楕円 148">
              <a:extLst>
                <a:ext uri="{FF2B5EF4-FFF2-40B4-BE49-F238E27FC236}">
                  <a16:creationId xmlns:a16="http://schemas.microsoft.com/office/drawing/2014/main" id="{39F306E7-F4A7-4091-BF2B-06F998ACC78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0" name="直線矢印コネクタ 149">
              <a:extLst>
                <a:ext uri="{FF2B5EF4-FFF2-40B4-BE49-F238E27FC236}">
                  <a16:creationId xmlns:a16="http://schemas.microsoft.com/office/drawing/2014/main" id="{4F72F465-F18C-4B86-99EE-CD20B4B4BDEA}"/>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51" name="グループ化 150">
            <a:extLst>
              <a:ext uri="{FF2B5EF4-FFF2-40B4-BE49-F238E27FC236}">
                <a16:creationId xmlns:a16="http://schemas.microsoft.com/office/drawing/2014/main" id="{540E73EE-595D-458F-8E3A-5CD3A512E27B}"/>
              </a:ext>
            </a:extLst>
          </p:cNvPr>
          <p:cNvGrpSpPr/>
          <p:nvPr/>
        </p:nvGrpSpPr>
        <p:grpSpPr>
          <a:xfrm>
            <a:off x="863588" y="1772816"/>
            <a:ext cx="360040" cy="360040"/>
            <a:chOff x="1691680" y="2708920"/>
            <a:chExt cx="720080" cy="720080"/>
          </a:xfrm>
          <a:solidFill>
            <a:srgbClr val="FFCCFF"/>
          </a:solidFill>
        </p:grpSpPr>
        <p:sp>
          <p:nvSpPr>
            <p:cNvPr id="152" name="楕円 151">
              <a:extLst>
                <a:ext uri="{FF2B5EF4-FFF2-40B4-BE49-F238E27FC236}">
                  <a16:creationId xmlns:a16="http://schemas.microsoft.com/office/drawing/2014/main" id="{26E7F677-246B-4FC1-8DB2-0CA8EC6A064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3" name="直線矢印コネクタ 152">
              <a:extLst>
                <a:ext uri="{FF2B5EF4-FFF2-40B4-BE49-F238E27FC236}">
                  <a16:creationId xmlns:a16="http://schemas.microsoft.com/office/drawing/2014/main" id="{B7D2EA4E-0017-4E17-96C2-E732B00C70C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54" name="グループ化 153">
            <a:extLst>
              <a:ext uri="{FF2B5EF4-FFF2-40B4-BE49-F238E27FC236}">
                <a16:creationId xmlns:a16="http://schemas.microsoft.com/office/drawing/2014/main" id="{A1465CD8-A486-467E-83C6-DD0F722966AA}"/>
              </a:ext>
            </a:extLst>
          </p:cNvPr>
          <p:cNvGrpSpPr/>
          <p:nvPr/>
        </p:nvGrpSpPr>
        <p:grpSpPr>
          <a:xfrm rot="10800000">
            <a:off x="1583668" y="1772816"/>
            <a:ext cx="360040" cy="360040"/>
            <a:chOff x="1691680" y="2708920"/>
            <a:chExt cx="720080" cy="720080"/>
          </a:xfrm>
          <a:solidFill>
            <a:srgbClr val="CCECFF"/>
          </a:solidFill>
        </p:grpSpPr>
        <p:sp>
          <p:nvSpPr>
            <p:cNvPr id="155" name="楕円 154">
              <a:extLst>
                <a:ext uri="{FF2B5EF4-FFF2-40B4-BE49-F238E27FC236}">
                  <a16:creationId xmlns:a16="http://schemas.microsoft.com/office/drawing/2014/main" id="{3F32C18A-75BC-4FFF-B268-DB21D8C0E16F}"/>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6" name="直線矢印コネクタ 155">
              <a:extLst>
                <a:ext uri="{FF2B5EF4-FFF2-40B4-BE49-F238E27FC236}">
                  <a16:creationId xmlns:a16="http://schemas.microsoft.com/office/drawing/2014/main" id="{07B79C98-DBB4-4792-AF1D-50561E72990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57" name="グループ化 156">
            <a:extLst>
              <a:ext uri="{FF2B5EF4-FFF2-40B4-BE49-F238E27FC236}">
                <a16:creationId xmlns:a16="http://schemas.microsoft.com/office/drawing/2014/main" id="{764C8135-942A-4F0C-A221-A8C6FE6367FD}"/>
              </a:ext>
            </a:extLst>
          </p:cNvPr>
          <p:cNvGrpSpPr/>
          <p:nvPr/>
        </p:nvGrpSpPr>
        <p:grpSpPr>
          <a:xfrm rot="10800000">
            <a:off x="2303748" y="1772816"/>
            <a:ext cx="360040" cy="360040"/>
            <a:chOff x="1691680" y="2708920"/>
            <a:chExt cx="720080" cy="720080"/>
          </a:xfrm>
          <a:solidFill>
            <a:srgbClr val="CCECFF"/>
          </a:solidFill>
        </p:grpSpPr>
        <p:sp>
          <p:nvSpPr>
            <p:cNvPr id="158" name="楕円 157">
              <a:extLst>
                <a:ext uri="{FF2B5EF4-FFF2-40B4-BE49-F238E27FC236}">
                  <a16:creationId xmlns:a16="http://schemas.microsoft.com/office/drawing/2014/main" id="{711C8288-D165-443D-86F2-49060FA3FE5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9" name="直線矢印コネクタ 158">
              <a:extLst>
                <a:ext uri="{FF2B5EF4-FFF2-40B4-BE49-F238E27FC236}">
                  <a16:creationId xmlns:a16="http://schemas.microsoft.com/office/drawing/2014/main" id="{B04AFE54-768A-4F55-92D8-271052BEA61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60" name="直線コネクタ 159">
            <a:extLst>
              <a:ext uri="{FF2B5EF4-FFF2-40B4-BE49-F238E27FC236}">
                <a16:creationId xmlns:a16="http://schemas.microsoft.com/office/drawing/2014/main" id="{E7F7E379-6A61-4EE5-924F-B4589E66B7BC}"/>
              </a:ext>
            </a:extLst>
          </p:cNvPr>
          <p:cNvCxnSpPr>
            <a:stCxn id="149" idx="6"/>
            <a:endCxn id="152" idx="2"/>
          </p:cNvCxnSpPr>
          <p:nvPr/>
        </p:nvCxnSpPr>
        <p:spPr>
          <a:xfrm>
            <a:off x="503548"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1" name="直線コネクタ 160">
            <a:extLst>
              <a:ext uri="{FF2B5EF4-FFF2-40B4-BE49-F238E27FC236}">
                <a16:creationId xmlns:a16="http://schemas.microsoft.com/office/drawing/2014/main" id="{B2E641A6-CD31-4AEE-9175-5FA8A09D2788}"/>
              </a:ext>
            </a:extLst>
          </p:cNvPr>
          <p:cNvCxnSpPr>
            <a:cxnSpLocks/>
            <a:stCxn id="152" idx="6"/>
            <a:endCxn id="155" idx="6"/>
          </p:cNvCxnSpPr>
          <p:nvPr/>
        </p:nvCxnSpPr>
        <p:spPr>
          <a:xfrm>
            <a:off x="1223628" y="195283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BFF9C433-29A9-4C61-9E29-B245D8D34D0A}"/>
              </a:ext>
            </a:extLst>
          </p:cNvPr>
          <p:cNvCxnSpPr>
            <a:cxnSpLocks/>
            <a:stCxn id="155" idx="2"/>
            <a:endCxn id="158" idx="6"/>
          </p:cNvCxnSpPr>
          <p:nvPr/>
        </p:nvCxnSpPr>
        <p:spPr>
          <a:xfrm>
            <a:off x="1943708"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3" name="グループ化 162">
            <a:extLst>
              <a:ext uri="{FF2B5EF4-FFF2-40B4-BE49-F238E27FC236}">
                <a16:creationId xmlns:a16="http://schemas.microsoft.com/office/drawing/2014/main" id="{D66AE119-5838-4883-A854-1AB3C22B3A2D}"/>
              </a:ext>
            </a:extLst>
          </p:cNvPr>
          <p:cNvGrpSpPr/>
          <p:nvPr/>
        </p:nvGrpSpPr>
        <p:grpSpPr>
          <a:xfrm>
            <a:off x="143508" y="2492896"/>
            <a:ext cx="360040" cy="360040"/>
            <a:chOff x="1691680" y="2708920"/>
            <a:chExt cx="720080" cy="720080"/>
          </a:xfrm>
          <a:solidFill>
            <a:srgbClr val="FFCCFF"/>
          </a:solidFill>
        </p:grpSpPr>
        <p:sp>
          <p:nvSpPr>
            <p:cNvPr id="164" name="楕円 163">
              <a:extLst>
                <a:ext uri="{FF2B5EF4-FFF2-40B4-BE49-F238E27FC236}">
                  <a16:creationId xmlns:a16="http://schemas.microsoft.com/office/drawing/2014/main" id="{2D9E70CF-F896-4E94-9909-CB405517E8A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5" name="直線矢印コネクタ 164">
              <a:extLst>
                <a:ext uri="{FF2B5EF4-FFF2-40B4-BE49-F238E27FC236}">
                  <a16:creationId xmlns:a16="http://schemas.microsoft.com/office/drawing/2014/main" id="{DB02AB4D-D9DC-4682-95DD-6C5567C6689A}"/>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6" name="グループ化 165">
            <a:extLst>
              <a:ext uri="{FF2B5EF4-FFF2-40B4-BE49-F238E27FC236}">
                <a16:creationId xmlns:a16="http://schemas.microsoft.com/office/drawing/2014/main" id="{FBE5C546-ACBF-40E5-BE41-167D877E9093}"/>
              </a:ext>
            </a:extLst>
          </p:cNvPr>
          <p:cNvGrpSpPr/>
          <p:nvPr/>
        </p:nvGrpSpPr>
        <p:grpSpPr>
          <a:xfrm>
            <a:off x="863588" y="2492896"/>
            <a:ext cx="360040" cy="360040"/>
            <a:chOff x="1691680" y="2708920"/>
            <a:chExt cx="720080" cy="720080"/>
          </a:xfrm>
          <a:solidFill>
            <a:srgbClr val="FFCCFF"/>
          </a:solidFill>
        </p:grpSpPr>
        <p:sp>
          <p:nvSpPr>
            <p:cNvPr id="167" name="楕円 166">
              <a:extLst>
                <a:ext uri="{FF2B5EF4-FFF2-40B4-BE49-F238E27FC236}">
                  <a16:creationId xmlns:a16="http://schemas.microsoft.com/office/drawing/2014/main" id="{16A5452C-3830-4611-B93B-1F16BB30159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68" name="直線矢印コネクタ 167">
              <a:extLst>
                <a:ext uri="{FF2B5EF4-FFF2-40B4-BE49-F238E27FC236}">
                  <a16:creationId xmlns:a16="http://schemas.microsoft.com/office/drawing/2014/main" id="{50BE8FD9-1D12-43F2-86F7-28E2479A804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69" name="グループ化 168">
            <a:extLst>
              <a:ext uri="{FF2B5EF4-FFF2-40B4-BE49-F238E27FC236}">
                <a16:creationId xmlns:a16="http://schemas.microsoft.com/office/drawing/2014/main" id="{74C5D2B0-0652-46FA-B906-1802187458AE}"/>
              </a:ext>
            </a:extLst>
          </p:cNvPr>
          <p:cNvGrpSpPr/>
          <p:nvPr/>
        </p:nvGrpSpPr>
        <p:grpSpPr>
          <a:xfrm rot="10800000">
            <a:off x="1583668" y="2492896"/>
            <a:ext cx="360040" cy="360040"/>
            <a:chOff x="1691680" y="2708920"/>
            <a:chExt cx="720080" cy="720080"/>
          </a:xfrm>
          <a:solidFill>
            <a:srgbClr val="CCECFF"/>
          </a:solidFill>
        </p:grpSpPr>
        <p:sp>
          <p:nvSpPr>
            <p:cNvPr id="170" name="楕円 169">
              <a:extLst>
                <a:ext uri="{FF2B5EF4-FFF2-40B4-BE49-F238E27FC236}">
                  <a16:creationId xmlns:a16="http://schemas.microsoft.com/office/drawing/2014/main" id="{982E794A-A84D-463F-A7DA-ED035386744B}"/>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1" name="直線矢印コネクタ 170">
              <a:extLst>
                <a:ext uri="{FF2B5EF4-FFF2-40B4-BE49-F238E27FC236}">
                  <a16:creationId xmlns:a16="http://schemas.microsoft.com/office/drawing/2014/main" id="{954C4E0F-499D-4FE8-9960-9165387D5FDE}"/>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72" name="グループ化 171">
            <a:extLst>
              <a:ext uri="{FF2B5EF4-FFF2-40B4-BE49-F238E27FC236}">
                <a16:creationId xmlns:a16="http://schemas.microsoft.com/office/drawing/2014/main" id="{38F6A6EE-121E-4555-AAA6-8587B9F023A1}"/>
              </a:ext>
            </a:extLst>
          </p:cNvPr>
          <p:cNvGrpSpPr/>
          <p:nvPr/>
        </p:nvGrpSpPr>
        <p:grpSpPr>
          <a:xfrm rot="10800000">
            <a:off x="2303748" y="2492896"/>
            <a:ext cx="360040" cy="360040"/>
            <a:chOff x="1691680" y="2708920"/>
            <a:chExt cx="720080" cy="720080"/>
          </a:xfrm>
          <a:solidFill>
            <a:srgbClr val="CCECFF"/>
          </a:solidFill>
        </p:grpSpPr>
        <p:sp>
          <p:nvSpPr>
            <p:cNvPr id="173" name="楕円 172">
              <a:extLst>
                <a:ext uri="{FF2B5EF4-FFF2-40B4-BE49-F238E27FC236}">
                  <a16:creationId xmlns:a16="http://schemas.microsoft.com/office/drawing/2014/main" id="{F759985A-4B59-4C2F-BD88-A2C5FF286A7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74" name="直線矢印コネクタ 173">
              <a:extLst>
                <a:ext uri="{FF2B5EF4-FFF2-40B4-BE49-F238E27FC236}">
                  <a16:creationId xmlns:a16="http://schemas.microsoft.com/office/drawing/2014/main" id="{8BF5E7BC-E030-4898-A146-089566698E9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75" name="直線コネクタ 174">
            <a:extLst>
              <a:ext uri="{FF2B5EF4-FFF2-40B4-BE49-F238E27FC236}">
                <a16:creationId xmlns:a16="http://schemas.microsoft.com/office/drawing/2014/main" id="{1D89C2FA-E85D-4C41-BC5F-503B17C07525}"/>
              </a:ext>
            </a:extLst>
          </p:cNvPr>
          <p:cNvCxnSpPr>
            <a:stCxn id="164" idx="6"/>
            <a:endCxn id="167" idx="2"/>
          </p:cNvCxnSpPr>
          <p:nvPr/>
        </p:nvCxnSpPr>
        <p:spPr>
          <a:xfrm>
            <a:off x="503548"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6" name="直線コネクタ 175">
            <a:extLst>
              <a:ext uri="{FF2B5EF4-FFF2-40B4-BE49-F238E27FC236}">
                <a16:creationId xmlns:a16="http://schemas.microsoft.com/office/drawing/2014/main" id="{51AC9F47-B45D-4A34-A98C-E812E1074791}"/>
              </a:ext>
            </a:extLst>
          </p:cNvPr>
          <p:cNvCxnSpPr>
            <a:cxnSpLocks/>
            <a:stCxn id="167" idx="6"/>
            <a:endCxn id="170" idx="6"/>
          </p:cNvCxnSpPr>
          <p:nvPr/>
        </p:nvCxnSpPr>
        <p:spPr>
          <a:xfrm>
            <a:off x="1223628" y="267291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7" name="直線コネクタ 176">
            <a:extLst>
              <a:ext uri="{FF2B5EF4-FFF2-40B4-BE49-F238E27FC236}">
                <a16:creationId xmlns:a16="http://schemas.microsoft.com/office/drawing/2014/main" id="{D3E3A866-BAA2-418B-8B55-FCCE65113BE9}"/>
              </a:ext>
            </a:extLst>
          </p:cNvPr>
          <p:cNvCxnSpPr>
            <a:cxnSpLocks/>
            <a:stCxn id="170" idx="2"/>
            <a:endCxn id="173" idx="6"/>
          </p:cNvCxnSpPr>
          <p:nvPr/>
        </p:nvCxnSpPr>
        <p:spPr>
          <a:xfrm>
            <a:off x="1943708"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8" name="グループ化 177">
            <a:extLst>
              <a:ext uri="{FF2B5EF4-FFF2-40B4-BE49-F238E27FC236}">
                <a16:creationId xmlns:a16="http://schemas.microsoft.com/office/drawing/2014/main" id="{17F7331A-CE9E-4329-BF52-36FC85CDBA7F}"/>
              </a:ext>
            </a:extLst>
          </p:cNvPr>
          <p:cNvGrpSpPr/>
          <p:nvPr/>
        </p:nvGrpSpPr>
        <p:grpSpPr>
          <a:xfrm>
            <a:off x="143508" y="3212976"/>
            <a:ext cx="360040" cy="360040"/>
            <a:chOff x="1691680" y="2708920"/>
            <a:chExt cx="720080" cy="720080"/>
          </a:xfrm>
          <a:solidFill>
            <a:srgbClr val="FFCCFF"/>
          </a:solidFill>
        </p:grpSpPr>
        <p:sp>
          <p:nvSpPr>
            <p:cNvPr id="179" name="楕円 178">
              <a:extLst>
                <a:ext uri="{FF2B5EF4-FFF2-40B4-BE49-F238E27FC236}">
                  <a16:creationId xmlns:a16="http://schemas.microsoft.com/office/drawing/2014/main" id="{764F955E-E1D4-4AA7-89F0-3D72C40321FB}"/>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0" name="直線矢印コネクタ 179">
              <a:extLst>
                <a:ext uri="{FF2B5EF4-FFF2-40B4-BE49-F238E27FC236}">
                  <a16:creationId xmlns:a16="http://schemas.microsoft.com/office/drawing/2014/main" id="{7CF03E08-1969-4DE3-A64E-E925F21E69B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81" name="グループ化 180">
            <a:extLst>
              <a:ext uri="{FF2B5EF4-FFF2-40B4-BE49-F238E27FC236}">
                <a16:creationId xmlns:a16="http://schemas.microsoft.com/office/drawing/2014/main" id="{BE652001-3CB6-49BC-A0A4-DAE017D3FDCD}"/>
              </a:ext>
            </a:extLst>
          </p:cNvPr>
          <p:cNvGrpSpPr/>
          <p:nvPr/>
        </p:nvGrpSpPr>
        <p:grpSpPr>
          <a:xfrm>
            <a:off x="863588" y="3212976"/>
            <a:ext cx="360040" cy="360040"/>
            <a:chOff x="1691680" y="2708920"/>
            <a:chExt cx="720080" cy="720080"/>
          </a:xfrm>
          <a:solidFill>
            <a:srgbClr val="FFCCFF"/>
          </a:solidFill>
        </p:grpSpPr>
        <p:sp>
          <p:nvSpPr>
            <p:cNvPr id="182" name="楕円 181">
              <a:extLst>
                <a:ext uri="{FF2B5EF4-FFF2-40B4-BE49-F238E27FC236}">
                  <a16:creationId xmlns:a16="http://schemas.microsoft.com/office/drawing/2014/main" id="{893E7028-229A-42EC-91E7-00FAFD74B76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3" name="直線矢印コネクタ 182">
              <a:extLst>
                <a:ext uri="{FF2B5EF4-FFF2-40B4-BE49-F238E27FC236}">
                  <a16:creationId xmlns:a16="http://schemas.microsoft.com/office/drawing/2014/main" id="{640BF277-39C7-486A-9C63-D1B5B22A442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84" name="グループ化 183">
            <a:extLst>
              <a:ext uri="{FF2B5EF4-FFF2-40B4-BE49-F238E27FC236}">
                <a16:creationId xmlns:a16="http://schemas.microsoft.com/office/drawing/2014/main" id="{2C2329D2-ED13-484E-A37E-71D4A0711E69}"/>
              </a:ext>
            </a:extLst>
          </p:cNvPr>
          <p:cNvGrpSpPr/>
          <p:nvPr/>
        </p:nvGrpSpPr>
        <p:grpSpPr>
          <a:xfrm rot="10800000">
            <a:off x="1583668" y="3212976"/>
            <a:ext cx="360040" cy="360040"/>
            <a:chOff x="1691680" y="2708920"/>
            <a:chExt cx="720080" cy="720080"/>
          </a:xfrm>
          <a:solidFill>
            <a:srgbClr val="CCECFF"/>
          </a:solidFill>
        </p:grpSpPr>
        <p:sp>
          <p:nvSpPr>
            <p:cNvPr id="185" name="楕円 184">
              <a:extLst>
                <a:ext uri="{FF2B5EF4-FFF2-40B4-BE49-F238E27FC236}">
                  <a16:creationId xmlns:a16="http://schemas.microsoft.com/office/drawing/2014/main" id="{B095529A-FD29-4520-ACA5-A08BA9E4E5C6}"/>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6" name="直線矢印コネクタ 185">
              <a:extLst>
                <a:ext uri="{FF2B5EF4-FFF2-40B4-BE49-F238E27FC236}">
                  <a16:creationId xmlns:a16="http://schemas.microsoft.com/office/drawing/2014/main" id="{C3852EE4-C87B-4D2E-B887-F7BA868739A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87" name="グループ化 186">
            <a:extLst>
              <a:ext uri="{FF2B5EF4-FFF2-40B4-BE49-F238E27FC236}">
                <a16:creationId xmlns:a16="http://schemas.microsoft.com/office/drawing/2014/main" id="{B52A2B81-2DA4-4B99-B3B9-52B5D8E57973}"/>
              </a:ext>
            </a:extLst>
          </p:cNvPr>
          <p:cNvGrpSpPr/>
          <p:nvPr/>
        </p:nvGrpSpPr>
        <p:grpSpPr>
          <a:xfrm rot="10800000">
            <a:off x="2303748" y="3212976"/>
            <a:ext cx="360040" cy="360040"/>
            <a:chOff x="1691680" y="2708920"/>
            <a:chExt cx="720080" cy="720080"/>
          </a:xfrm>
          <a:solidFill>
            <a:srgbClr val="CCECFF"/>
          </a:solidFill>
        </p:grpSpPr>
        <p:sp>
          <p:nvSpPr>
            <p:cNvPr id="188" name="楕円 187">
              <a:extLst>
                <a:ext uri="{FF2B5EF4-FFF2-40B4-BE49-F238E27FC236}">
                  <a16:creationId xmlns:a16="http://schemas.microsoft.com/office/drawing/2014/main" id="{A690ED94-5AED-4973-9231-BF6D69355717}"/>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89" name="直線矢印コネクタ 188">
              <a:extLst>
                <a:ext uri="{FF2B5EF4-FFF2-40B4-BE49-F238E27FC236}">
                  <a16:creationId xmlns:a16="http://schemas.microsoft.com/office/drawing/2014/main" id="{E170A952-93CC-4CF5-B04E-F8167EA1D22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190" name="直線コネクタ 189">
            <a:extLst>
              <a:ext uri="{FF2B5EF4-FFF2-40B4-BE49-F238E27FC236}">
                <a16:creationId xmlns:a16="http://schemas.microsoft.com/office/drawing/2014/main" id="{3B0201A3-6B02-414A-A507-35631F4B869C}"/>
              </a:ext>
            </a:extLst>
          </p:cNvPr>
          <p:cNvCxnSpPr>
            <a:stCxn id="179" idx="6"/>
            <a:endCxn id="182" idx="2"/>
          </p:cNvCxnSpPr>
          <p:nvPr/>
        </p:nvCxnSpPr>
        <p:spPr>
          <a:xfrm>
            <a:off x="503548"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1" name="直線コネクタ 190">
            <a:extLst>
              <a:ext uri="{FF2B5EF4-FFF2-40B4-BE49-F238E27FC236}">
                <a16:creationId xmlns:a16="http://schemas.microsoft.com/office/drawing/2014/main" id="{ABBACB70-5010-464F-83DB-BA9DAE35F1BF}"/>
              </a:ext>
            </a:extLst>
          </p:cNvPr>
          <p:cNvCxnSpPr>
            <a:cxnSpLocks/>
            <a:stCxn id="182" idx="6"/>
            <a:endCxn id="185" idx="6"/>
          </p:cNvCxnSpPr>
          <p:nvPr/>
        </p:nvCxnSpPr>
        <p:spPr>
          <a:xfrm>
            <a:off x="1223628" y="339299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2" name="直線コネクタ 191">
            <a:extLst>
              <a:ext uri="{FF2B5EF4-FFF2-40B4-BE49-F238E27FC236}">
                <a16:creationId xmlns:a16="http://schemas.microsoft.com/office/drawing/2014/main" id="{3F2D3FCF-B3B4-4309-8C6C-2306EFCDC851}"/>
              </a:ext>
            </a:extLst>
          </p:cNvPr>
          <p:cNvCxnSpPr>
            <a:cxnSpLocks/>
            <a:stCxn id="185" idx="2"/>
            <a:endCxn id="188" idx="6"/>
          </p:cNvCxnSpPr>
          <p:nvPr/>
        </p:nvCxnSpPr>
        <p:spPr>
          <a:xfrm>
            <a:off x="1943708"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93" name="グループ化 192">
            <a:extLst>
              <a:ext uri="{FF2B5EF4-FFF2-40B4-BE49-F238E27FC236}">
                <a16:creationId xmlns:a16="http://schemas.microsoft.com/office/drawing/2014/main" id="{8CDA31BE-C4C3-4EB2-A90E-4ED56503D306}"/>
              </a:ext>
            </a:extLst>
          </p:cNvPr>
          <p:cNvGrpSpPr/>
          <p:nvPr/>
        </p:nvGrpSpPr>
        <p:grpSpPr>
          <a:xfrm>
            <a:off x="143508" y="3933056"/>
            <a:ext cx="360040" cy="360040"/>
            <a:chOff x="1691680" y="2708920"/>
            <a:chExt cx="720080" cy="720080"/>
          </a:xfrm>
          <a:solidFill>
            <a:srgbClr val="FFCCFF"/>
          </a:solidFill>
        </p:grpSpPr>
        <p:sp>
          <p:nvSpPr>
            <p:cNvPr id="194" name="楕円 193">
              <a:extLst>
                <a:ext uri="{FF2B5EF4-FFF2-40B4-BE49-F238E27FC236}">
                  <a16:creationId xmlns:a16="http://schemas.microsoft.com/office/drawing/2014/main" id="{0513463B-E37F-496D-9453-029D74A8940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5" name="直線矢印コネクタ 194">
              <a:extLst>
                <a:ext uri="{FF2B5EF4-FFF2-40B4-BE49-F238E27FC236}">
                  <a16:creationId xmlns:a16="http://schemas.microsoft.com/office/drawing/2014/main" id="{08998F91-63ED-4EAB-A84B-216D2D302FDA}"/>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6" name="グループ化 195">
            <a:extLst>
              <a:ext uri="{FF2B5EF4-FFF2-40B4-BE49-F238E27FC236}">
                <a16:creationId xmlns:a16="http://schemas.microsoft.com/office/drawing/2014/main" id="{3AD84D45-7E8B-434B-A991-AAFC1145866A}"/>
              </a:ext>
            </a:extLst>
          </p:cNvPr>
          <p:cNvGrpSpPr/>
          <p:nvPr/>
        </p:nvGrpSpPr>
        <p:grpSpPr>
          <a:xfrm>
            <a:off x="863588" y="3933056"/>
            <a:ext cx="360040" cy="360040"/>
            <a:chOff x="1691680" y="2708920"/>
            <a:chExt cx="720080" cy="720080"/>
          </a:xfrm>
          <a:solidFill>
            <a:srgbClr val="FFCCFF"/>
          </a:solidFill>
        </p:grpSpPr>
        <p:sp>
          <p:nvSpPr>
            <p:cNvPr id="197" name="楕円 196">
              <a:extLst>
                <a:ext uri="{FF2B5EF4-FFF2-40B4-BE49-F238E27FC236}">
                  <a16:creationId xmlns:a16="http://schemas.microsoft.com/office/drawing/2014/main" id="{2D32C49D-8B1F-476D-A14E-E49D2659ED2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98" name="直線矢印コネクタ 197">
              <a:extLst>
                <a:ext uri="{FF2B5EF4-FFF2-40B4-BE49-F238E27FC236}">
                  <a16:creationId xmlns:a16="http://schemas.microsoft.com/office/drawing/2014/main" id="{780DF119-07FA-43D6-B696-DAE601DF25E0}"/>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199" name="グループ化 198">
            <a:extLst>
              <a:ext uri="{FF2B5EF4-FFF2-40B4-BE49-F238E27FC236}">
                <a16:creationId xmlns:a16="http://schemas.microsoft.com/office/drawing/2014/main" id="{D78B3844-E139-4A20-9DD8-5BF994A4C3CA}"/>
              </a:ext>
            </a:extLst>
          </p:cNvPr>
          <p:cNvGrpSpPr/>
          <p:nvPr/>
        </p:nvGrpSpPr>
        <p:grpSpPr>
          <a:xfrm rot="10800000">
            <a:off x="1583668" y="3933056"/>
            <a:ext cx="360040" cy="360040"/>
            <a:chOff x="1691680" y="2708920"/>
            <a:chExt cx="720080" cy="720080"/>
          </a:xfrm>
          <a:solidFill>
            <a:srgbClr val="CCECFF"/>
          </a:solidFill>
        </p:grpSpPr>
        <p:sp>
          <p:nvSpPr>
            <p:cNvPr id="200" name="楕円 199">
              <a:extLst>
                <a:ext uri="{FF2B5EF4-FFF2-40B4-BE49-F238E27FC236}">
                  <a16:creationId xmlns:a16="http://schemas.microsoft.com/office/drawing/2014/main" id="{705CF32C-7987-45F3-A742-ECEACCF3345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1" name="直線矢印コネクタ 200">
              <a:extLst>
                <a:ext uri="{FF2B5EF4-FFF2-40B4-BE49-F238E27FC236}">
                  <a16:creationId xmlns:a16="http://schemas.microsoft.com/office/drawing/2014/main" id="{51E479CE-EC3A-4874-B43D-EBCC600BA957}"/>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02" name="グループ化 201">
            <a:extLst>
              <a:ext uri="{FF2B5EF4-FFF2-40B4-BE49-F238E27FC236}">
                <a16:creationId xmlns:a16="http://schemas.microsoft.com/office/drawing/2014/main" id="{ED437693-AB82-4F76-9363-E77ED91DB145}"/>
              </a:ext>
            </a:extLst>
          </p:cNvPr>
          <p:cNvGrpSpPr/>
          <p:nvPr/>
        </p:nvGrpSpPr>
        <p:grpSpPr>
          <a:xfrm rot="10800000">
            <a:off x="2303748" y="3933056"/>
            <a:ext cx="360040" cy="360040"/>
            <a:chOff x="1691680" y="2708920"/>
            <a:chExt cx="720080" cy="720080"/>
          </a:xfrm>
          <a:solidFill>
            <a:srgbClr val="CCECFF"/>
          </a:solidFill>
        </p:grpSpPr>
        <p:sp>
          <p:nvSpPr>
            <p:cNvPr id="203" name="楕円 202">
              <a:extLst>
                <a:ext uri="{FF2B5EF4-FFF2-40B4-BE49-F238E27FC236}">
                  <a16:creationId xmlns:a16="http://schemas.microsoft.com/office/drawing/2014/main" id="{13D735DE-D9CD-417A-AD17-EAA3B634690C}"/>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04" name="直線矢印コネクタ 203">
              <a:extLst>
                <a:ext uri="{FF2B5EF4-FFF2-40B4-BE49-F238E27FC236}">
                  <a16:creationId xmlns:a16="http://schemas.microsoft.com/office/drawing/2014/main" id="{780630C4-CC8D-4A7E-8E8A-6EB78B6F03C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05" name="直線コネクタ 204">
            <a:extLst>
              <a:ext uri="{FF2B5EF4-FFF2-40B4-BE49-F238E27FC236}">
                <a16:creationId xmlns:a16="http://schemas.microsoft.com/office/drawing/2014/main" id="{3C80E03B-119E-4FE6-B639-E8231877D610}"/>
              </a:ext>
            </a:extLst>
          </p:cNvPr>
          <p:cNvCxnSpPr>
            <a:stCxn id="194" idx="6"/>
            <a:endCxn id="197" idx="2"/>
          </p:cNvCxnSpPr>
          <p:nvPr/>
        </p:nvCxnSpPr>
        <p:spPr>
          <a:xfrm>
            <a:off x="503548"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6" name="直線コネクタ 205">
            <a:extLst>
              <a:ext uri="{FF2B5EF4-FFF2-40B4-BE49-F238E27FC236}">
                <a16:creationId xmlns:a16="http://schemas.microsoft.com/office/drawing/2014/main" id="{771074D6-108E-4C46-84FA-25EF06159547}"/>
              </a:ext>
            </a:extLst>
          </p:cNvPr>
          <p:cNvCxnSpPr>
            <a:cxnSpLocks/>
            <a:stCxn id="197" idx="6"/>
            <a:endCxn id="200" idx="6"/>
          </p:cNvCxnSpPr>
          <p:nvPr/>
        </p:nvCxnSpPr>
        <p:spPr>
          <a:xfrm>
            <a:off x="1223628" y="4113076"/>
            <a:ext cx="360040" cy="0"/>
          </a:xfrm>
          <a:prstGeom prst="line">
            <a:avLst/>
          </a:prstGeom>
          <a:ln w="38100">
            <a:solidFill>
              <a:srgbClr val="011893"/>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直線コネクタ 206">
            <a:extLst>
              <a:ext uri="{FF2B5EF4-FFF2-40B4-BE49-F238E27FC236}">
                <a16:creationId xmlns:a16="http://schemas.microsoft.com/office/drawing/2014/main" id="{1D7928DF-DE85-4387-86D8-F3C7EDB404FD}"/>
              </a:ext>
            </a:extLst>
          </p:cNvPr>
          <p:cNvCxnSpPr>
            <a:cxnSpLocks/>
            <a:stCxn id="200" idx="2"/>
            <a:endCxn id="203" idx="6"/>
          </p:cNvCxnSpPr>
          <p:nvPr/>
        </p:nvCxnSpPr>
        <p:spPr>
          <a:xfrm>
            <a:off x="1943708"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8" name="直線コネクタ 207">
            <a:extLst>
              <a:ext uri="{FF2B5EF4-FFF2-40B4-BE49-F238E27FC236}">
                <a16:creationId xmlns:a16="http://schemas.microsoft.com/office/drawing/2014/main" id="{860F4162-265F-425D-A5BA-80473AB9D510}"/>
              </a:ext>
            </a:extLst>
          </p:cNvPr>
          <p:cNvCxnSpPr>
            <a:stCxn id="149" idx="4"/>
            <a:endCxn id="164" idx="0"/>
          </p:cNvCxnSpPr>
          <p:nvPr/>
        </p:nvCxnSpPr>
        <p:spPr>
          <a:xfrm>
            <a:off x="323528"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9" name="直線コネクタ 208">
            <a:extLst>
              <a:ext uri="{FF2B5EF4-FFF2-40B4-BE49-F238E27FC236}">
                <a16:creationId xmlns:a16="http://schemas.microsoft.com/office/drawing/2014/main" id="{42712165-17D4-411A-B793-B06A12A14775}"/>
              </a:ext>
            </a:extLst>
          </p:cNvPr>
          <p:cNvCxnSpPr>
            <a:cxnSpLocks/>
            <a:stCxn id="179" idx="0"/>
            <a:endCxn id="164" idx="4"/>
          </p:cNvCxnSpPr>
          <p:nvPr/>
        </p:nvCxnSpPr>
        <p:spPr>
          <a:xfrm flipV="1">
            <a:off x="323528"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0" name="直線コネクタ 209">
            <a:extLst>
              <a:ext uri="{FF2B5EF4-FFF2-40B4-BE49-F238E27FC236}">
                <a16:creationId xmlns:a16="http://schemas.microsoft.com/office/drawing/2014/main" id="{B111352A-CC3F-4FD9-AA39-1CD8966927BD}"/>
              </a:ext>
            </a:extLst>
          </p:cNvPr>
          <p:cNvCxnSpPr>
            <a:cxnSpLocks/>
            <a:stCxn id="194" idx="0"/>
            <a:endCxn id="179" idx="4"/>
          </p:cNvCxnSpPr>
          <p:nvPr/>
        </p:nvCxnSpPr>
        <p:spPr>
          <a:xfrm flipV="1">
            <a:off x="323528"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1" name="直線コネクタ 210">
            <a:extLst>
              <a:ext uri="{FF2B5EF4-FFF2-40B4-BE49-F238E27FC236}">
                <a16:creationId xmlns:a16="http://schemas.microsoft.com/office/drawing/2014/main" id="{B220BEFC-7CD7-4AB9-9317-99EFFDAC9B22}"/>
              </a:ext>
            </a:extLst>
          </p:cNvPr>
          <p:cNvCxnSpPr>
            <a:cxnSpLocks/>
            <a:stCxn id="197" idx="0"/>
            <a:endCxn id="182" idx="4"/>
          </p:cNvCxnSpPr>
          <p:nvPr/>
        </p:nvCxnSpPr>
        <p:spPr>
          <a:xfrm flipV="1">
            <a:off x="1043608"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2" name="直線コネクタ 211">
            <a:extLst>
              <a:ext uri="{FF2B5EF4-FFF2-40B4-BE49-F238E27FC236}">
                <a16:creationId xmlns:a16="http://schemas.microsoft.com/office/drawing/2014/main" id="{E0951163-595F-4CF7-A904-62052C3C9726}"/>
              </a:ext>
            </a:extLst>
          </p:cNvPr>
          <p:cNvCxnSpPr>
            <a:cxnSpLocks/>
            <a:stCxn id="200" idx="4"/>
            <a:endCxn id="185" idx="0"/>
          </p:cNvCxnSpPr>
          <p:nvPr/>
        </p:nvCxnSpPr>
        <p:spPr>
          <a:xfrm flipV="1">
            <a:off x="1763688"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3" name="直線コネクタ 212">
            <a:extLst>
              <a:ext uri="{FF2B5EF4-FFF2-40B4-BE49-F238E27FC236}">
                <a16:creationId xmlns:a16="http://schemas.microsoft.com/office/drawing/2014/main" id="{B3A700C3-2881-45ED-975B-AABD234BF828}"/>
              </a:ext>
            </a:extLst>
          </p:cNvPr>
          <p:cNvCxnSpPr>
            <a:cxnSpLocks/>
            <a:stCxn id="203" idx="4"/>
            <a:endCxn id="188" idx="0"/>
          </p:cNvCxnSpPr>
          <p:nvPr/>
        </p:nvCxnSpPr>
        <p:spPr>
          <a:xfrm flipV="1">
            <a:off x="2483768"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4" name="直線コネクタ 213">
            <a:extLst>
              <a:ext uri="{FF2B5EF4-FFF2-40B4-BE49-F238E27FC236}">
                <a16:creationId xmlns:a16="http://schemas.microsoft.com/office/drawing/2014/main" id="{84AC1DD4-CEC1-4281-A241-16CDCCE1330A}"/>
              </a:ext>
            </a:extLst>
          </p:cNvPr>
          <p:cNvCxnSpPr>
            <a:cxnSpLocks/>
            <a:stCxn id="188" idx="4"/>
            <a:endCxn id="173" idx="0"/>
          </p:cNvCxnSpPr>
          <p:nvPr/>
        </p:nvCxnSpPr>
        <p:spPr>
          <a:xfrm flipV="1">
            <a:off x="2483768"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5" name="直線コネクタ 214">
            <a:extLst>
              <a:ext uri="{FF2B5EF4-FFF2-40B4-BE49-F238E27FC236}">
                <a16:creationId xmlns:a16="http://schemas.microsoft.com/office/drawing/2014/main" id="{79EF91AC-F3A2-4621-B823-30B13F9ECC98}"/>
              </a:ext>
            </a:extLst>
          </p:cNvPr>
          <p:cNvCxnSpPr>
            <a:cxnSpLocks/>
            <a:stCxn id="185" idx="4"/>
            <a:endCxn id="170" idx="0"/>
          </p:cNvCxnSpPr>
          <p:nvPr/>
        </p:nvCxnSpPr>
        <p:spPr>
          <a:xfrm flipV="1">
            <a:off x="1763688"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直線コネクタ 215">
            <a:extLst>
              <a:ext uri="{FF2B5EF4-FFF2-40B4-BE49-F238E27FC236}">
                <a16:creationId xmlns:a16="http://schemas.microsoft.com/office/drawing/2014/main" id="{26DBD711-39F4-4279-A7ED-90B4FE598F3E}"/>
              </a:ext>
            </a:extLst>
          </p:cNvPr>
          <p:cNvCxnSpPr>
            <a:cxnSpLocks/>
            <a:stCxn id="182" idx="0"/>
            <a:endCxn id="167" idx="4"/>
          </p:cNvCxnSpPr>
          <p:nvPr/>
        </p:nvCxnSpPr>
        <p:spPr>
          <a:xfrm flipV="1">
            <a:off x="1043608"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直線コネクタ 216">
            <a:extLst>
              <a:ext uri="{FF2B5EF4-FFF2-40B4-BE49-F238E27FC236}">
                <a16:creationId xmlns:a16="http://schemas.microsoft.com/office/drawing/2014/main" id="{D8E8BEFE-56D9-4913-89C2-C4E8AB595E4B}"/>
              </a:ext>
            </a:extLst>
          </p:cNvPr>
          <p:cNvCxnSpPr>
            <a:cxnSpLocks/>
            <a:stCxn id="167" idx="0"/>
            <a:endCxn id="152" idx="4"/>
          </p:cNvCxnSpPr>
          <p:nvPr/>
        </p:nvCxnSpPr>
        <p:spPr>
          <a:xfrm flipV="1">
            <a:off x="1043608"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直線コネクタ 217">
            <a:extLst>
              <a:ext uri="{FF2B5EF4-FFF2-40B4-BE49-F238E27FC236}">
                <a16:creationId xmlns:a16="http://schemas.microsoft.com/office/drawing/2014/main" id="{48928EFB-5935-4AA7-9111-F9BB23B6EFC4}"/>
              </a:ext>
            </a:extLst>
          </p:cNvPr>
          <p:cNvCxnSpPr>
            <a:cxnSpLocks/>
            <a:stCxn id="170" idx="4"/>
            <a:endCxn id="155" idx="0"/>
          </p:cNvCxnSpPr>
          <p:nvPr/>
        </p:nvCxnSpPr>
        <p:spPr>
          <a:xfrm flipV="1">
            <a:off x="1763688"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9" name="直線コネクタ 218">
            <a:extLst>
              <a:ext uri="{FF2B5EF4-FFF2-40B4-BE49-F238E27FC236}">
                <a16:creationId xmlns:a16="http://schemas.microsoft.com/office/drawing/2014/main" id="{7AA34901-1A99-497B-A0CE-E40CEDB51FED}"/>
              </a:ext>
            </a:extLst>
          </p:cNvPr>
          <p:cNvCxnSpPr>
            <a:cxnSpLocks/>
            <a:stCxn id="173" idx="4"/>
            <a:endCxn id="158" idx="0"/>
          </p:cNvCxnSpPr>
          <p:nvPr/>
        </p:nvCxnSpPr>
        <p:spPr>
          <a:xfrm flipV="1">
            <a:off x="2483768"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20" name="矢印: 右 219">
            <a:extLst>
              <a:ext uri="{FF2B5EF4-FFF2-40B4-BE49-F238E27FC236}">
                <a16:creationId xmlns:a16="http://schemas.microsoft.com/office/drawing/2014/main" id="{7892C1BC-96A3-4F91-8BD2-1FA2404387D7}"/>
              </a:ext>
            </a:extLst>
          </p:cNvPr>
          <p:cNvSpPr/>
          <p:nvPr/>
        </p:nvSpPr>
        <p:spPr>
          <a:xfrm>
            <a:off x="2771800" y="2852936"/>
            <a:ext cx="504056"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1" name="グループ化 220">
            <a:extLst>
              <a:ext uri="{FF2B5EF4-FFF2-40B4-BE49-F238E27FC236}">
                <a16:creationId xmlns:a16="http://schemas.microsoft.com/office/drawing/2014/main" id="{CE3AEA0F-9697-4C76-B075-92299088345F}"/>
              </a:ext>
            </a:extLst>
          </p:cNvPr>
          <p:cNvGrpSpPr/>
          <p:nvPr/>
        </p:nvGrpSpPr>
        <p:grpSpPr>
          <a:xfrm>
            <a:off x="6372200" y="1772816"/>
            <a:ext cx="360040" cy="360040"/>
            <a:chOff x="1691680" y="2708920"/>
            <a:chExt cx="720080" cy="720080"/>
          </a:xfrm>
          <a:solidFill>
            <a:srgbClr val="FFCCFF"/>
          </a:solidFill>
        </p:grpSpPr>
        <p:sp>
          <p:nvSpPr>
            <p:cNvPr id="222" name="楕円 221">
              <a:extLst>
                <a:ext uri="{FF2B5EF4-FFF2-40B4-BE49-F238E27FC236}">
                  <a16:creationId xmlns:a16="http://schemas.microsoft.com/office/drawing/2014/main" id="{EF458704-2640-4704-8D9D-AF64A2B83C3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3" name="直線矢印コネクタ 222">
              <a:extLst>
                <a:ext uri="{FF2B5EF4-FFF2-40B4-BE49-F238E27FC236}">
                  <a16:creationId xmlns:a16="http://schemas.microsoft.com/office/drawing/2014/main" id="{0C62A66B-D2D5-408A-9CCF-E4215A12430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24" name="グループ化 223">
            <a:extLst>
              <a:ext uri="{FF2B5EF4-FFF2-40B4-BE49-F238E27FC236}">
                <a16:creationId xmlns:a16="http://schemas.microsoft.com/office/drawing/2014/main" id="{C0B6133B-DC1F-4F6B-9F40-2EE44D935CFF}"/>
              </a:ext>
            </a:extLst>
          </p:cNvPr>
          <p:cNvGrpSpPr/>
          <p:nvPr/>
        </p:nvGrpSpPr>
        <p:grpSpPr>
          <a:xfrm>
            <a:off x="7092280" y="1772816"/>
            <a:ext cx="360040" cy="360040"/>
            <a:chOff x="1691680" y="2708920"/>
            <a:chExt cx="720080" cy="720080"/>
          </a:xfrm>
          <a:solidFill>
            <a:srgbClr val="FFCCFF"/>
          </a:solidFill>
        </p:grpSpPr>
        <p:sp>
          <p:nvSpPr>
            <p:cNvPr id="225" name="楕円 224">
              <a:extLst>
                <a:ext uri="{FF2B5EF4-FFF2-40B4-BE49-F238E27FC236}">
                  <a16:creationId xmlns:a16="http://schemas.microsoft.com/office/drawing/2014/main" id="{54DC8A09-A2FA-43D3-A1A4-163A237AAB5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26" name="直線矢印コネクタ 225">
              <a:extLst>
                <a:ext uri="{FF2B5EF4-FFF2-40B4-BE49-F238E27FC236}">
                  <a16:creationId xmlns:a16="http://schemas.microsoft.com/office/drawing/2014/main" id="{CE2E37D2-538E-47C8-864B-4C5DBEA0FC24}"/>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27" name="直線コネクタ 226">
            <a:extLst>
              <a:ext uri="{FF2B5EF4-FFF2-40B4-BE49-F238E27FC236}">
                <a16:creationId xmlns:a16="http://schemas.microsoft.com/office/drawing/2014/main" id="{A6689964-22DC-4086-B6DC-604A1FE7FECA}"/>
              </a:ext>
            </a:extLst>
          </p:cNvPr>
          <p:cNvCxnSpPr>
            <a:stCxn id="222" idx="6"/>
            <a:endCxn id="225" idx="2"/>
          </p:cNvCxnSpPr>
          <p:nvPr/>
        </p:nvCxnSpPr>
        <p:spPr>
          <a:xfrm>
            <a:off x="6732240"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28" name="グループ化 227">
            <a:extLst>
              <a:ext uri="{FF2B5EF4-FFF2-40B4-BE49-F238E27FC236}">
                <a16:creationId xmlns:a16="http://schemas.microsoft.com/office/drawing/2014/main" id="{4611245F-69D4-4DB2-8D31-6187A72D1934}"/>
              </a:ext>
            </a:extLst>
          </p:cNvPr>
          <p:cNvGrpSpPr/>
          <p:nvPr/>
        </p:nvGrpSpPr>
        <p:grpSpPr>
          <a:xfrm>
            <a:off x="6372200" y="2492896"/>
            <a:ext cx="360040" cy="360040"/>
            <a:chOff x="1691680" y="2708920"/>
            <a:chExt cx="720080" cy="720080"/>
          </a:xfrm>
          <a:solidFill>
            <a:srgbClr val="FFCCFF"/>
          </a:solidFill>
        </p:grpSpPr>
        <p:sp>
          <p:nvSpPr>
            <p:cNvPr id="229" name="楕円 228">
              <a:extLst>
                <a:ext uri="{FF2B5EF4-FFF2-40B4-BE49-F238E27FC236}">
                  <a16:creationId xmlns:a16="http://schemas.microsoft.com/office/drawing/2014/main" id="{F5138610-A94B-424A-BFF3-820AFD390135}"/>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0" name="直線矢印コネクタ 229">
              <a:extLst>
                <a:ext uri="{FF2B5EF4-FFF2-40B4-BE49-F238E27FC236}">
                  <a16:creationId xmlns:a16="http://schemas.microsoft.com/office/drawing/2014/main" id="{EF4B1E0C-9A41-4AE5-A7C4-40CBB0835B3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31" name="グループ化 230">
            <a:extLst>
              <a:ext uri="{FF2B5EF4-FFF2-40B4-BE49-F238E27FC236}">
                <a16:creationId xmlns:a16="http://schemas.microsoft.com/office/drawing/2014/main" id="{56B2D783-1377-436B-96F9-AEE3991D3E8A}"/>
              </a:ext>
            </a:extLst>
          </p:cNvPr>
          <p:cNvGrpSpPr/>
          <p:nvPr/>
        </p:nvGrpSpPr>
        <p:grpSpPr>
          <a:xfrm>
            <a:off x="7092280" y="2492896"/>
            <a:ext cx="360040" cy="360040"/>
            <a:chOff x="1691680" y="2708920"/>
            <a:chExt cx="720080" cy="720080"/>
          </a:xfrm>
          <a:solidFill>
            <a:srgbClr val="FFCCFF"/>
          </a:solidFill>
        </p:grpSpPr>
        <p:sp>
          <p:nvSpPr>
            <p:cNvPr id="232" name="楕円 231">
              <a:extLst>
                <a:ext uri="{FF2B5EF4-FFF2-40B4-BE49-F238E27FC236}">
                  <a16:creationId xmlns:a16="http://schemas.microsoft.com/office/drawing/2014/main" id="{24FF1C90-16A7-4004-923F-5A15B1F12E84}"/>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3" name="直線矢印コネクタ 232">
              <a:extLst>
                <a:ext uri="{FF2B5EF4-FFF2-40B4-BE49-F238E27FC236}">
                  <a16:creationId xmlns:a16="http://schemas.microsoft.com/office/drawing/2014/main" id="{ED0F96EC-2AF0-4122-8D78-56D25FE06E8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34" name="直線コネクタ 233">
            <a:extLst>
              <a:ext uri="{FF2B5EF4-FFF2-40B4-BE49-F238E27FC236}">
                <a16:creationId xmlns:a16="http://schemas.microsoft.com/office/drawing/2014/main" id="{8AE0E701-4073-4AFC-9EBC-6FFBB8A14406}"/>
              </a:ext>
            </a:extLst>
          </p:cNvPr>
          <p:cNvCxnSpPr>
            <a:stCxn id="229" idx="6"/>
            <a:endCxn id="232" idx="2"/>
          </p:cNvCxnSpPr>
          <p:nvPr/>
        </p:nvCxnSpPr>
        <p:spPr>
          <a:xfrm>
            <a:off x="6732240"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35" name="グループ化 234">
            <a:extLst>
              <a:ext uri="{FF2B5EF4-FFF2-40B4-BE49-F238E27FC236}">
                <a16:creationId xmlns:a16="http://schemas.microsoft.com/office/drawing/2014/main" id="{3F3A7902-1748-478C-ACBF-65BBD18B3435}"/>
              </a:ext>
            </a:extLst>
          </p:cNvPr>
          <p:cNvGrpSpPr/>
          <p:nvPr/>
        </p:nvGrpSpPr>
        <p:grpSpPr>
          <a:xfrm>
            <a:off x="6372200" y="3212976"/>
            <a:ext cx="360040" cy="360040"/>
            <a:chOff x="1691680" y="2708920"/>
            <a:chExt cx="720080" cy="720080"/>
          </a:xfrm>
          <a:solidFill>
            <a:srgbClr val="FFCCFF"/>
          </a:solidFill>
        </p:grpSpPr>
        <p:sp>
          <p:nvSpPr>
            <p:cNvPr id="236" name="楕円 235">
              <a:extLst>
                <a:ext uri="{FF2B5EF4-FFF2-40B4-BE49-F238E27FC236}">
                  <a16:creationId xmlns:a16="http://schemas.microsoft.com/office/drawing/2014/main" id="{EE78C3A6-9CEE-4EF5-AB3B-0B6B20C6785E}"/>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37" name="直線矢印コネクタ 236">
              <a:extLst>
                <a:ext uri="{FF2B5EF4-FFF2-40B4-BE49-F238E27FC236}">
                  <a16:creationId xmlns:a16="http://schemas.microsoft.com/office/drawing/2014/main" id="{4D8CCE6B-9296-44E6-B0BD-B6948B4AE1F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38" name="グループ化 237">
            <a:extLst>
              <a:ext uri="{FF2B5EF4-FFF2-40B4-BE49-F238E27FC236}">
                <a16:creationId xmlns:a16="http://schemas.microsoft.com/office/drawing/2014/main" id="{71B1DCE9-5C81-41E9-BB30-A7B9C3831330}"/>
              </a:ext>
            </a:extLst>
          </p:cNvPr>
          <p:cNvGrpSpPr/>
          <p:nvPr/>
        </p:nvGrpSpPr>
        <p:grpSpPr>
          <a:xfrm>
            <a:off x="7092280" y="3212976"/>
            <a:ext cx="360040" cy="360040"/>
            <a:chOff x="1691680" y="2708920"/>
            <a:chExt cx="720080" cy="720080"/>
          </a:xfrm>
          <a:solidFill>
            <a:srgbClr val="FFCCFF"/>
          </a:solidFill>
        </p:grpSpPr>
        <p:sp>
          <p:nvSpPr>
            <p:cNvPr id="239" name="楕円 238">
              <a:extLst>
                <a:ext uri="{FF2B5EF4-FFF2-40B4-BE49-F238E27FC236}">
                  <a16:creationId xmlns:a16="http://schemas.microsoft.com/office/drawing/2014/main" id="{6D8141C0-703F-41D3-B48D-7DA5808108E2}"/>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0" name="直線矢印コネクタ 239">
              <a:extLst>
                <a:ext uri="{FF2B5EF4-FFF2-40B4-BE49-F238E27FC236}">
                  <a16:creationId xmlns:a16="http://schemas.microsoft.com/office/drawing/2014/main" id="{08CA621E-D429-4CE1-8B08-53FE3A1DEA6D}"/>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41" name="直線コネクタ 240">
            <a:extLst>
              <a:ext uri="{FF2B5EF4-FFF2-40B4-BE49-F238E27FC236}">
                <a16:creationId xmlns:a16="http://schemas.microsoft.com/office/drawing/2014/main" id="{C8903825-FAA3-440C-AA50-1C09852A2464}"/>
              </a:ext>
            </a:extLst>
          </p:cNvPr>
          <p:cNvCxnSpPr>
            <a:stCxn id="236" idx="6"/>
            <a:endCxn id="239" idx="2"/>
          </p:cNvCxnSpPr>
          <p:nvPr/>
        </p:nvCxnSpPr>
        <p:spPr>
          <a:xfrm>
            <a:off x="6732240"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42" name="グループ化 241">
            <a:extLst>
              <a:ext uri="{FF2B5EF4-FFF2-40B4-BE49-F238E27FC236}">
                <a16:creationId xmlns:a16="http://schemas.microsoft.com/office/drawing/2014/main" id="{48B4BAB0-6DFC-49E8-82FC-C6058506CEF1}"/>
              </a:ext>
            </a:extLst>
          </p:cNvPr>
          <p:cNvGrpSpPr/>
          <p:nvPr/>
        </p:nvGrpSpPr>
        <p:grpSpPr>
          <a:xfrm>
            <a:off x="6372200" y="3933056"/>
            <a:ext cx="360040" cy="360040"/>
            <a:chOff x="1691680" y="2708920"/>
            <a:chExt cx="720080" cy="720080"/>
          </a:xfrm>
          <a:solidFill>
            <a:srgbClr val="FFCCFF"/>
          </a:solidFill>
        </p:grpSpPr>
        <p:sp>
          <p:nvSpPr>
            <p:cNvPr id="243" name="楕円 242">
              <a:extLst>
                <a:ext uri="{FF2B5EF4-FFF2-40B4-BE49-F238E27FC236}">
                  <a16:creationId xmlns:a16="http://schemas.microsoft.com/office/drawing/2014/main" id="{C30EE4EF-C887-4190-B36F-16386CC45505}"/>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4" name="直線矢印コネクタ 243">
              <a:extLst>
                <a:ext uri="{FF2B5EF4-FFF2-40B4-BE49-F238E27FC236}">
                  <a16:creationId xmlns:a16="http://schemas.microsoft.com/office/drawing/2014/main" id="{B194606E-9135-4864-8D8C-B691143339B8}"/>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45" name="グループ化 244">
            <a:extLst>
              <a:ext uri="{FF2B5EF4-FFF2-40B4-BE49-F238E27FC236}">
                <a16:creationId xmlns:a16="http://schemas.microsoft.com/office/drawing/2014/main" id="{FBC25DC4-23B0-4843-9F70-4E03F009AB55}"/>
              </a:ext>
            </a:extLst>
          </p:cNvPr>
          <p:cNvGrpSpPr/>
          <p:nvPr/>
        </p:nvGrpSpPr>
        <p:grpSpPr>
          <a:xfrm>
            <a:off x="7092280" y="3933056"/>
            <a:ext cx="360040" cy="360040"/>
            <a:chOff x="1691680" y="2708920"/>
            <a:chExt cx="720080" cy="720080"/>
          </a:xfrm>
          <a:solidFill>
            <a:srgbClr val="FFCCFF"/>
          </a:solidFill>
        </p:grpSpPr>
        <p:sp>
          <p:nvSpPr>
            <p:cNvPr id="246" name="楕円 245">
              <a:extLst>
                <a:ext uri="{FF2B5EF4-FFF2-40B4-BE49-F238E27FC236}">
                  <a16:creationId xmlns:a16="http://schemas.microsoft.com/office/drawing/2014/main" id="{19060AF0-E659-4A1B-84CA-B4B93C1844A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7" name="直線矢印コネクタ 246">
              <a:extLst>
                <a:ext uri="{FF2B5EF4-FFF2-40B4-BE49-F238E27FC236}">
                  <a16:creationId xmlns:a16="http://schemas.microsoft.com/office/drawing/2014/main" id="{03AFCD0B-0744-4FD0-8170-5BFD54471E0A}"/>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48" name="直線コネクタ 247">
            <a:extLst>
              <a:ext uri="{FF2B5EF4-FFF2-40B4-BE49-F238E27FC236}">
                <a16:creationId xmlns:a16="http://schemas.microsoft.com/office/drawing/2014/main" id="{D850F0DD-3490-4578-95C4-0DB8D89151A5}"/>
              </a:ext>
            </a:extLst>
          </p:cNvPr>
          <p:cNvCxnSpPr>
            <a:stCxn id="243" idx="6"/>
            <a:endCxn id="246" idx="2"/>
          </p:cNvCxnSpPr>
          <p:nvPr/>
        </p:nvCxnSpPr>
        <p:spPr>
          <a:xfrm>
            <a:off x="6732240"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9" name="直線コネクタ 248">
            <a:extLst>
              <a:ext uri="{FF2B5EF4-FFF2-40B4-BE49-F238E27FC236}">
                <a16:creationId xmlns:a16="http://schemas.microsoft.com/office/drawing/2014/main" id="{AFA17944-19BA-4DEC-B7B4-35EC91A68448}"/>
              </a:ext>
            </a:extLst>
          </p:cNvPr>
          <p:cNvCxnSpPr>
            <a:stCxn id="222" idx="4"/>
            <a:endCxn id="229" idx="0"/>
          </p:cNvCxnSpPr>
          <p:nvPr/>
        </p:nvCxnSpPr>
        <p:spPr>
          <a:xfrm>
            <a:off x="655222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0" name="直線コネクタ 249">
            <a:extLst>
              <a:ext uri="{FF2B5EF4-FFF2-40B4-BE49-F238E27FC236}">
                <a16:creationId xmlns:a16="http://schemas.microsoft.com/office/drawing/2014/main" id="{6CB3832B-AEA2-45B1-9CB4-A13874265534}"/>
              </a:ext>
            </a:extLst>
          </p:cNvPr>
          <p:cNvCxnSpPr>
            <a:cxnSpLocks/>
            <a:stCxn id="236" idx="0"/>
            <a:endCxn id="229" idx="4"/>
          </p:cNvCxnSpPr>
          <p:nvPr/>
        </p:nvCxnSpPr>
        <p:spPr>
          <a:xfrm flipV="1">
            <a:off x="655222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1" name="直線コネクタ 250">
            <a:extLst>
              <a:ext uri="{FF2B5EF4-FFF2-40B4-BE49-F238E27FC236}">
                <a16:creationId xmlns:a16="http://schemas.microsoft.com/office/drawing/2014/main" id="{6184ED76-BC45-4CEB-BE4B-294149582E40}"/>
              </a:ext>
            </a:extLst>
          </p:cNvPr>
          <p:cNvCxnSpPr>
            <a:cxnSpLocks/>
            <a:stCxn id="243" idx="0"/>
            <a:endCxn id="236" idx="4"/>
          </p:cNvCxnSpPr>
          <p:nvPr/>
        </p:nvCxnSpPr>
        <p:spPr>
          <a:xfrm flipV="1">
            <a:off x="655222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2" name="直線コネクタ 251">
            <a:extLst>
              <a:ext uri="{FF2B5EF4-FFF2-40B4-BE49-F238E27FC236}">
                <a16:creationId xmlns:a16="http://schemas.microsoft.com/office/drawing/2014/main" id="{FB5A34A2-B8BC-4933-A0A3-6C10A5AB4679}"/>
              </a:ext>
            </a:extLst>
          </p:cNvPr>
          <p:cNvCxnSpPr>
            <a:cxnSpLocks/>
            <a:stCxn id="246" idx="0"/>
            <a:endCxn id="239" idx="4"/>
          </p:cNvCxnSpPr>
          <p:nvPr/>
        </p:nvCxnSpPr>
        <p:spPr>
          <a:xfrm flipV="1">
            <a:off x="727230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3" name="直線コネクタ 252">
            <a:extLst>
              <a:ext uri="{FF2B5EF4-FFF2-40B4-BE49-F238E27FC236}">
                <a16:creationId xmlns:a16="http://schemas.microsoft.com/office/drawing/2014/main" id="{566BE1F7-D3BC-4D22-9F4F-A6CEBD85D3F2}"/>
              </a:ext>
            </a:extLst>
          </p:cNvPr>
          <p:cNvCxnSpPr>
            <a:cxnSpLocks/>
            <a:stCxn id="239" idx="0"/>
            <a:endCxn id="232" idx="4"/>
          </p:cNvCxnSpPr>
          <p:nvPr/>
        </p:nvCxnSpPr>
        <p:spPr>
          <a:xfrm flipV="1">
            <a:off x="727230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4" name="直線コネクタ 253">
            <a:extLst>
              <a:ext uri="{FF2B5EF4-FFF2-40B4-BE49-F238E27FC236}">
                <a16:creationId xmlns:a16="http://schemas.microsoft.com/office/drawing/2014/main" id="{DD5FFDEC-6DE4-4599-B69B-8F20327E3943}"/>
              </a:ext>
            </a:extLst>
          </p:cNvPr>
          <p:cNvCxnSpPr>
            <a:cxnSpLocks/>
            <a:stCxn id="232" idx="0"/>
            <a:endCxn id="225" idx="4"/>
          </p:cNvCxnSpPr>
          <p:nvPr/>
        </p:nvCxnSpPr>
        <p:spPr>
          <a:xfrm flipV="1">
            <a:off x="727230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55" name="グループ化 254">
            <a:extLst>
              <a:ext uri="{FF2B5EF4-FFF2-40B4-BE49-F238E27FC236}">
                <a16:creationId xmlns:a16="http://schemas.microsoft.com/office/drawing/2014/main" id="{7154FCB8-AC08-4074-8034-CD19B85BCE26}"/>
              </a:ext>
            </a:extLst>
          </p:cNvPr>
          <p:cNvGrpSpPr/>
          <p:nvPr/>
        </p:nvGrpSpPr>
        <p:grpSpPr>
          <a:xfrm>
            <a:off x="7812360" y="1772816"/>
            <a:ext cx="360040" cy="360040"/>
            <a:chOff x="1691680" y="2708920"/>
            <a:chExt cx="720080" cy="720080"/>
          </a:xfrm>
          <a:solidFill>
            <a:srgbClr val="FFCCFF"/>
          </a:solidFill>
        </p:grpSpPr>
        <p:sp>
          <p:nvSpPr>
            <p:cNvPr id="256" name="楕円 255">
              <a:extLst>
                <a:ext uri="{FF2B5EF4-FFF2-40B4-BE49-F238E27FC236}">
                  <a16:creationId xmlns:a16="http://schemas.microsoft.com/office/drawing/2014/main" id="{8127F6F9-FA98-45A3-B4BA-65CFB6CF54D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57" name="直線矢印コネクタ 256">
              <a:extLst>
                <a:ext uri="{FF2B5EF4-FFF2-40B4-BE49-F238E27FC236}">
                  <a16:creationId xmlns:a16="http://schemas.microsoft.com/office/drawing/2014/main" id="{8E49DFDD-0D00-4483-8C27-6BAF8E332DA1}"/>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58" name="グループ化 257">
            <a:extLst>
              <a:ext uri="{FF2B5EF4-FFF2-40B4-BE49-F238E27FC236}">
                <a16:creationId xmlns:a16="http://schemas.microsoft.com/office/drawing/2014/main" id="{E464C16D-5456-4FAA-BDA8-5CBAE0AF3443}"/>
              </a:ext>
            </a:extLst>
          </p:cNvPr>
          <p:cNvGrpSpPr/>
          <p:nvPr/>
        </p:nvGrpSpPr>
        <p:grpSpPr>
          <a:xfrm>
            <a:off x="8532440" y="1772816"/>
            <a:ext cx="360040" cy="360040"/>
            <a:chOff x="1691680" y="2708920"/>
            <a:chExt cx="720080" cy="720080"/>
          </a:xfrm>
          <a:solidFill>
            <a:srgbClr val="FFCCFF"/>
          </a:solidFill>
        </p:grpSpPr>
        <p:sp>
          <p:nvSpPr>
            <p:cNvPr id="259" name="楕円 258">
              <a:extLst>
                <a:ext uri="{FF2B5EF4-FFF2-40B4-BE49-F238E27FC236}">
                  <a16:creationId xmlns:a16="http://schemas.microsoft.com/office/drawing/2014/main" id="{77E4EAE9-6B51-4F89-80CC-8BE1F649401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0" name="直線矢印コネクタ 259">
              <a:extLst>
                <a:ext uri="{FF2B5EF4-FFF2-40B4-BE49-F238E27FC236}">
                  <a16:creationId xmlns:a16="http://schemas.microsoft.com/office/drawing/2014/main" id="{769D483E-3D60-4F30-BDE0-DC0FCB4242E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61" name="直線コネクタ 260">
            <a:extLst>
              <a:ext uri="{FF2B5EF4-FFF2-40B4-BE49-F238E27FC236}">
                <a16:creationId xmlns:a16="http://schemas.microsoft.com/office/drawing/2014/main" id="{8179173E-F28F-4D67-B64C-FD5A18A4D11C}"/>
              </a:ext>
            </a:extLst>
          </p:cNvPr>
          <p:cNvCxnSpPr>
            <a:stCxn id="256" idx="6"/>
            <a:endCxn id="259" idx="2"/>
          </p:cNvCxnSpPr>
          <p:nvPr/>
        </p:nvCxnSpPr>
        <p:spPr>
          <a:xfrm>
            <a:off x="8172400"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62" name="グループ化 261">
            <a:extLst>
              <a:ext uri="{FF2B5EF4-FFF2-40B4-BE49-F238E27FC236}">
                <a16:creationId xmlns:a16="http://schemas.microsoft.com/office/drawing/2014/main" id="{DD0292FE-F7E6-4F4D-8548-F700CD46C507}"/>
              </a:ext>
            </a:extLst>
          </p:cNvPr>
          <p:cNvGrpSpPr/>
          <p:nvPr/>
        </p:nvGrpSpPr>
        <p:grpSpPr>
          <a:xfrm>
            <a:off x="7812360" y="2492896"/>
            <a:ext cx="360040" cy="360040"/>
            <a:chOff x="1691680" y="2708920"/>
            <a:chExt cx="720080" cy="720080"/>
          </a:xfrm>
          <a:solidFill>
            <a:srgbClr val="FFCCFF"/>
          </a:solidFill>
        </p:grpSpPr>
        <p:sp>
          <p:nvSpPr>
            <p:cNvPr id="263" name="楕円 262">
              <a:extLst>
                <a:ext uri="{FF2B5EF4-FFF2-40B4-BE49-F238E27FC236}">
                  <a16:creationId xmlns:a16="http://schemas.microsoft.com/office/drawing/2014/main" id="{648BF0D5-4D1F-432A-8792-A5B3E6D8B4F8}"/>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4" name="直線矢印コネクタ 263">
              <a:extLst>
                <a:ext uri="{FF2B5EF4-FFF2-40B4-BE49-F238E27FC236}">
                  <a16:creationId xmlns:a16="http://schemas.microsoft.com/office/drawing/2014/main" id="{56480B6C-C808-417F-A9BA-704E8D02F095}"/>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65" name="グループ化 264">
            <a:extLst>
              <a:ext uri="{FF2B5EF4-FFF2-40B4-BE49-F238E27FC236}">
                <a16:creationId xmlns:a16="http://schemas.microsoft.com/office/drawing/2014/main" id="{4E68FBD0-0BBC-4687-95E6-0725C65055B3}"/>
              </a:ext>
            </a:extLst>
          </p:cNvPr>
          <p:cNvGrpSpPr/>
          <p:nvPr/>
        </p:nvGrpSpPr>
        <p:grpSpPr>
          <a:xfrm>
            <a:off x="8532440" y="2492896"/>
            <a:ext cx="360040" cy="360040"/>
            <a:chOff x="1691680" y="2708920"/>
            <a:chExt cx="720080" cy="720080"/>
          </a:xfrm>
          <a:solidFill>
            <a:srgbClr val="FFCCFF"/>
          </a:solidFill>
        </p:grpSpPr>
        <p:sp>
          <p:nvSpPr>
            <p:cNvPr id="266" name="楕円 265">
              <a:extLst>
                <a:ext uri="{FF2B5EF4-FFF2-40B4-BE49-F238E27FC236}">
                  <a16:creationId xmlns:a16="http://schemas.microsoft.com/office/drawing/2014/main" id="{271E789B-7C33-437D-8021-442138671D3D}"/>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67" name="直線矢印コネクタ 266">
              <a:extLst>
                <a:ext uri="{FF2B5EF4-FFF2-40B4-BE49-F238E27FC236}">
                  <a16:creationId xmlns:a16="http://schemas.microsoft.com/office/drawing/2014/main" id="{EBFA9318-D1B2-4BE8-B558-D051604A9072}"/>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68" name="直線コネクタ 267">
            <a:extLst>
              <a:ext uri="{FF2B5EF4-FFF2-40B4-BE49-F238E27FC236}">
                <a16:creationId xmlns:a16="http://schemas.microsoft.com/office/drawing/2014/main" id="{5F40A440-1AED-4BDD-AE89-62475B51CA1F}"/>
              </a:ext>
            </a:extLst>
          </p:cNvPr>
          <p:cNvCxnSpPr>
            <a:stCxn id="263" idx="6"/>
            <a:endCxn id="266" idx="2"/>
          </p:cNvCxnSpPr>
          <p:nvPr/>
        </p:nvCxnSpPr>
        <p:spPr>
          <a:xfrm>
            <a:off x="8172400"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69" name="グループ化 268">
            <a:extLst>
              <a:ext uri="{FF2B5EF4-FFF2-40B4-BE49-F238E27FC236}">
                <a16:creationId xmlns:a16="http://schemas.microsoft.com/office/drawing/2014/main" id="{D6EC8BB8-4745-47DB-BEE0-547713669672}"/>
              </a:ext>
            </a:extLst>
          </p:cNvPr>
          <p:cNvGrpSpPr/>
          <p:nvPr/>
        </p:nvGrpSpPr>
        <p:grpSpPr>
          <a:xfrm>
            <a:off x="7812360" y="3212976"/>
            <a:ext cx="360040" cy="360040"/>
            <a:chOff x="1691680" y="2708920"/>
            <a:chExt cx="720080" cy="720080"/>
          </a:xfrm>
          <a:solidFill>
            <a:srgbClr val="FFCCFF"/>
          </a:solidFill>
        </p:grpSpPr>
        <p:sp>
          <p:nvSpPr>
            <p:cNvPr id="270" name="楕円 269">
              <a:extLst>
                <a:ext uri="{FF2B5EF4-FFF2-40B4-BE49-F238E27FC236}">
                  <a16:creationId xmlns:a16="http://schemas.microsoft.com/office/drawing/2014/main" id="{A7C72154-13B0-4BFB-89EC-4BE11AE96D5F}"/>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1" name="直線矢印コネクタ 270">
              <a:extLst>
                <a:ext uri="{FF2B5EF4-FFF2-40B4-BE49-F238E27FC236}">
                  <a16:creationId xmlns:a16="http://schemas.microsoft.com/office/drawing/2014/main" id="{FE7244FE-C21A-4A54-95E6-AA3DDE1D6239}"/>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72" name="グループ化 271">
            <a:extLst>
              <a:ext uri="{FF2B5EF4-FFF2-40B4-BE49-F238E27FC236}">
                <a16:creationId xmlns:a16="http://schemas.microsoft.com/office/drawing/2014/main" id="{F0051825-3598-42B1-B876-F532CA797498}"/>
              </a:ext>
            </a:extLst>
          </p:cNvPr>
          <p:cNvGrpSpPr/>
          <p:nvPr/>
        </p:nvGrpSpPr>
        <p:grpSpPr>
          <a:xfrm>
            <a:off x="8532440" y="3212976"/>
            <a:ext cx="360040" cy="360040"/>
            <a:chOff x="1691680" y="2708920"/>
            <a:chExt cx="720080" cy="720080"/>
          </a:xfrm>
          <a:solidFill>
            <a:srgbClr val="FFCCFF"/>
          </a:solidFill>
        </p:grpSpPr>
        <p:sp>
          <p:nvSpPr>
            <p:cNvPr id="273" name="楕円 272">
              <a:extLst>
                <a:ext uri="{FF2B5EF4-FFF2-40B4-BE49-F238E27FC236}">
                  <a16:creationId xmlns:a16="http://schemas.microsoft.com/office/drawing/2014/main" id="{396349E2-94E7-4167-9C47-9C2037FE75D3}"/>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4" name="直線矢印コネクタ 273">
              <a:extLst>
                <a:ext uri="{FF2B5EF4-FFF2-40B4-BE49-F238E27FC236}">
                  <a16:creationId xmlns:a16="http://schemas.microsoft.com/office/drawing/2014/main" id="{EC56D33D-BCE6-4913-BE57-C6B05D89FC3F}"/>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75" name="直線コネクタ 274">
            <a:extLst>
              <a:ext uri="{FF2B5EF4-FFF2-40B4-BE49-F238E27FC236}">
                <a16:creationId xmlns:a16="http://schemas.microsoft.com/office/drawing/2014/main" id="{D60716C5-1A8C-4DDA-A835-A93E353682F3}"/>
              </a:ext>
            </a:extLst>
          </p:cNvPr>
          <p:cNvCxnSpPr>
            <a:stCxn id="270" idx="6"/>
            <a:endCxn id="273" idx="2"/>
          </p:cNvCxnSpPr>
          <p:nvPr/>
        </p:nvCxnSpPr>
        <p:spPr>
          <a:xfrm>
            <a:off x="8172400"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76" name="グループ化 275">
            <a:extLst>
              <a:ext uri="{FF2B5EF4-FFF2-40B4-BE49-F238E27FC236}">
                <a16:creationId xmlns:a16="http://schemas.microsoft.com/office/drawing/2014/main" id="{B5782643-DB0C-48FF-8D1B-E51AF98222C1}"/>
              </a:ext>
            </a:extLst>
          </p:cNvPr>
          <p:cNvGrpSpPr/>
          <p:nvPr/>
        </p:nvGrpSpPr>
        <p:grpSpPr>
          <a:xfrm>
            <a:off x="7812360" y="3933056"/>
            <a:ext cx="360040" cy="360040"/>
            <a:chOff x="1691680" y="2708920"/>
            <a:chExt cx="720080" cy="720080"/>
          </a:xfrm>
          <a:solidFill>
            <a:srgbClr val="FFCCFF"/>
          </a:solidFill>
        </p:grpSpPr>
        <p:sp>
          <p:nvSpPr>
            <p:cNvPr id="277" name="楕円 276">
              <a:extLst>
                <a:ext uri="{FF2B5EF4-FFF2-40B4-BE49-F238E27FC236}">
                  <a16:creationId xmlns:a16="http://schemas.microsoft.com/office/drawing/2014/main" id="{9C0B10ED-1C1C-4352-9695-D4E89C1603C1}"/>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78" name="直線矢印コネクタ 277">
              <a:extLst>
                <a:ext uri="{FF2B5EF4-FFF2-40B4-BE49-F238E27FC236}">
                  <a16:creationId xmlns:a16="http://schemas.microsoft.com/office/drawing/2014/main" id="{BA361CD7-B609-4B33-9128-430354B4D94E}"/>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grpSp>
        <p:nvGrpSpPr>
          <p:cNvPr id="279" name="グループ化 278">
            <a:extLst>
              <a:ext uri="{FF2B5EF4-FFF2-40B4-BE49-F238E27FC236}">
                <a16:creationId xmlns:a16="http://schemas.microsoft.com/office/drawing/2014/main" id="{5DF0455A-6018-4E20-AA50-ACDDB7F06BDA}"/>
              </a:ext>
            </a:extLst>
          </p:cNvPr>
          <p:cNvGrpSpPr/>
          <p:nvPr/>
        </p:nvGrpSpPr>
        <p:grpSpPr>
          <a:xfrm>
            <a:off x="8532440" y="3933056"/>
            <a:ext cx="360040" cy="360040"/>
            <a:chOff x="1691680" y="2708920"/>
            <a:chExt cx="720080" cy="720080"/>
          </a:xfrm>
          <a:solidFill>
            <a:srgbClr val="FFCCFF"/>
          </a:solidFill>
        </p:grpSpPr>
        <p:sp>
          <p:nvSpPr>
            <p:cNvPr id="280" name="楕円 279">
              <a:extLst>
                <a:ext uri="{FF2B5EF4-FFF2-40B4-BE49-F238E27FC236}">
                  <a16:creationId xmlns:a16="http://schemas.microsoft.com/office/drawing/2014/main" id="{C438273C-8271-416F-A822-2402CB0B7B10}"/>
                </a:ext>
              </a:extLst>
            </p:cNvPr>
            <p:cNvSpPr/>
            <p:nvPr/>
          </p:nvSpPr>
          <p:spPr>
            <a:xfrm>
              <a:off x="1691680" y="2708920"/>
              <a:ext cx="720080" cy="720080"/>
            </a:xfrm>
            <a:prstGeom prst="ellipse">
              <a:avLst/>
            </a:prstGeom>
            <a:grp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81" name="直線矢印コネクタ 280">
              <a:extLst>
                <a:ext uri="{FF2B5EF4-FFF2-40B4-BE49-F238E27FC236}">
                  <a16:creationId xmlns:a16="http://schemas.microsoft.com/office/drawing/2014/main" id="{B733BA67-7BC7-45F0-957B-59DDDCBAA666}"/>
                </a:ext>
              </a:extLst>
            </p:cNvPr>
            <p:cNvCxnSpPr>
              <a:cxnSpLocks/>
            </p:cNvCxnSpPr>
            <p:nvPr/>
          </p:nvCxnSpPr>
          <p:spPr>
            <a:xfrm flipV="1">
              <a:off x="2051720" y="2852936"/>
              <a:ext cx="0" cy="432048"/>
            </a:xfrm>
            <a:prstGeom prst="straightConnector1">
              <a:avLst/>
            </a:prstGeom>
            <a:grpFill/>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grpSp>
      <p:cxnSp>
        <p:nvCxnSpPr>
          <p:cNvPr id="282" name="直線コネクタ 281">
            <a:extLst>
              <a:ext uri="{FF2B5EF4-FFF2-40B4-BE49-F238E27FC236}">
                <a16:creationId xmlns:a16="http://schemas.microsoft.com/office/drawing/2014/main" id="{54CC7BFE-A29F-40D7-BF5C-CE8B8769ADF0}"/>
              </a:ext>
            </a:extLst>
          </p:cNvPr>
          <p:cNvCxnSpPr>
            <a:stCxn id="277" idx="6"/>
            <a:endCxn id="280" idx="2"/>
          </p:cNvCxnSpPr>
          <p:nvPr/>
        </p:nvCxnSpPr>
        <p:spPr>
          <a:xfrm>
            <a:off x="8172400"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直線コネクタ 282">
            <a:extLst>
              <a:ext uri="{FF2B5EF4-FFF2-40B4-BE49-F238E27FC236}">
                <a16:creationId xmlns:a16="http://schemas.microsoft.com/office/drawing/2014/main" id="{5A609436-E86D-41D4-B232-E18D1AF51786}"/>
              </a:ext>
            </a:extLst>
          </p:cNvPr>
          <p:cNvCxnSpPr>
            <a:stCxn id="256" idx="4"/>
            <a:endCxn id="263" idx="0"/>
          </p:cNvCxnSpPr>
          <p:nvPr/>
        </p:nvCxnSpPr>
        <p:spPr>
          <a:xfrm>
            <a:off x="799238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4" name="直線コネクタ 283">
            <a:extLst>
              <a:ext uri="{FF2B5EF4-FFF2-40B4-BE49-F238E27FC236}">
                <a16:creationId xmlns:a16="http://schemas.microsoft.com/office/drawing/2014/main" id="{B850790A-865B-4876-A84C-873A1A640FA6}"/>
              </a:ext>
            </a:extLst>
          </p:cNvPr>
          <p:cNvCxnSpPr>
            <a:cxnSpLocks/>
            <a:stCxn id="270" idx="0"/>
            <a:endCxn id="263" idx="4"/>
          </p:cNvCxnSpPr>
          <p:nvPr/>
        </p:nvCxnSpPr>
        <p:spPr>
          <a:xfrm flipV="1">
            <a:off x="799238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5" name="直線コネクタ 284">
            <a:extLst>
              <a:ext uri="{FF2B5EF4-FFF2-40B4-BE49-F238E27FC236}">
                <a16:creationId xmlns:a16="http://schemas.microsoft.com/office/drawing/2014/main" id="{F755716C-3AA2-432E-9FA4-767CFAD949DB}"/>
              </a:ext>
            </a:extLst>
          </p:cNvPr>
          <p:cNvCxnSpPr>
            <a:cxnSpLocks/>
            <a:stCxn id="277" idx="0"/>
            <a:endCxn id="270" idx="4"/>
          </p:cNvCxnSpPr>
          <p:nvPr/>
        </p:nvCxnSpPr>
        <p:spPr>
          <a:xfrm flipV="1">
            <a:off x="799238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6" name="直線コネクタ 285">
            <a:extLst>
              <a:ext uri="{FF2B5EF4-FFF2-40B4-BE49-F238E27FC236}">
                <a16:creationId xmlns:a16="http://schemas.microsoft.com/office/drawing/2014/main" id="{3881B8D0-B0B3-4D29-B6D0-0C952563B5A9}"/>
              </a:ext>
            </a:extLst>
          </p:cNvPr>
          <p:cNvCxnSpPr>
            <a:cxnSpLocks/>
            <a:stCxn id="280" idx="0"/>
            <a:endCxn id="273" idx="4"/>
          </p:cNvCxnSpPr>
          <p:nvPr/>
        </p:nvCxnSpPr>
        <p:spPr>
          <a:xfrm flipV="1">
            <a:off x="8712460" y="357301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7" name="直線コネクタ 286">
            <a:extLst>
              <a:ext uri="{FF2B5EF4-FFF2-40B4-BE49-F238E27FC236}">
                <a16:creationId xmlns:a16="http://schemas.microsoft.com/office/drawing/2014/main" id="{C9B46B76-52E2-450E-B4B5-13E5F6576E4F}"/>
              </a:ext>
            </a:extLst>
          </p:cNvPr>
          <p:cNvCxnSpPr>
            <a:cxnSpLocks/>
            <a:stCxn id="273" idx="0"/>
            <a:endCxn id="266" idx="4"/>
          </p:cNvCxnSpPr>
          <p:nvPr/>
        </p:nvCxnSpPr>
        <p:spPr>
          <a:xfrm flipV="1">
            <a:off x="8712460" y="285293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8" name="直線コネクタ 287">
            <a:extLst>
              <a:ext uri="{FF2B5EF4-FFF2-40B4-BE49-F238E27FC236}">
                <a16:creationId xmlns:a16="http://schemas.microsoft.com/office/drawing/2014/main" id="{E7F91807-A022-4D2F-AB50-DBA482367DFA}"/>
              </a:ext>
            </a:extLst>
          </p:cNvPr>
          <p:cNvCxnSpPr>
            <a:cxnSpLocks/>
            <a:stCxn id="266" idx="0"/>
            <a:endCxn id="259" idx="4"/>
          </p:cNvCxnSpPr>
          <p:nvPr/>
        </p:nvCxnSpPr>
        <p:spPr>
          <a:xfrm flipV="1">
            <a:off x="8712460" y="2132856"/>
            <a:ext cx="0" cy="36004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9" name="直線コネクタ 288">
            <a:extLst>
              <a:ext uri="{FF2B5EF4-FFF2-40B4-BE49-F238E27FC236}">
                <a16:creationId xmlns:a16="http://schemas.microsoft.com/office/drawing/2014/main" id="{2DC5B210-1E9A-4BCB-884C-EE5F8CD171E6}"/>
              </a:ext>
            </a:extLst>
          </p:cNvPr>
          <p:cNvCxnSpPr>
            <a:cxnSpLocks/>
            <a:stCxn id="225" idx="6"/>
            <a:endCxn id="256" idx="2"/>
          </p:cNvCxnSpPr>
          <p:nvPr/>
        </p:nvCxnSpPr>
        <p:spPr>
          <a:xfrm>
            <a:off x="7452320" y="195283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0" name="直線コネクタ 289">
            <a:extLst>
              <a:ext uri="{FF2B5EF4-FFF2-40B4-BE49-F238E27FC236}">
                <a16:creationId xmlns:a16="http://schemas.microsoft.com/office/drawing/2014/main" id="{1DC84494-D2F8-4F50-8822-CA8283A2B000}"/>
              </a:ext>
            </a:extLst>
          </p:cNvPr>
          <p:cNvCxnSpPr>
            <a:cxnSpLocks/>
            <a:stCxn id="232" idx="6"/>
            <a:endCxn id="263" idx="2"/>
          </p:cNvCxnSpPr>
          <p:nvPr/>
        </p:nvCxnSpPr>
        <p:spPr>
          <a:xfrm>
            <a:off x="7452320" y="267291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1" name="直線コネクタ 290">
            <a:extLst>
              <a:ext uri="{FF2B5EF4-FFF2-40B4-BE49-F238E27FC236}">
                <a16:creationId xmlns:a16="http://schemas.microsoft.com/office/drawing/2014/main" id="{244F8183-A10C-407F-9B8D-242526AA3327}"/>
              </a:ext>
            </a:extLst>
          </p:cNvPr>
          <p:cNvCxnSpPr>
            <a:cxnSpLocks/>
            <a:stCxn id="239" idx="6"/>
            <a:endCxn id="270" idx="2"/>
          </p:cNvCxnSpPr>
          <p:nvPr/>
        </p:nvCxnSpPr>
        <p:spPr>
          <a:xfrm>
            <a:off x="7452320" y="339299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92" name="直線コネクタ 291">
            <a:extLst>
              <a:ext uri="{FF2B5EF4-FFF2-40B4-BE49-F238E27FC236}">
                <a16:creationId xmlns:a16="http://schemas.microsoft.com/office/drawing/2014/main" id="{1527189C-2CF5-49AD-BD40-7C1AAE2CF3EC}"/>
              </a:ext>
            </a:extLst>
          </p:cNvPr>
          <p:cNvCxnSpPr>
            <a:cxnSpLocks/>
            <a:stCxn id="246" idx="6"/>
            <a:endCxn id="277" idx="2"/>
          </p:cNvCxnSpPr>
          <p:nvPr/>
        </p:nvCxnSpPr>
        <p:spPr>
          <a:xfrm>
            <a:off x="7452320" y="4113076"/>
            <a:ext cx="360040" cy="0"/>
          </a:xfrm>
          <a:prstGeom prst="line">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298" name="楕円 297">
            <a:extLst>
              <a:ext uri="{FF2B5EF4-FFF2-40B4-BE49-F238E27FC236}">
                <a16:creationId xmlns:a16="http://schemas.microsoft.com/office/drawing/2014/main" id="{CD7F17B4-498A-40AD-A7E8-D67FBDE396E2}"/>
              </a:ext>
            </a:extLst>
          </p:cNvPr>
          <p:cNvSpPr/>
          <p:nvPr/>
        </p:nvSpPr>
        <p:spPr>
          <a:xfrm>
            <a:off x="3347864" y="177281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1" name="楕円 300">
            <a:extLst>
              <a:ext uri="{FF2B5EF4-FFF2-40B4-BE49-F238E27FC236}">
                <a16:creationId xmlns:a16="http://schemas.microsoft.com/office/drawing/2014/main" id="{C52081ED-CC13-45CC-901E-416457497F19}"/>
              </a:ext>
            </a:extLst>
          </p:cNvPr>
          <p:cNvSpPr/>
          <p:nvPr/>
        </p:nvSpPr>
        <p:spPr>
          <a:xfrm>
            <a:off x="4067944" y="177281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4" name="楕円 303">
            <a:extLst>
              <a:ext uri="{FF2B5EF4-FFF2-40B4-BE49-F238E27FC236}">
                <a16:creationId xmlns:a16="http://schemas.microsoft.com/office/drawing/2014/main" id="{19282A65-D389-4926-ACCB-24E307372511}"/>
              </a:ext>
            </a:extLst>
          </p:cNvPr>
          <p:cNvSpPr/>
          <p:nvPr/>
        </p:nvSpPr>
        <p:spPr>
          <a:xfrm rot="10800000">
            <a:off x="4788024" y="177281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7" name="楕円 306">
            <a:extLst>
              <a:ext uri="{FF2B5EF4-FFF2-40B4-BE49-F238E27FC236}">
                <a16:creationId xmlns:a16="http://schemas.microsoft.com/office/drawing/2014/main" id="{93634E34-12B0-4F2B-AB81-5F27643C2623}"/>
              </a:ext>
            </a:extLst>
          </p:cNvPr>
          <p:cNvSpPr/>
          <p:nvPr/>
        </p:nvSpPr>
        <p:spPr>
          <a:xfrm rot="10800000">
            <a:off x="5508104" y="177281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09" name="直線コネクタ 308">
            <a:extLst>
              <a:ext uri="{FF2B5EF4-FFF2-40B4-BE49-F238E27FC236}">
                <a16:creationId xmlns:a16="http://schemas.microsoft.com/office/drawing/2014/main" id="{D179F597-8B4D-41CA-9345-4C0B59DCE785}"/>
              </a:ext>
            </a:extLst>
          </p:cNvPr>
          <p:cNvCxnSpPr>
            <a:stCxn id="298" idx="6"/>
            <a:endCxn id="301" idx="2"/>
          </p:cNvCxnSpPr>
          <p:nvPr/>
        </p:nvCxnSpPr>
        <p:spPr>
          <a:xfrm>
            <a:off x="3707904" y="195283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0" name="直線コネクタ 309">
            <a:extLst>
              <a:ext uri="{FF2B5EF4-FFF2-40B4-BE49-F238E27FC236}">
                <a16:creationId xmlns:a16="http://schemas.microsoft.com/office/drawing/2014/main" id="{3D760780-CC0A-451E-8755-104455902D59}"/>
              </a:ext>
            </a:extLst>
          </p:cNvPr>
          <p:cNvCxnSpPr>
            <a:cxnSpLocks/>
            <a:stCxn id="301" idx="6"/>
            <a:endCxn id="304" idx="6"/>
          </p:cNvCxnSpPr>
          <p:nvPr/>
        </p:nvCxnSpPr>
        <p:spPr>
          <a:xfrm>
            <a:off x="4427984" y="1952837"/>
            <a:ext cx="360040" cy="0"/>
          </a:xfrm>
          <a:prstGeom prst="line">
            <a:avLst/>
          </a:prstGeom>
          <a:ln w="38100">
            <a:solidFill>
              <a:srgbClr val="011893"/>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1" name="直線コネクタ 310">
            <a:extLst>
              <a:ext uri="{FF2B5EF4-FFF2-40B4-BE49-F238E27FC236}">
                <a16:creationId xmlns:a16="http://schemas.microsoft.com/office/drawing/2014/main" id="{7E45AF2D-DD87-4933-A74F-5FF43FC5FB99}"/>
              </a:ext>
            </a:extLst>
          </p:cNvPr>
          <p:cNvCxnSpPr>
            <a:cxnSpLocks/>
            <a:stCxn id="304" idx="2"/>
            <a:endCxn id="307" idx="6"/>
          </p:cNvCxnSpPr>
          <p:nvPr/>
        </p:nvCxnSpPr>
        <p:spPr>
          <a:xfrm>
            <a:off x="5148064" y="195283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13" name="楕円 312">
            <a:extLst>
              <a:ext uri="{FF2B5EF4-FFF2-40B4-BE49-F238E27FC236}">
                <a16:creationId xmlns:a16="http://schemas.microsoft.com/office/drawing/2014/main" id="{65ED98D2-8436-49C8-B0E4-D5B7268F631A}"/>
              </a:ext>
            </a:extLst>
          </p:cNvPr>
          <p:cNvSpPr/>
          <p:nvPr/>
        </p:nvSpPr>
        <p:spPr>
          <a:xfrm>
            <a:off x="3347864" y="249289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6" name="楕円 315">
            <a:extLst>
              <a:ext uri="{FF2B5EF4-FFF2-40B4-BE49-F238E27FC236}">
                <a16:creationId xmlns:a16="http://schemas.microsoft.com/office/drawing/2014/main" id="{52A95CDE-98B8-4DA0-A83E-CFD514C14416}"/>
              </a:ext>
            </a:extLst>
          </p:cNvPr>
          <p:cNvSpPr/>
          <p:nvPr/>
        </p:nvSpPr>
        <p:spPr>
          <a:xfrm>
            <a:off x="4067944" y="249289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9" name="楕円 318">
            <a:extLst>
              <a:ext uri="{FF2B5EF4-FFF2-40B4-BE49-F238E27FC236}">
                <a16:creationId xmlns:a16="http://schemas.microsoft.com/office/drawing/2014/main" id="{F8AC250F-F3B9-4FF4-AE9F-C13D5AF5D15C}"/>
              </a:ext>
            </a:extLst>
          </p:cNvPr>
          <p:cNvSpPr/>
          <p:nvPr/>
        </p:nvSpPr>
        <p:spPr>
          <a:xfrm rot="10800000">
            <a:off x="4788024" y="249289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2" name="楕円 321">
            <a:extLst>
              <a:ext uri="{FF2B5EF4-FFF2-40B4-BE49-F238E27FC236}">
                <a16:creationId xmlns:a16="http://schemas.microsoft.com/office/drawing/2014/main" id="{D993269B-7CA2-4F45-98BE-BA3A2FCD652F}"/>
              </a:ext>
            </a:extLst>
          </p:cNvPr>
          <p:cNvSpPr/>
          <p:nvPr/>
        </p:nvSpPr>
        <p:spPr>
          <a:xfrm rot="10800000">
            <a:off x="5508104" y="249289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24" name="直線コネクタ 323">
            <a:extLst>
              <a:ext uri="{FF2B5EF4-FFF2-40B4-BE49-F238E27FC236}">
                <a16:creationId xmlns:a16="http://schemas.microsoft.com/office/drawing/2014/main" id="{424766C3-2D29-4044-B6A7-B975DF39D83F}"/>
              </a:ext>
            </a:extLst>
          </p:cNvPr>
          <p:cNvCxnSpPr>
            <a:stCxn id="313" idx="6"/>
            <a:endCxn id="316" idx="2"/>
          </p:cNvCxnSpPr>
          <p:nvPr/>
        </p:nvCxnSpPr>
        <p:spPr>
          <a:xfrm>
            <a:off x="3707904" y="267291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5" name="直線コネクタ 324">
            <a:extLst>
              <a:ext uri="{FF2B5EF4-FFF2-40B4-BE49-F238E27FC236}">
                <a16:creationId xmlns:a16="http://schemas.microsoft.com/office/drawing/2014/main" id="{94AF62CB-E11B-4A2C-9B9D-B335604976C6}"/>
              </a:ext>
            </a:extLst>
          </p:cNvPr>
          <p:cNvCxnSpPr>
            <a:cxnSpLocks/>
            <a:stCxn id="316" idx="6"/>
            <a:endCxn id="319" idx="6"/>
          </p:cNvCxnSpPr>
          <p:nvPr/>
        </p:nvCxnSpPr>
        <p:spPr>
          <a:xfrm>
            <a:off x="4427984" y="2672917"/>
            <a:ext cx="360040" cy="0"/>
          </a:xfrm>
          <a:prstGeom prst="line">
            <a:avLst/>
          </a:prstGeom>
          <a:ln w="38100">
            <a:solidFill>
              <a:srgbClr val="011893"/>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6" name="直線コネクタ 325">
            <a:extLst>
              <a:ext uri="{FF2B5EF4-FFF2-40B4-BE49-F238E27FC236}">
                <a16:creationId xmlns:a16="http://schemas.microsoft.com/office/drawing/2014/main" id="{83811612-BE99-43D4-BFC9-71762A77D05C}"/>
              </a:ext>
            </a:extLst>
          </p:cNvPr>
          <p:cNvCxnSpPr>
            <a:cxnSpLocks/>
            <a:stCxn id="319" idx="2"/>
            <a:endCxn id="322" idx="6"/>
          </p:cNvCxnSpPr>
          <p:nvPr/>
        </p:nvCxnSpPr>
        <p:spPr>
          <a:xfrm>
            <a:off x="5148064" y="267291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28" name="楕円 327">
            <a:extLst>
              <a:ext uri="{FF2B5EF4-FFF2-40B4-BE49-F238E27FC236}">
                <a16:creationId xmlns:a16="http://schemas.microsoft.com/office/drawing/2014/main" id="{B3619877-D9F6-4BA9-9A50-CE39FF3CA7A1}"/>
              </a:ext>
            </a:extLst>
          </p:cNvPr>
          <p:cNvSpPr/>
          <p:nvPr/>
        </p:nvSpPr>
        <p:spPr>
          <a:xfrm>
            <a:off x="3347864" y="321297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1" name="楕円 330">
            <a:extLst>
              <a:ext uri="{FF2B5EF4-FFF2-40B4-BE49-F238E27FC236}">
                <a16:creationId xmlns:a16="http://schemas.microsoft.com/office/drawing/2014/main" id="{BFDB243D-37FA-4D80-B3CB-5D607FB32A21}"/>
              </a:ext>
            </a:extLst>
          </p:cNvPr>
          <p:cNvSpPr/>
          <p:nvPr/>
        </p:nvSpPr>
        <p:spPr>
          <a:xfrm>
            <a:off x="4067944" y="321297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4" name="楕円 333">
            <a:extLst>
              <a:ext uri="{FF2B5EF4-FFF2-40B4-BE49-F238E27FC236}">
                <a16:creationId xmlns:a16="http://schemas.microsoft.com/office/drawing/2014/main" id="{7C5B7373-E80A-4A8B-846D-8D8C28A9F6DD}"/>
              </a:ext>
            </a:extLst>
          </p:cNvPr>
          <p:cNvSpPr/>
          <p:nvPr/>
        </p:nvSpPr>
        <p:spPr>
          <a:xfrm rot="10800000">
            <a:off x="4788024" y="321297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7" name="楕円 336">
            <a:extLst>
              <a:ext uri="{FF2B5EF4-FFF2-40B4-BE49-F238E27FC236}">
                <a16:creationId xmlns:a16="http://schemas.microsoft.com/office/drawing/2014/main" id="{C8A7136E-568A-411C-A54D-14C51B2C088D}"/>
              </a:ext>
            </a:extLst>
          </p:cNvPr>
          <p:cNvSpPr/>
          <p:nvPr/>
        </p:nvSpPr>
        <p:spPr>
          <a:xfrm rot="10800000">
            <a:off x="5508104" y="321297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39" name="直線コネクタ 338">
            <a:extLst>
              <a:ext uri="{FF2B5EF4-FFF2-40B4-BE49-F238E27FC236}">
                <a16:creationId xmlns:a16="http://schemas.microsoft.com/office/drawing/2014/main" id="{0A9E8C69-F998-4143-A7D1-257C703B5555}"/>
              </a:ext>
            </a:extLst>
          </p:cNvPr>
          <p:cNvCxnSpPr>
            <a:stCxn id="328" idx="6"/>
            <a:endCxn id="331" idx="2"/>
          </p:cNvCxnSpPr>
          <p:nvPr/>
        </p:nvCxnSpPr>
        <p:spPr>
          <a:xfrm>
            <a:off x="3707904" y="339299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0" name="直線コネクタ 339">
            <a:extLst>
              <a:ext uri="{FF2B5EF4-FFF2-40B4-BE49-F238E27FC236}">
                <a16:creationId xmlns:a16="http://schemas.microsoft.com/office/drawing/2014/main" id="{F7C549CB-9A43-493F-8F15-80608D72DA5D}"/>
              </a:ext>
            </a:extLst>
          </p:cNvPr>
          <p:cNvCxnSpPr>
            <a:cxnSpLocks/>
            <a:stCxn id="331" idx="6"/>
            <a:endCxn id="334" idx="6"/>
          </p:cNvCxnSpPr>
          <p:nvPr/>
        </p:nvCxnSpPr>
        <p:spPr>
          <a:xfrm>
            <a:off x="4427984" y="3392997"/>
            <a:ext cx="360040" cy="0"/>
          </a:xfrm>
          <a:prstGeom prst="line">
            <a:avLst/>
          </a:prstGeom>
          <a:ln w="38100">
            <a:solidFill>
              <a:srgbClr val="011893"/>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41" name="直線コネクタ 340">
            <a:extLst>
              <a:ext uri="{FF2B5EF4-FFF2-40B4-BE49-F238E27FC236}">
                <a16:creationId xmlns:a16="http://schemas.microsoft.com/office/drawing/2014/main" id="{75C2414A-64C3-4093-B095-D1EDC68BEAFA}"/>
              </a:ext>
            </a:extLst>
          </p:cNvPr>
          <p:cNvCxnSpPr>
            <a:cxnSpLocks/>
            <a:stCxn id="334" idx="2"/>
            <a:endCxn id="337" idx="6"/>
          </p:cNvCxnSpPr>
          <p:nvPr/>
        </p:nvCxnSpPr>
        <p:spPr>
          <a:xfrm>
            <a:off x="5148064" y="339299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43" name="楕円 342">
            <a:extLst>
              <a:ext uri="{FF2B5EF4-FFF2-40B4-BE49-F238E27FC236}">
                <a16:creationId xmlns:a16="http://schemas.microsoft.com/office/drawing/2014/main" id="{871DD94F-866F-46A6-9901-AA080F65EB4D}"/>
              </a:ext>
            </a:extLst>
          </p:cNvPr>
          <p:cNvSpPr/>
          <p:nvPr/>
        </p:nvSpPr>
        <p:spPr>
          <a:xfrm>
            <a:off x="3347864" y="393305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6" name="楕円 345">
            <a:extLst>
              <a:ext uri="{FF2B5EF4-FFF2-40B4-BE49-F238E27FC236}">
                <a16:creationId xmlns:a16="http://schemas.microsoft.com/office/drawing/2014/main" id="{19764D6B-E4CC-4576-A470-D5AC05F657F6}"/>
              </a:ext>
            </a:extLst>
          </p:cNvPr>
          <p:cNvSpPr/>
          <p:nvPr/>
        </p:nvSpPr>
        <p:spPr>
          <a:xfrm>
            <a:off x="4067944" y="3933057"/>
            <a:ext cx="360040" cy="360040"/>
          </a:xfrm>
          <a:prstGeom prst="ellipse">
            <a:avLst/>
          </a:prstGeom>
          <a:solidFill>
            <a:srgbClr val="FFC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9" name="楕円 348">
            <a:extLst>
              <a:ext uri="{FF2B5EF4-FFF2-40B4-BE49-F238E27FC236}">
                <a16:creationId xmlns:a16="http://schemas.microsoft.com/office/drawing/2014/main" id="{03319063-8881-4617-9B83-87C2C3628C4C}"/>
              </a:ext>
            </a:extLst>
          </p:cNvPr>
          <p:cNvSpPr/>
          <p:nvPr/>
        </p:nvSpPr>
        <p:spPr>
          <a:xfrm rot="10800000">
            <a:off x="4788024" y="393305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2" name="楕円 351">
            <a:extLst>
              <a:ext uri="{FF2B5EF4-FFF2-40B4-BE49-F238E27FC236}">
                <a16:creationId xmlns:a16="http://schemas.microsoft.com/office/drawing/2014/main" id="{7969B130-5869-46D9-B736-F3454A4807E7}"/>
              </a:ext>
            </a:extLst>
          </p:cNvPr>
          <p:cNvSpPr/>
          <p:nvPr/>
        </p:nvSpPr>
        <p:spPr>
          <a:xfrm rot="10800000">
            <a:off x="5508104" y="3933057"/>
            <a:ext cx="360040" cy="360040"/>
          </a:xfrm>
          <a:prstGeom prst="ellipse">
            <a:avLst/>
          </a:prstGeom>
          <a:solidFill>
            <a:srgbClr val="CCECFF"/>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354" name="直線コネクタ 353">
            <a:extLst>
              <a:ext uri="{FF2B5EF4-FFF2-40B4-BE49-F238E27FC236}">
                <a16:creationId xmlns:a16="http://schemas.microsoft.com/office/drawing/2014/main" id="{A9DE60F4-F0E4-47EB-8E3A-7C719A6AEEA5}"/>
              </a:ext>
            </a:extLst>
          </p:cNvPr>
          <p:cNvCxnSpPr>
            <a:stCxn id="343" idx="6"/>
            <a:endCxn id="346" idx="2"/>
          </p:cNvCxnSpPr>
          <p:nvPr/>
        </p:nvCxnSpPr>
        <p:spPr>
          <a:xfrm>
            <a:off x="3707904" y="411307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5" name="直線コネクタ 354">
            <a:extLst>
              <a:ext uri="{FF2B5EF4-FFF2-40B4-BE49-F238E27FC236}">
                <a16:creationId xmlns:a16="http://schemas.microsoft.com/office/drawing/2014/main" id="{D9F1B274-98C2-47E2-9BF9-6C90291E796C}"/>
              </a:ext>
            </a:extLst>
          </p:cNvPr>
          <p:cNvCxnSpPr>
            <a:cxnSpLocks/>
            <a:stCxn id="346" idx="6"/>
            <a:endCxn id="349" idx="6"/>
          </p:cNvCxnSpPr>
          <p:nvPr/>
        </p:nvCxnSpPr>
        <p:spPr>
          <a:xfrm>
            <a:off x="4427984" y="4113077"/>
            <a:ext cx="360040" cy="0"/>
          </a:xfrm>
          <a:prstGeom prst="line">
            <a:avLst/>
          </a:prstGeom>
          <a:ln w="38100">
            <a:solidFill>
              <a:srgbClr val="011893"/>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6" name="直線コネクタ 355">
            <a:extLst>
              <a:ext uri="{FF2B5EF4-FFF2-40B4-BE49-F238E27FC236}">
                <a16:creationId xmlns:a16="http://schemas.microsoft.com/office/drawing/2014/main" id="{6E3B70DA-385D-4F86-88AF-D19439D56111}"/>
              </a:ext>
            </a:extLst>
          </p:cNvPr>
          <p:cNvCxnSpPr>
            <a:cxnSpLocks/>
            <a:stCxn id="349" idx="2"/>
            <a:endCxn id="352" idx="6"/>
          </p:cNvCxnSpPr>
          <p:nvPr/>
        </p:nvCxnSpPr>
        <p:spPr>
          <a:xfrm>
            <a:off x="5148064" y="4113077"/>
            <a:ext cx="360040" cy="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7" name="直線コネクタ 356">
            <a:extLst>
              <a:ext uri="{FF2B5EF4-FFF2-40B4-BE49-F238E27FC236}">
                <a16:creationId xmlns:a16="http://schemas.microsoft.com/office/drawing/2014/main" id="{E616DF6C-11D7-43FF-94D4-A134EE1BBA29}"/>
              </a:ext>
            </a:extLst>
          </p:cNvPr>
          <p:cNvCxnSpPr>
            <a:stCxn id="298" idx="4"/>
            <a:endCxn id="313" idx="0"/>
          </p:cNvCxnSpPr>
          <p:nvPr/>
        </p:nvCxnSpPr>
        <p:spPr>
          <a:xfrm>
            <a:off x="3527884" y="213285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8" name="直線コネクタ 357">
            <a:extLst>
              <a:ext uri="{FF2B5EF4-FFF2-40B4-BE49-F238E27FC236}">
                <a16:creationId xmlns:a16="http://schemas.microsoft.com/office/drawing/2014/main" id="{A42D8E2E-5A5C-4A7A-971F-9FEFD8495AE9}"/>
              </a:ext>
            </a:extLst>
          </p:cNvPr>
          <p:cNvCxnSpPr>
            <a:cxnSpLocks/>
            <a:stCxn id="328" idx="0"/>
            <a:endCxn id="313" idx="4"/>
          </p:cNvCxnSpPr>
          <p:nvPr/>
        </p:nvCxnSpPr>
        <p:spPr>
          <a:xfrm flipV="1">
            <a:off x="3527884" y="285293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9" name="直線コネクタ 358">
            <a:extLst>
              <a:ext uri="{FF2B5EF4-FFF2-40B4-BE49-F238E27FC236}">
                <a16:creationId xmlns:a16="http://schemas.microsoft.com/office/drawing/2014/main" id="{1F627DB2-44DB-46EB-A025-C87ED05B0D7A}"/>
              </a:ext>
            </a:extLst>
          </p:cNvPr>
          <p:cNvCxnSpPr>
            <a:cxnSpLocks/>
            <a:stCxn id="343" idx="0"/>
            <a:endCxn id="328" idx="4"/>
          </p:cNvCxnSpPr>
          <p:nvPr/>
        </p:nvCxnSpPr>
        <p:spPr>
          <a:xfrm flipV="1">
            <a:off x="3527884" y="357301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0" name="直線コネクタ 359">
            <a:extLst>
              <a:ext uri="{FF2B5EF4-FFF2-40B4-BE49-F238E27FC236}">
                <a16:creationId xmlns:a16="http://schemas.microsoft.com/office/drawing/2014/main" id="{F3CC3187-D09E-48AA-85F0-A03ED7EBE9B7}"/>
              </a:ext>
            </a:extLst>
          </p:cNvPr>
          <p:cNvCxnSpPr>
            <a:cxnSpLocks/>
            <a:stCxn id="346" idx="0"/>
            <a:endCxn id="331" idx="4"/>
          </p:cNvCxnSpPr>
          <p:nvPr/>
        </p:nvCxnSpPr>
        <p:spPr>
          <a:xfrm flipV="1">
            <a:off x="4247964" y="357301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1" name="直線コネクタ 360">
            <a:extLst>
              <a:ext uri="{FF2B5EF4-FFF2-40B4-BE49-F238E27FC236}">
                <a16:creationId xmlns:a16="http://schemas.microsoft.com/office/drawing/2014/main" id="{8B9C6B6A-FEF7-42CE-9EEB-9C2B72A07759}"/>
              </a:ext>
            </a:extLst>
          </p:cNvPr>
          <p:cNvCxnSpPr>
            <a:cxnSpLocks/>
            <a:stCxn id="349" idx="4"/>
            <a:endCxn id="334" idx="0"/>
          </p:cNvCxnSpPr>
          <p:nvPr/>
        </p:nvCxnSpPr>
        <p:spPr>
          <a:xfrm flipV="1">
            <a:off x="4968044" y="357301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2" name="直線コネクタ 361">
            <a:extLst>
              <a:ext uri="{FF2B5EF4-FFF2-40B4-BE49-F238E27FC236}">
                <a16:creationId xmlns:a16="http://schemas.microsoft.com/office/drawing/2014/main" id="{8EEAAB45-9518-437C-A85B-97B187F58BA0}"/>
              </a:ext>
            </a:extLst>
          </p:cNvPr>
          <p:cNvCxnSpPr>
            <a:cxnSpLocks/>
            <a:stCxn id="352" idx="4"/>
            <a:endCxn id="337" idx="0"/>
          </p:cNvCxnSpPr>
          <p:nvPr/>
        </p:nvCxnSpPr>
        <p:spPr>
          <a:xfrm flipV="1">
            <a:off x="5688124" y="357301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3" name="直線コネクタ 362">
            <a:extLst>
              <a:ext uri="{FF2B5EF4-FFF2-40B4-BE49-F238E27FC236}">
                <a16:creationId xmlns:a16="http://schemas.microsoft.com/office/drawing/2014/main" id="{225F3037-63D8-4DFD-B5AD-7688505C0FCD}"/>
              </a:ext>
            </a:extLst>
          </p:cNvPr>
          <p:cNvCxnSpPr>
            <a:cxnSpLocks/>
            <a:stCxn id="337" idx="4"/>
            <a:endCxn id="322" idx="0"/>
          </p:cNvCxnSpPr>
          <p:nvPr/>
        </p:nvCxnSpPr>
        <p:spPr>
          <a:xfrm flipV="1">
            <a:off x="5688124" y="285293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4" name="直線コネクタ 363">
            <a:extLst>
              <a:ext uri="{FF2B5EF4-FFF2-40B4-BE49-F238E27FC236}">
                <a16:creationId xmlns:a16="http://schemas.microsoft.com/office/drawing/2014/main" id="{820225CA-F618-4AB0-A2EA-9B1855750697}"/>
              </a:ext>
            </a:extLst>
          </p:cNvPr>
          <p:cNvCxnSpPr>
            <a:cxnSpLocks/>
            <a:stCxn id="334" idx="4"/>
            <a:endCxn id="319" idx="0"/>
          </p:cNvCxnSpPr>
          <p:nvPr/>
        </p:nvCxnSpPr>
        <p:spPr>
          <a:xfrm flipV="1">
            <a:off x="4968044" y="285293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5" name="直線コネクタ 364">
            <a:extLst>
              <a:ext uri="{FF2B5EF4-FFF2-40B4-BE49-F238E27FC236}">
                <a16:creationId xmlns:a16="http://schemas.microsoft.com/office/drawing/2014/main" id="{DB35427B-0847-446E-8754-A7447EAD8C05}"/>
              </a:ext>
            </a:extLst>
          </p:cNvPr>
          <p:cNvCxnSpPr>
            <a:cxnSpLocks/>
            <a:stCxn id="331" idx="0"/>
            <a:endCxn id="316" idx="4"/>
          </p:cNvCxnSpPr>
          <p:nvPr/>
        </p:nvCxnSpPr>
        <p:spPr>
          <a:xfrm flipV="1">
            <a:off x="4247964" y="285293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6" name="直線コネクタ 365">
            <a:extLst>
              <a:ext uri="{FF2B5EF4-FFF2-40B4-BE49-F238E27FC236}">
                <a16:creationId xmlns:a16="http://schemas.microsoft.com/office/drawing/2014/main" id="{1C21ECDB-4171-43C1-AB60-8C840878482F}"/>
              </a:ext>
            </a:extLst>
          </p:cNvPr>
          <p:cNvCxnSpPr>
            <a:cxnSpLocks/>
            <a:stCxn id="316" idx="0"/>
            <a:endCxn id="301" idx="4"/>
          </p:cNvCxnSpPr>
          <p:nvPr/>
        </p:nvCxnSpPr>
        <p:spPr>
          <a:xfrm flipV="1">
            <a:off x="4247964" y="213285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7" name="直線コネクタ 366">
            <a:extLst>
              <a:ext uri="{FF2B5EF4-FFF2-40B4-BE49-F238E27FC236}">
                <a16:creationId xmlns:a16="http://schemas.microsoft.com/office/drawing/2014/main" id="{5C842C6D-82AA-4F98-B891-AAB1FCB935CF}"/>
              </a:ext>
            </a:extLst>
          </p:cNvPr>
          <p:cNvCxnSpPr>
            <a:cxnSpLocks/>
            <a:stCxn id="319" idx="4"/>
            <a:endCxn id="304" idx="0"/>
          </p:cNvCxnSpPr>
          <p:nvPr/>
        </p:nvCxnSpPr>
        <p:spPr>
          <a:xfrm flipV="1">
            <a:off x="4968044" y="213285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8" name="直線コネクタ 367">
            <a:extLst>
              <a:ext uri="{FF2B5EF4-FFF2-40B4-BE49-F238E27FC236}">
                <a16:creationId xmlns:a16="http://schemas.microsoft.com/office/drawing/2014/main" id="{19862999-7AB3-40C7-95A0-19F54127BF4F}"/>
              </a:ext>
            </a:extLst>
          </p:cNvPr>
          <p:cNvCxnSpPr>
            <a:cxnSpLocks/>
            <a:stCxn id="322" idx="4"/>
            <a:endCxn id="307" idx="0"/>
          </p:cNvCxnSpPr>
          <p:nvPr/>
        </p:nvCxnSpPr>
        <p:spPr>
          <a:xfrm flipV="1">
            <a:off x="5688124" y="2132857"/>
            <a:ext cx="0" cy="360040"/>
          </a:xfrm>
          <a:prstGeom prst="line">
            <a:avLst/>
          </a:prstGeom>
          <a:ln w="28575">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369" name="矢印: 右 368">
            <a:extLst>
              <a:ext uri="{FF2B5EF4-FFF2-40B4-BE49-F238E27FC236}">
                <a16:creationId xmlns:a16="http://schemas.microsoft.com/office/drawing/2014/main" id="{BA52D46E-94D7-428E-9CE8-3584476F1AC4}"/>
              </a:ext>
            </a:extLst>
          </p:cNvPr>
          <p:cNvSpPr/>
          <p:nvPr/>
        </p:nvSpPr>
        <p:spPr>
          <a:xfrm>
            <a:off x="5868144" y="2852937"/>
            <a:ext cx="504056" cy="2880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0" name="テキスト ボックス 369">
            <a:extLst>
              <a:ext uri="{FF2B5EF4-FFF2-40B4-BE49-F238E27FC236}">
                <a16:creationId xmlns:a16="http://schemas.microsoft.com/office/drawing/2014/main" id="{5372C29D-B098-4B9E-B105-9B3ADBB6D8D3}"/>
              </a:ext>
            </a:extLst>
          </p:cNvPr>
          <p:cNvSpPr txBox="1"/>
          <p:nvPr/>
        </p:nvSpPr>
        <p:spPr>
          <a:xfrm>
            <a:off x="683568" y="4509120"/>
            <a:ext cx="1467068" cy="400110"/>
          </a:xfrm>
          <a:prstGeom prst="rect">
            <a:avLst/>
          </a:prstGeom>
          <a:noFill/>
        </p:spPr>
        <p:txBody>
          <a:bodyPr wrap="none" rtlCol="0">
            <a:spAutoFit/>
          </a:bodyPr>
          <a:lstStyle/>
          <a:p>
            <a:r>
              <a:rPr kumimoji="1" lang="ja-JP" altLang="en-US" sz="2000" dirty="0"/>
              <a:t>現在の状態</a:t>
            </a:r>
          </a:p>
        </p:txBody>
      </p:sp>
      <p:sp>
        <p:nvSpPr>
          <p:cNvPr id="373" name="テキスト ボックス 372">
            <a:extLst>
              <a:ext uri="{FF2B5EF4-FFF2-40B4-BE49-F238E27FC236}">
                <a16:creationId xmlns:a16="http://schemas.microsoft.com/office/drawing/2014/main" id="{204B78FF-E0EE-4CFE-A1E7-446C01EE3EB5}"/>
              </a:ext>
            </a:extLst>
          </p:cNvPr>
          <p:cNvSpPr txBox="1"/>
          <p:nvPr/>
        </p:nvSpPr>
        <p:spPr>
          <a:xfrm>
            <a:off x="3203848" y="4521314"/>
            <a:ext cx="2749471" cy="707886"/>
          </a:xfrm>
          <a:prstGeom prst="rect">
            <a:avLst/>
          </a:prstGeom>
          <a:noFill/>
        </p:spPr>
        <p:txBody>
          <a:bodyPr wrap="none" rtlCol="0">
            <a:spAutoFit/>
          </a:bodyPr>
          <a:lstStyle/>
          <a:p>
            <a:r>
              <a:rPr kumimoji="1" lang="ja-JP" altLang="en-US" sz="2000" dirty="0"/>
              <a:t>ボンド状態を更新して</a:t>
            </a:r>
            <a:endParaRPr kumimoji="1" lang="en-US" altLang="ja-JP" sz="2000" dirty="0"/>
          </a:p>
          <a:p>
            <a:r>
              <a:rPr lang="ja-JP" altLang="en-US" sz="2000" dirty="0"/>
              <a:t>スピンを忘れる</a:t>
            </a:r>
            <a:endParaRPr kumimoji="1" lang="ja-JP" altLang="en-US" sz="2000" dirty="0"/>
          </a:p>
        </p:txBody>
      </p:sp>
      <p:sp>
        <p:nvSpPr>
          <p:cNvPr id="374" name="テキスト ボックス 373">
            <a:extLst>
              <a:ext uri="{FF2B5EF4-FFF2-40B4-BE49-F238E27FC236}">
                <a16:creationId xmlns:a16="http://schemas.microsoft.com/office/drawing/2014/main" id="{C6E59558-F55E-4DE4-BD5C-631E8F10742F}"/>
              </a:ext>
            </a:extLst>
          </p:cNvPr>
          <p:cNvSpPr txBox="1"/>
          <p:nvPr/>
        </p:nvSpPr>
        <p:spPr>
          <a:xfrm>
            <a:off x="6367247" y="4509120"/>
            <a:ext cx="2079415" cy="707886"/>
          </a:xfrm>
          <a:prstGeom prst="rect">
            <a:avLst/>
          </a:prstGeom>
          <a:noFill/>
        </p:spPr>
        <p:txBody>
          <a:bodyPr wrap="none" rtlCol="0">
            <a:spAutoFit/>
          </a:bodyPr>
          <a:lstStyle/>
          <a:p>
            <a:r>
              <a:rPr kumimoji="1" lang="ja-JP" altLang="en-US" sz="2000" dirty="0"/>
              <a:t>確率</a:t>
            </a:r>
            <a:r>
              <a:rPr kumimoji="1" lang="en-US" altLang="ja-JP" sz="2000" dirty="0"/>
              <a:t>1/2</a:t>
            </a:r>
            <a:r>
              <a:rPr kumimoji="1" lang="ja-JP" altLang="en-US" sz="2000" dirty="0"/>
              <a:t>で全ての</a:t>
            </a:r>
            <a:endParaRPr kumimoji="1" lang="en-US" altLang="ja-JP" sz="2000" dirty="0"/>
          </a:p>
          <a:p>
            <a:r>
              <a:rPr kumimoji="1" lang="ja-JP" altLang="en-US" sz="2000" dirty="0"/>
              <a:t>スピンが</a:t>
            </a:r>
            <a:r>
              <a:rPr lang="ja-JP" altLang="en-US" sz="2000" dirty="0"/>
              <a:t>そろう</a:t>
            </a:r>
            <a:endParaRPr kumimoji="1" lang="ja-JP" altLang="en-US" sz="2000" dirty="0"/>
          </a:p>
        </p:txBody>
      </p:sp>
      <p:sp>
        <p:nvSpPr>
          <p:cNvPr id="375" name="テキスト ボックス 374">
            <a:extLst>
              <a:ext uri="{FF2B5EF4-FFF2-40B4-BE49-F238E27FC236}">
                <a16:creationId xmlns:a16="http://schemas.microsoft.com/office/drawing/2014/main" id="{BC1E9962-7336-4788-B3F1-51FDB0A8774C}"/>
              </a:ext>
            </a:extLst>
          </p:cNvPr>
          <p:cNvSpPr txBox="1"/>
          <p:nvPr/>
        </p:nvSpPr>
        <p:spPr>
          <a:xfrm>
            <a:off x="251521" y="5445224"/>
            <a:ext cx="7848872" cy="830997"/>
          </a:xfrm>
          <a:prstGeom prst="rect">
            <a:avLst/>
          </a:prstGeom>
          <a:noFill/>
        </p:spPr>
        <p:txBody>
          <a:bodyPr wrap="square" rtlCol="0">
            <a:spAutoFit/>
          </a:bodyPr>
          <a:lstStyle/>
          <a:p>
            <a:r>
              <a:rPr kumimoji="1" lang="ja-JP" altLang="en-US" sz="2400" dirty="0"/>
              <a:t>クラスターアルゴリズムでは、ドメインウォールを非常に早く解消できる→</a:t>
            </a:r>
            <a:r>
              <a:rPr kumimoji="1" lang="ja-JP" altLang="en-US" sz="2400" dirty="0">
                <a:solidFill>
                  <a:srgbClr val="FF0000"/>
                </a:solidFill>
              </a:rPr>
              <a:t>緩和が本質的に早い</a:t>
            </a:r>
          </a:p>
        </p:txBody>
      </p:sp>
    </p:spTree>
    <p:extLst>
      <p:ext uri="{BB962C8B-B14F-4D97-AF65-F5344CB8AC3E}">
        <p14:creationId xmlns:p14="http://schemas.microsoft.com/office/powerpoint/2010/main" val="84754106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D1FB265-8252-4CE5-923D-C3A127CC416F}"/>
              </a:ext>
            </a:extLst>
          </p:cNvPr>
          <p:cNvSpPr>
            <a:spLocks noGrp="1"/>
          </p:cNvSpPr>
          <p:nvPr>
            <p:ph type="body" sz="quarter" idx="10"/>
          </p:nvPr>
        </p:nvSpPr>
        <p:spPr/>
        <p:txBody>
          <a:bodyPr/>
          <a:lstStyle/>
          <a:p>
            <a:r>
              <a:rPr kumimoji="1" lang="ja-JP" altLang="en-US" dirty="0"/>
              <a:t>クラスターアルゴリズムのまとめ</a:t>
            </a:r>
          </a:p>
        </p:txBody>
      </p:sp>
      <p:sp>
        <p:nvSpPr>
          <p:cNvPr id="3" name="テキスト ボックス 2">
            <a:extLst>
              <a:ext uri="{FF2B5EF4-FFF2-40B4-BE49-F238E27FC236}">
                <a16:creationId xmlns:a16="http://schemas.microsoft.com/office/drawing/2014/main" id="{B34D57FB-37AC-42DA-A606-88AEE1B10320}"/>
              </a:ext>
            </a:extLst>
          </p:cNvPr>
          <p:cNvSpPr txBox="1"/>
          <p:nvPr/>
        </p:nvSpPr>
        <p:spPr>
          <a:xfrm>
            <a:off x="179512" y="1268760"/>
            <a:ext cx="8712968" cy="4893647"/>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t>分配関数を式変形し、新たにボンドの自由度を追加する</a:t>
            </a:r>
            <a:r>
              <a:rPr lang="ja-JP" altLang="en-US" sz="2400" dirty="0"/>
              <a:t>と</a:t>
            </a:r>
            <a:r>
              <a:rPr kumimoji="1" lang="ja-JP" altLang="en-US" sz="2400" dirty="0"/>
              <a:t>グラフの和の形に書ける</a:t>
            </a:r>
            <a:r>
              <a:rPr kumimoji="1" lang="en-US" altLang="ja-JP" sz="2400" dirty="0"/>
              <a:t>(</a:t>
            </a:r>
            <a:r>
              <a:rPr lang="en-US" altLang="ja-JP" sz="2400" dirty="0">
                <a:solidFill>
                  <a:srgbClr val="FF0000"/>
                </a:solidFill>
              </a:rPr>
              <a:t>Fortuin-</a:t>
            </a:r>
            <a:r>
              <a:rPr lang="en-US" altLang="ja-JP" sz="2400" dirty="0" err="1">
                <a:solidFill>
                  <a:srgbClr val="FF0000"/>
                </a:solidFill>
              </a:rPr>
              <a:t>Kasteleyn</a:t>
            </a:r>
            <a:r>
              <a:rPr lang="ja-JP" altLang="en-US" sz="2400" dirty="0">
                <a:solidFill>
                  <a:srgbClr val="FF0000"/>
                </a:solidFill>
              </a:rPr>
              <a:t>表現</a:t>
            </a:r>
            <a:r>
              <a:rPr kumimoji="1" lang="en-US" altLang="ja-JP" sz="2400" dirty="0"/>
              <a:t>)</a:t>
            </a:r>
          </a:p>
          <a:p>
            <a:pPr marL="342900" indent="-342900">
              <a:buFont typeface="Arial" panose="020B0604020202020204" pitchFamily="34" charset="0"/>
              <a:buChar char="•"/>
            </a:pPr>
            <a:r>
              <a:rPr lang="ja-JP" altLang="en-US" sz="2400" dirty="0"/>
              <a:t>グラフ表現を利用したサンプリングアルゴリズムを</a:t>
            </a:r>
            <a:r>
              <a:rPr lang="ja-JP" altLang="en-US" sz="2400" dirty="0">
                <a:solidFill>
                  <a:srgbClr val="FF0000"/>
                </a:solidFill>
              </a:rPr>
              <a:t>クラスターアルゴリズム</a:t>
            </a:r>
            <a:r>
              <a:rPr lang="ja-JP" altLang="en-US" sz="2400" dirty="0"/>
              <a:t>と呼ぶ</a:t>
            </a:r>
            <a:endParaRPr kumimoji="1" lang="en-US" altLang="ja-JP" sz="2400" dirty="0"/>
          </a:p>
          <a:p>
            <a:pPr marL="342900" indent="-342900">
              <a:buFont typeface="Arial" panose="020B0604020202020204" pitchFamily="34" charset="0"/>
              <a:buChar char="•"/>
            </a:pPr>
            <a:r>
              <a:rPr lang="en-US" altLang="ja-JP" sz="2400" dirty="0"/>
              <a:t>Inactive</a:t>
            </a:r>
            <a:r>
              <a:rPr lang="ja-JP" altLang="en-US" sz="2400" dirty="0"/>
              <a:t>なボンドでつながったスピンは重みがスピン状態に依存しない→実質的に相互作用が切れている</a:t>
            </a:r>
            <a:endParaRPr lang="en-US" altLang="ja-JP" sz="2400" dirty="0"/>
          </a:p>
          <a:p>
            <a:pPr marL="342900" indent="-342900">
              <a:buFont typeface="Arial" panose="020B0604020202020204" pitchFamily="34" charset="0"/>
              <a:buChar char="•"/>
            </a:pPr>
            <a:r>
              <a:rPr kumimoji="1" lang="ja-JP" altLang="en-US" sz="2400" dirty="0"/>
              <a:t>スピンをお互いに相互作用しないクラスターに分けることができる</a:t>
            </a:r>
            <a:endParaRPr kumimoji="1" lang="en-US" altLang="ja-JP" sz="2400" dirty="0"/>
          </a:p>
          <a:p>
            <a:pPr marL="342900" indent="-342900">
              <a:buFont typeface="Arial" panose="020B0604020202020204" pitchFamily="34" charset="0"/>
              <a:buChar char="•"/>
            </a:pPr>
            <a:r>
              <a:rPr lang="ja-JP" altLang="en-US" sz="2400" dirty="0"/>
              <a:t>クラスターはそれぞれ独立にスピン状態を与えられる</a:t>
            </a:r>
            <a:endParaRPr lang="en-US" altLang="ja-JP" sz="2400" dirty="0"/>
          </a:p>
          <a:p>
            <a:pPr marL="342900" indent="-342900">
              <a:buFont typeface="Arial" panose="020B0604020202020204" pitchFamily="34" charset="0"/>
              <a:buChar char="•"/>
            </a:pPr>
            <a:r>
              <a:rPr kumimoji="1" lang="ja-JP" altLang="en-US" sz="2400" dirty="0"/>
              <a:t>ボンド変数とスピンを交互に更新することで、効率的なサンプリングができる</a:t>
            </a:r>
            <a:endParaRPr kumimoji="1" lang="en-US" altLang="ja-JP" sz="2400" dirty="0"/>
          </a:p>
          <a:p>
            <a:pPr marL="342900" indent="-342900">
              <a:buFont typeface="Arial" panose="020B0604020202020204" pitchFamily="34" charset="0"/>
              <a:buChar char="•"/>
            </a:pPr>
            <a:r>
              <a:rPr lang="en-US" altLang="ja-JP" sz="2400" dirty="0" err="1"/>
              <a:t>Swendseng</a:t>
            </a:r>
            <a:r>
              <a:rPr lang="en-US" altLang="ja-JP" sz="2400" dirty="0"/>
              <a:t>-Wang</a:t>
            </a:r>
            <a:r>
              <a:rPr lang="ja-JP" altLang="en-US" sz="2400" dirty="0"/>
              <a:t>はクラスターアルゴリズムの一種で、他にも</a:t>
            </a:r>
            <a:r>
              <a:rPr lang="en-US" altLang="ja-JP" sz="2400" dirty="0"/>
              <a:t>Wolff</a:t>
            </a:r>
            <a:r>
              <a:rPr lang="ja-JP" altLang="en-US" sz="2400" dirty="0"/>
              <a:t>のアルゴリズムなどがある</a:t>
            </a:r>
            <a:endParaRPr kumimoji="1" lang="en-US" altLang="ja-JP" sz="2400" dirty="0"/>
          </a:p>
        </p:txBody>
      </p:sp>
    </p:spTree>
    <p:extLst>
      <p:ext uri="{BB962C8B-B14F-4D97-AF65-F5344CB8AC3E}">
        <p14:creationId xmlns:p14="http://schemas.microsoft.com/office/powerpoint/2010/main" val="74179578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DDE6C9B-1034-4B31-8C33-7D068921314F}"/>
              </a:ext>
            </a:extLst>
          </p:cNvPr>
          <p:cNvSpPr>
            <a:spLocks noGrp="1"/>
          </p:cNvSpPr>
          <p:nvPr>
            <p:ph type="body" sz="quarter" idx="10"/>
          </p:nvPr>
        </p:nvSpPr>
        <p:spPr/>
        <p:txBody>
          <a:bodyPr/>
          <a:lstStyle/>
          <a:p>
            <a:r>
              <a:rPr lang="ja-JP" altLang="en-US" dirty="0"/>
              <a:t>ここまでのまとめ</a:t>
            </a:r>
            <a:endParaRPr kumimoji="1" lang="ja-JP" altLang="en-US" dirty="0"/>
          </a:p>
        </p:txBody>
      </p:sp>
      <mc:AlternateContent xmlns:mc="http://schemas.openxmlformats.org/markup-compatibility/2006" xmlns:a14="http://schemas.microsoft.com/office/drawing/2010/main">
        <mc:Choice Requires="a14">
          <p:sp>
            <p:nvSpPr>
              <p:cNvPr id="3" name="テキスト ボックス 2">
                <a:extLst>
                  <a:ext uri="{FF2B5EF4-FFF2-40B4-BE49-F238E27FC236}">
                    <a16:creationId xmlns:a16="http://schemas.microsoft.com/office/drawing/2014/main" id="{DB34FD03-22F8-4A44-B61B-A0FDAA074274}"/>
                  </a:ext>
                </a:extLst>
              </p:cNvPr>
              <p:cNvSpPr txBox="1"/>
              <p:nvPr/>
            </p:nvSpPr>
            <p:spPr>
              <a:xfrm>
                <a:off x="30173" y="1412776"/>
                <a:ext cx="8790299" cy="2677977"/>
              </a:xfrm>
              <a:prstGeom prst="rect">
                <a:avLst/>
              </a:prstGeom>
              <a:noFill/>
            </p:spPr>
            <p:txBody>
              <a:bodyPr wrap="square" rtlCol="0">
                <a:spAutoFit/>
              </a:bodyPr>
              <a:lstStyle/>
              <a:p>
                <a:pPr marL="342900" indent="-342900">
                  <a:buFont typeface="Arial" panose="020B0604020202020204" pitchFamily="34" charset="0"/>
                  <a:buChar char="•"/>
                </a:pPr>
                <a:r>
                  <a:rPr lang="ja-JP" altLang="en-US" sz="2400" dirty="0"/>
                  <a:t>状態</a:t>
                </a:r>
                <a14:m>
                  <m:oMath xmlns:m="http://schemas.openxmlformats.org/officeDocument/2006/math">
                    <m:r>
                      <a:rPr lang="en-US" altLang="ja-JP" sz="2400" b="0" i="1" smtClean="0">
                        <a:latin typeface="Cambria Math" panose="02040503050406030204" pitchFamily="18" charset="0"/>
                      </a:rPr>
                      <m:t>𝑖</m:t>
                    </m:r>
                  </m:oMath>
                </a14:m>
                <a:r>
                  <a:rPr lang="ja-JP" altLang="en-US" sz="2400" dirty="0"/>
                  <a:t>の出現確率が</a:t>
                </a:r>
                <a14:m>
                  <m:oMath xmlns:m="http://schemas.openxmlformats.org/officeDocument/2006/math">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𝑖</m:t>
                        </m:r>
                      </m:sub>
                    </m:sSub>
                  </m:oMath>
                </a14:m>
                <a:r>
                  <a:rPr kumimoji="1" lang="ja-JP" altLang="en-US" sz="2400" dirty="0"/>
                  <a:t>に比例する時、</a:t>
                </a:r>
                <a14:m>
                  <m:oMath xmlns:m="http://schemas.openxmlformats.org/officeDocument/2006/math">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𝑤</m:t>
                        </m:r>
                      </m:e>
                      <m:sub>
                        <m:r>
                          <a:rPr kumimoji="1" lang="en-US" altLang="ja-JP" sz="2400" b="0" i="1" smtClean="0">
                            <a:latin typeface="Cambria Math" panose="02040503050406030204" pitchFamily="18" charset="0"/>
                          </a:rPr>
                          <m:t>𝑖</m:t>
                        </m:r>
                      </m:sub>
                    </m:sSub>
                  </m:oMath>
                </a14:m>
                <a:r>
                  <a:rPr kumimoji="1" lang="ja-JP" altLang="en-US" sz="2400" dirty="0"/>
                  <a:t>を状態</a:t>
                </a:r>
                <a14:m>
                  <m:oMath xmlns:m="http://schemas.openxmlformats.org/officeDocument/2006/math">
                    <m:r>
                      <a:rPr kumimoji="1" lang="en-US" altLang="ja-JP" sz="2400" b="0" i="1" smtClean="0">
                        <a:latin typeface="Cambria Math" panose="02040503050406030204" pitchFamily="18" charset="0"/>
                      </a:rPr>
                      <m:t>𝑖</m:t>
                    </m:r>
                  </m:oMath>
                </a14:m>
                <a:r>
                  <a:rPr kumimoji="1" lang="ja-JP" altLang="en-US" sz="2400" dirty="0"/>
                  <a:t>の重みと呼ぶ</a:t>
                </a:r>
                <a:endParaRPr kumimoji="1" lang="en-US" altLang="ja-JP" sz="2400" dirty="0"/>
              </a:p>
              <a:p>
                <a:pPr marL="342900" indent="-342900">
                  <a:buFont typeface="Arial" panose="020B0604020202020204" pitchFamily="34" charset="0"/>
                  <a:buChar char="•"/>
                </a:pPr>
                <a:r>
                  <a:rPr lang="ja-JP" altLang="en-US" sz="2400" dirty="0"/>
                  <a:t>重みの総和</a:t>
                </a:r>
                <a14:m>
                  <m:oMath xmlns:m="http://schemas.openxmlformats.org/officeDocument/2006/math">
                    <m:r>
                      <a:rPr lang="en-US" altLang="ja-JP" sz="2400" b="0" i="1" smtClean="0">
                        <a:latin typeface="Cambria Math" panose="02040503050406030204" pitchFamily="18" charset="0"/>
                      </a:rPr>
                      <m:t>𝑍</m:t>
                    </m:r>
                    <m:r>
                      <a:rPr lang="en-US" altLang="ja-JP" sz="2400" b="0" i="1" smtClean="0">
                        <a:latin typeface="Cambria Math" panose="02040503050406030204" pitchFamily="18" charset="0"/>
                      </a:rPr>
                      <m:t>=</m:t>
                    </m:r>
                    <m:nary>
                      <m:naryPr>
                        <m:chr m:val="∑"/>
                        <m:supHide m:val="on"/>
                        <m:ctrlPr>
                          <a:rPr lang="en-US" altLang="ja-JP" sz="2400" b="0" i="1" smtClean="0">
                            <a:latin typeface="Cambria Math" panose="02040503050406030204" pitchFamily="18" charset="0"/>
                          </a:rPr>
                        </m:ctrlPr>
                      </m:naryPr>
                      <m:sub>
                        <m:r>
                          <a:rPr lang="en-US" altLang="ja-JP" sz="2400" b="0" i="1" smtClean="0">
                            <a:latin typeface="Cambria Math" panose="02040503050406030204" pitchFamily="18" charset="0"/>
                          </a:rPr>
                          <m:t>𝑖</m:t>
                        </m:r>
                      </m:sub>
                      <m:sup/>
                      <m:e>
                        <m:sSub>
                          <m:sSubPr>
                            <m:ctrlPr>
                              <a:rPr lang="en-US" altLang="ja-JP" sz="2400" b="0" i="1" smtClean="0">
                                <a:latin typeface="Cambria Math" panose="02040503050406030204" pitchFamily="18" charset="0"/>
                              </a:rPr>
                            </m:ctrlPr>
                          </m:sSubPr>
                          <m:e>
                            <m:r>
                              <a:rPr lang="en-US" altLang="ja-JP" sz="2400" b="0" i="1" smtClean="0">
                                <a:latin typeface="Cambria Math" panose="02040503050406030204" pitchFamily="18" charset="0"/>
                              </a:rPr>
                              <m:t>𝑤</m:t>
                            </m:r>
                          </m:e>
                          <m:sub>
                            <m:r>
                              <a:rPr lang="en-US" altLang="ja-JP" sz="2400" b="0" i="1" smtClean="0">
                                <a:latin typeface="Cambria Math" panose="02040503050406030204" pitchFamily="18" charset="0"/>
                              </a:rPr>
                              <m:t>𝑖</m:t>
                            </m:r>
                          </m:sub>
                        </m:sSub>
                      </m:e>
                    </m:nary>
                  </m:oMath>
                </a14:m>
                <a:r>
                  <a:rPr lang="ja-JP" altLang="en-US" sz="2400" dirty="0"/>
                  <a:t>を分配関数と呼ぶ</a:t>
                </a:r>
                <a:endParaRPr lang="en-US" altLang="ja-JP" sz="2400" dirty="0"/>
              </a:p>
              <a:p>
                <a:pPr marL="342900" indent="-342900">
                  <a:buFont typeface="Arial" panose="020B0604020202020204" pitchFamily="34" charset="0"/>
                  <a:buChar char="•"/>
                </a:pPr>
                <a:r>
                  <a:rPr lang="ja-JP" altLang="en-US" sz="2400" dirty="0"/>
                  <a:t>マルコフ連鎖モンテカルロ法とは分配関数をサンプリングにより推定する手法</a:t>
                </a:r>
                <a:endParaRPr lang="en-US" altLang="ja-JP" sz="2400" dirty="0"/>
              </a:p>
              <a:p>
                <a:pPr marL="342900" indent="-342900">
                  <a:buFont typeface="Arial" panose="020B0604020202020204" pitchFamily="34" charset="0"/>
                  <a:buChar char="•"/>
                </a:pPr>
                <a:r>
                  <a:rPr kumimoji="1" lang="ja-JP" altLang="en-US" sz="2400" dirty="0">
                    <a:solidFill>
                      <a:srgbClr val="FF0000"/>
                    </a:solidFill>
                  </a:rPr>
                  <a:t>分配関数を変形すると、異なる物理系のように見える</a:t>
                </a:r>
                <a:endParaRPr kumimoji="1" lang="en-US" altLang="ja-JP" sz="2400" dirty="0">
                  <a:solidFill>
                    <a:srgbClr val="FF0000"/>
                  </a:solidFill>
                </a:endParaRPr>
              </a:p>
              <a:p>
                <a:pPr marL="342900" indent="-342900">
                  <a:buFont typeface="Arial" panose="020B0604020202020204" pitchFamily="34" charset="0"/>
                  <a:buChar char="•"/>
                </a:pPr>
                <a:r>
                  <a:rPr kumimoji="1" lang="ja-JP" altLang="en-US" sz="2400" dirty="0"/>
                  <a:t>同じ分配関数であるにも関わらず、変形をすることで並列化できたり緩和を加速できたりする</a:t>
                </a:r>
              </a:p>
            </p:txBody>
          </p:sp>
        </mc:Choice>
        <mc:Fallback xmlns="">
          <p:sp>
            <p:nvSpPr>
              <p:cNvPr id="3" name="テキスト ボックス 2">
                <a:extLst>
                  <a:ext uri="{FF2B5EF4-FFF2-40B4-BE49-F238E27FC236}">
                    <a16:creationId xmlns:a16="http://schemas.microsoft.com/office/drawing/2014/main" id="{DB34FD03-22F8-4A44-B61B-A0FDAA074274}"/>
                  </a:ext>
                </a:extLst>
              </p:cNvPr>
              <p:cNvSpPr txBox="1">
                <a:spLocks noRot="1" noChangeAspect="1" noMove="1" noResize="1" noEditPoints="1" noAdjustHandles="1" noChangeArrowheads="1" noChangeShapeType="1" noTextEdit="1"/>
              </p:cNvSpPr>
              <p:nvPr/>
            </p:nvSpPr>
            <p:spPr>
              <a:xfrm>
                <a:off x="30173" y="1412776"/>
                <a:ext cx="8790299" cy="2677977"/>
              </a:xfrm>
              <a:prstGeom prst="rect">
                <a:avLst/>
              </a:prstGeom>
              <a:blipFill>
                <a:blip r:embed="rId3"/>
                <a:stretch>
                  <a:fillRect l="-971" t="-8656" r="-624" b="-3645"/>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2BD4B54B-2D92-4818-B123-E2BB94D8A1DD}"/>
              </a:ext>
            </a:extLst>
          </p:cNvPr>
          <p:cNvSpPr txBox="1"/>
          <p:nvPr/>
        </p:nvSpPr>
        <p:spPr>
          <a:xfrm>
            <a:off x="369362" y="4653136"/>
            <a:ext cx="7515006" cy="1200329"/>
          </a:xfrm>
          <a:prstGeom prst="rect">
            <a:avLst/>
          </a:prstGeom>
          <a:noFill/>
        </p:spPr>
        <p:txBody>
          <a:bodyPr wrap="none" rtlCol="0">
            <a:spAutoFit/>
          </a:bodyPr>
          <a:lstStyle/>
          <a:p>
            <a:r>
              <a:rPr kumimoji="1" lang="en-US" altLang="ja-JP" sz="2400" dirty="0"/>
              <a:t>Fortuin-</a:t>
            </a:r>
            <a:r>
              <a:rPr kumimoji="1" lang="en-US" altLang="ja-JP" sz="2400" dirty="0" err="1"/>
              <a:t>Kasteleyn</a:t>
            </a:r>
            <a:r>
              <a:rPr kumimoji="1" lang="ja-JP" altLang="en-US" sz="2400" dirty="0"/>
              <a:t>表現は</a:t>
            </a:r>
            <a:r>
              <a:rPr kumimoji="1" lang="en-US" altLang="ja-JP" sz="2400" dirty="0"/>
              <a:t>1972</a:t>
            </a:r>
            <a:r>
              <a:rPr kumimoji="1" lang="ja-JP" altLang="en-US" sz="2400" dirty="0"/>
              <a:t>年には知られていた。</a:t>
            </a:r>
            <a:endParaRPr kumimoji="1" lang="en-US" altLang="ja-JP" sz="2400" dirty="0"/>
          </a:p>
          <a:p>
            <a:r>
              <a:rPr lang="ja-JP" altLang="en-US" sz="2400" dirty="0"/>
              <a:t>しかし</a:t>
            </a:r>
            <a:r>
              <a:rPr lang="en-US" altLang="ja-JP" sz="2400" dirty="0"/>
              <a:t>Swendsen-Wang</a:t>
            </a:r>
            <a:r>
              <a:rPr lang="ja-JP" altLang="en-US" sz="2400" dirty="0"/>
              <a:t>アルゴリズムの提案は</a:t>
            </a:r>
            <a:r>
              <a:rPr lang="en-US" altLang="ja-JP" sz="2400" dirty="0"/>
              <a:t>1987</a:t>
            </a:r>
            <a:r>
              <a:rPr lang="ja-JP" altLang="en-US" sz="2400" dirty="0"/>
              <a:t>年</a:t>
            </a:r>
            <a:endParaRPr lang="en-US" altLang="ja-JP" sz="2400" dirty="0"/>
          </a:p>
          <a:p>
            <a:r>
              <a:rPr kumimoji="1" lang="ja-JP" altLang="en-US" sz="2400" dirty="0"/>
              <a:t>まだ見ぬ新たなブレイクスルーがあるかも・・・？</a:t>
            </a:r>
          </a:p>
        </p:txBody>
      </p:sp>
    </p:spTree>
    <p:extLst>
      <p:ext uri="{BB962C8B-B14F-4D97-AF65-F5344CB8AC3E}">
        <p14:creationId xmlns:p14="http://schemas.microsoft.com/office/powerpoint/2010/main" val="215977345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614333A-57F2-4F27-B942-79B5843BB4B6}"/>
              </a:ext>
            </a:extLst>
          </p:cNvPr>
          <p:cNvSpPr>
            <a:spLocks noGrp="1"/>
          </p:cNvSpPr>
          <p:nvPr>
            <p:ph type="body" sz="quarter" idx="10"/>
          </p:nvPr>
        </p:nvSpPr>
        <p:spPr/>
        <p:txBody>
          <a:bodyPr/>
          <a:lstStyle/>
          <a:p>
            <a:r>
              <a:rPr kumimoji="1" lang="en-US" altLang="ja-JP"/>
              <a:t>Estimator</a:t>
            </a:r>
            <a:endParaRPr kumimoji="1" lang="ja-JP" altLang="en-US"/>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7606BF1E-9260-49BF-BCB4-48F61610368D}"/>
                  </a:ext>
                </a:extLst>
              </p:cNvPr>
              <p:cNvSpPr txBox="1"/>
              <p:nvPr/>
            </p:nvSpPr>
            <p:spPr>
              <a:xfrm>
                <a:off x="323528" y="1124744"/>
                <a:ext cx="8244408" cy="598177"/>
              </a:xfrm>
              <a:prstGeom prst="rect">
                <a:avLst/>
              </a:prstGeom>
              <a:noFill/>
            </p:spPr>
            <p:txBody>
              <a:bodyPr wrap="square">
                <a:spAutoFit/>
              </a:bodyPr>
              <a:lstStyle/>
              <a:p>
                <a:r>
                  <a:rPr kumimoji="1" lang="ja-JP" altLang="en-US" sz="3200"/>
                  <a:t>確率変数</a:t>
                </a:r>
                <a14:m>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r>
                      <a:rPr lang="ja-JP" altLang="en-US" sz="3200" i="1">
                        <a:latin typeface="Cambria Math" panose="02040503050406030204" pitchFamily="18" charset="0"/>
                      </a:rPr>
                      <m:t>の</m:t>
                    </m:r>
                  </m:oMath>
                </a14:m>
                <a:r>
                  <a:rPr lang="ja-JP" altLang="en-US" sz="3200"/>
                  <a:t>母集団のパラメータを知りたい</a:t>
                </a:r>
                <a:endParaRPr lang="en-US" altLang="ja-JP" sz="3200"/>
              </a:p>
            </p:txBody>
          </p:sp>
        </mc:Choice>
        <mc:Fallback>
          <p:sp>
            <p:nvSpPr>
              <p:cNvPr id="4" name="テキスト ボックス 3">
                <a:extLst>
                  <a:ext uri="{FF2B5EF4-FFF2-40B4-BE49-F238E27FC236}">
                    <a16:creationId xmlns:a16="http://schemas.microsoft.com/office/drawing/2014/main" id="{7606BF1E-9260-49BF-BCB4-48F61610368D}"/>
                  </a:ext>
                </a:extLst>
              </p:cNvPr>
              <p:cNvSpPr txBox="1">
                <a:spLocks noRot="1" noChangeAspect="1" noMove="1" noResize="1" noEditPoints="1" noAdjustHandles="1" noChangeArrowheads="1" noChangeShapeType="1" noTextEdit="1"/>
              </p:cNvSpPr>
              <p:nvPr/>
            </p:nvSpPr>
            <p:spPr>
              <a:xfrm>
                <a:off x="323528" y="1124744"/>
                <a:ext cx="8244408" cy="598177"/>
              </a:xfrm>
              <a:prstGeom prst="rect">
                <a:avLst/>
              </a:prstGeom>
              <a:blipFill>
                <a:blip r:embed="rId2"/>
                <a:stretch>
                  <a:fillRect l="-1848" t="-15306" r="-1035" b="-2857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9D0A3923-5A2C-4D95-86C8-555594C4FF90}"/>
                  </a:ext>
                </a:extLst>
              </p:cNvPr>
              <p:cNvSpPr txBox="1"/>
              <p:nvPr/>
            </p:nvSpPr>
            <p:spPr>
              <a:xfrm>
                <a:off x="1979712" y="3573016"/>
                <a:ext cx="4572000" cy="158601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𝐸</m:t>
                      </m:r>
                      <m:d>
                        <m:dPr>
                          <m:begChr m:val="["/>
                          <m:endChr m:val="]"/>
                          <m:ctrlPr>
                            <a:rPr kumimoji="1" lang="en-US" altLang="ja-JP" sz="4000" b="0" i="1" smtClean="0">
                              <a:latin typeface="Cambria Math" panose="02040503050406030204" pitchFamily="18" charset="0"/>
                            </a:rPr>
                          </m:ctrlPr>
                        </m:d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d>
                      <m:r>
                        <a:rPr kumimoji="1" lang="en-US" altLang="ja-JP" sz="4000" b="0" i="1" smtClean="0">
                          <a:latin typeface="Cambria Math" panose="02040503050406030204" pitchFamily="18" charset="0"/>
                        </a:rPr>
                        <m:t>=</m:t>
                      </m:r>
                      <m:nary>
                        <m:naryPr>
                          <m:chr m:val="∑"/>
                          <m:supHide m:val="on"/>
                          <m:ctrlPr>
                            <a:rPr kumimoji="1" lang="en-US" altLang="ja-JP" sz="4000" b="0" i="1" smtClean="0">
                              <a:latin typeface="Cambria Math" panose="02040503050406030204" pitchFamily="18" charset="0"/>
                            </a:rPr>
                          </m:ctrlPr>
                        </m:naryPr>
                        <m:sub>
                          <m:r>
                            <a:rPr kumimoji="1" lang="en-US" altLang="ja-JP" sz="4000" b="0" i="1" smtClean="0">
                              <a:latin typeface="Cambria Math" panose="02040503050406030204" pitchFamily="18" charset="0"/>
                            </a:rPr>
                            <m:t>𝑘</m:t>
                          </m:r>
                        </m:sub>
                        <m:sup/>
                        <m:e>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𝑌</m:t>
                              </m:r>
                            </m:e>
                            <m:sub>
                              <m:r>
                                <a:rPr kumimoji="1" lang="en-US" altLang="ja-JP" sz="4000" b="0" i="1" smtClean="0">
                                  <a:latin typeface="Cambria Math" panose="02040503050406030204" pitchFamily="18" charset="0"/>
                                </a:rPr>
                                <m:t>𝑘</m:t>
                              </m:r>
                            </m:sub>
                          </m:sSub>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𝑝</m:t>
                              </m:r>
                            </m:e>
                            <m:sub>
                              <m:r>
                                <a:rPr kumimoji="1" lang="en-US" altLang="ja-JP" sz="4000" b="0" i="1" smtClean="0">
                                  <a:latin typeface="Cambria Math" panose="02040503050406030204" pitchFamily="18" charset="0"/>
                                </a:rPr>
                                <m:t>𝑘</m:t>
                              </m:r>
                            </m:sub>
                          </m:sSub>
                        </m:e>
                      </m:nary>
                    </m:oMath>
                  </m:oMathPara>
                </a14:m>
                <a:endParaRPr lang="ja-JP" altLang="en-US" sz="1400"/>
              </a:p>
            </p:txBody>
          </p:sp>
        </mc:Choice>
        <mc:Fallback>
          <p:sp>
            <p:nvSpPr>
              <p:cNvPr id="6" name="テキスト ボックス 5">
                <a:extLst>
                  <a:ext uri="{FF2B5EF4-FFF2-40B4-BE49-F238E27FC236}">
                    <a16:creationId xmlns:a16="http://schemas.microsoft.com/office/drawing/2014/main" id="{9D0A3923-5A2C-4D95-86C8-555594C4FF90}"/>
                  </a:ext>
                </a:extLst>
              </p:cNvPr>
              <p:cNvSpPr txBox="1">
                <a:spLocks noRot="1" noChangeAspect="1" noMove="1" noResize="1" noEditPoints="1" noAdjustHandles="1" noChangeArrowheads="1" noChangeShapeType="1" noTextEdit="1"/>
              </p:cNvSpPr>
              <p:nvPr/>
            </p:nvSpPr>
            <p:spPr>
              <a:xfrm>
                <a:off x="1979712" y="3573016"/>
                <a:ext cx="4572000" cy="1586012"/>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9E6B38BB-7944-44C4-A33D-E25BD2E0D35F}"/>
                  </a:ext>
                </a:extLst>
              </p:cNvPr>
              <p:cNvSpPr txBox="1"/>
              <p:nvPr/>
            </p:nvSpPr>
            <p:spPr>
              <a:xfrm>
                <a:off x="251520" y="2060848"/>
                <a:ext cx="8748464" cy="1090620"/>
              </a:xfrm>
              <a:prstGeom prst="rect">
                <a:avLst/>
              </a:prstGeom>
              <a:noFill/>
            </p:spPr>
            <p:txBody>
              <a:bodyPr wrap="square">
                <a:spAutoFit/>
              </a:bodyPr>
              <a:lstStyle/>
              <a:p>
                <a14:m>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oMath>
                </a14:m>
                <a:r>
                  <a:rPr lang="ja-JP" altLang="en-US" sz="3200"/>
                  <a:t>の取りうる値</a:t>
                </a:r>
                <a14:m>
                  <m:oMath xmlns:m="http://schemas.openxmlformats.org/officeDocument/2006/math">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𝑌</m:t>
                        </m:r>
                      </m:e>
                      <m:sub>
                        <m:r>
                          <a:rPr lang="en-US" altLang="ja-JP" sz="3200" b="0" i="1" smtClean="0">
                            <a:latin typeface="Cambria Math" panose="02040503050406030204" pitchFamily="18" charset="0"/>
                          </a:rPr>
                          <m:t>𝑘</m:t>
                        </m:r>
                      </m:sub>
                    </m:sSub>
                    <m:r>
                      <a:rPr lang="ja-JP" altLang="en-US" sz="3200" i="1">
                        <a:latin typeface="Cambria Math" panose="02040503050406030204" pitchFamily="18" charset="0"/>
                      </a:rPr>
                      <m:t>と</m:t>
                    </m:r>
                  </m:oMath>
                </a14:m>
                <a:r>
                  <a:rPr lang="ja-JP" altLang="en-US" sz="3200"/>
                  <a:t>その実現確率</a:t>
                </a:r>
                <a14:m>
                  <m:oMath xmlns:m="http://schemas.openxmlformats.org/officeDocument/2006/math">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𝑝</m:t>
                        </m:r>
                      </m:e>
                      <m:sub>
                        <m:r>
                          <a:rPr lang="en-US" altLang="ja-JP" sz="3200" b="0" i="1" smtClean="0">
                            <a:latin typeface="Cambria Math" panose="02040503050406030204" pitchFamily="18" charset="0"/>
                          </a:rPr>
                          <m:t>𝑘</m:t>
                        </m:r>
                      </m:sub>
                    </m:sSub>
                    <m:r>
                      <a:rPr lang="ja-JP" altLang="en-US" sz="3200" i="1">
                        <a:latin typeface="Cambria Math" panose="02040503050406030204" pitchFamily="18" charset="0"/>
                      </a:rPr>
                      <m:t>が</m:t>
                    </m:r>
                  </m:oMath>
                </a14:m>
                <a:r>
                  <a:rPr lang="ja-JP" altLang="en-US" sz="3200"/>
                  <a:t>既知なら母集団の期待値の厳密な表記は</a:t>
                </a:r>
              </a:p>
            </p:txBody>
          </p:sp>
        </mc:Choice>
        <mc:Fallback>
          <p:sp>
            <p:nvSpPr>
              <p:cNvPr id="10" name="テキスト ボックス 9">
                <a:extLst>
                  <a:ext uri="{FF2B5EF4-FFF2-40B4-BE49-F238E27FC236}">
                    <a16:creationId xmlns:a16="http://schemas.microsoft.com/office/drawing/2014/main" id="{9E6B38BB-7944-44C4-A33D-E25BD2E0D35F}"/>
                  </a:ext>
                </a:extLst>
              </p:cNvPr>
              <p:cNvSpPr txBox="1">
                <a:spLocks noRot="1" noChangeAspect="1" noMove="1" noResize="1" noEditPoints="1" noAdjustHandles="1" noChangeArrowheads="1" noChangeShapeType="1" noTextEdit="1"/>
              </p:cNvSpPr>
              <p:nvPr/>
            </p:nvSpPr>
            <p:spPr>
              <a:xfrm>
                <a:off x="251520" y="2060848"/>
                <a:ext cx="8748464" cy="1090620"/>
              </a:xfrm>
              <a:prstGeom prst="rect">
                <a:avLst/>
              </a:prstGeom>
              <a:blipFill>
                <a:blip r:embed="rId4"/>
                <a:stretch>
                  <a:fillRect l="-1742" t="-7821" b="-15642"/>
                </a:stretch>
              </a:blipFill>
            </p:spPr>
            <p:txBody>
              <a:bodyPr/>
              <a:lstStyle/>
              <a:p>
                <a:r>
                  <a:rPr lang="ja-JP" altLang="en-US">
                    <a:noFill/>
                  </a:rPr>
                  <a:t> </a:t>
                </a:r>
              </a:p>
            </p:txBody>
          </p:sp>
        </mc:Fallback>
      </mc:AlternateContent>
      <p:sp>
        <p:nvSpPr>
          <p:cNvPr id="11" name="テキスト ボックス 10">
            <a:extLst>
              <a:ext uri="{FF2B5EF4-FFF2-40B4-BE49-F238E27FC236}">
                <a16:creationId xmlns:a16="http://schemas.microsoft.com/office/drawing/2014/main" id="{6EEC2BDF-2696-4114-A119-1C78AEFFB7BE}"/>
              </a:ext>
            </a:extLst>
          </p:cNvPr>
          <p:cNvSpPr txBox="1"/>
          <p:nvPr/>
        </p:nvSpPr>
        <p:spPr>
          <a:xfrm>
            <a:off x="323528" y="5445224"/>
            <a:ext cx="7160935" cy="1077218"/>
          </a:xfrm>
          <a:prstGeom prst="rect">
            <a:avLst/>
          </a:prstGeom>
          <a:noFill/>
        </p:spPr>
        <p:txBody>
          <a:bodyPr wrap="none" rtlCol="0">
            <a:spAutoFit/>
          </a:bodyPr>
          <a:lstStyle/>
          <a:p>
            <a:r>
              <a:rPr lang="ja-JP" altLang="en-US" sz="3200"/>
              <a:t>一般にはこの和を厳密に計算できない</a:t>
            </a:r>
            <a:endParaRPr lang="en-US" altLang="ja-JP" sz="3200"/>
          </a:p>
          <a:p>
            <a:r>
              <a:rPr lang="ja-JP" altLang="en-US" sz="3200"/>
              <a:t>→サンプリングで推定</a:t>
            </a:r>
            <a:endParaRPr kumimoji="1" lang="ja-JP" altLang="en-US" sz="3200"/>
          </a:p>
        </p:txBody>
      </p:sp>
    </p:spTree>
    <p:extLst>
      <p:ext uri="{BB962C8B-B14F-4D97-AF65-F5344CB8AC3E}">
        <p14:creationId xmlns:p14="http://schemas.microsoft.com/office/powerpoint/2010/main" val="425252788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D614333A-57F2-4F27-B942-79B5843BB4B6}"/>
              </a:ext>
            </a:extLst>
          </p:cNvPr>
          <p:cNvSpPr>
            <a:spLocks noGrp="1"/>
          </p:cNvSpPr>
          <p:nvPr>
            <p:ph type="body" sz="quarter" idx="10"/>
          </p:nvPr>
        </p:nvSpPr>
        <p:spPr/>
        <p:txBody>
          <a:bodyPr/>
          <a:lstStyle/>
          <a:p>
            <a:r>
              <a:rPr kumimoji="1" lang="en-US" altLang="ja-JP"/>
              <a:t>Estimator</a:t>
            </a:r>
            <a:endParaRPr kumimoji="1" lang="ja-JP" altLang="en-US"/>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7606BF1E-9260-49BF-BCB4-48F61610368D}"/>
                  </a:ext>
                </a:extLst>
              </p:cNvPr>
              <p:cNvSpPr txBox="1"/>
              <p:nvPr/>
            </p:nvSpPr>
            <p:spPr>
              <a:xfrm>
                <a:off x="323528" y="1124744"/>
                <a:ext cx="8244408" cy="598177"/>
              </a:xfrm>
              <a:prstGeom prst="rect">
                <a:avLst/>
              </a:prstGeom>
              <a:noFill/>
            </p:spPr>
            <p:txBody>
              <a:bodyPr wrap="square">
                <a:spAutoFit/>
              </a:bodyPr>
              <a:lstStyle/>
              <a:p>
                <a:r>
                  <a:rPr kumimoji="1" lang="ja-JP" altLang="en-US" sz="3200"/>
                  <a:t>確率変数</a:t>
                </a:r>
                <a14:m>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r>
                      <a:rPr lang="ja-JP" altLang="en-US" sz="3200" i="1">
                        <a:latin typeface="Cambria Math" panose="02040503050406030204" pitchFamily="18" charset="0"/>
                      </a:rPr>
                      <m:t>の</m:t>
                    </m:r>
                  </m:oMath>
                </a14:m>
                <a:r>
                  <a:rPr lang="ja-JP" altLang="en-US" sz="3200"/>
                  <a:t>母集団のパラメータを知りたい</a:t>
                </a:r>
                <a:endParaRPr lang="en-US" altLang="ja-JP" sz="3200"/>
              </a:p>
            </p:txBody>
          </p:sp>
        </mc:Choice>
        <mc:Fallback>
          <p:sp>
            <p:nvSpPr>
              <p:cNvPr id="4" name="テキスト ボックス 3">
                <a:extLst>
                  <a:ext uri="{FF2B5EF4-FFF2-40B4-BE49-F238E27FC236}">
                    <a16:creationId xmlns:a16="http://schemas.microsoft.com/office/drawing/2014/main" id="{7606BF1E-9260-49BF-BCB4-48F61610368D}"/>
                  </a:ext>
                </a:extLst>
              </p:cNvPr>
              <p:cNvSpPr txBox="1">
                <a:spLocks noRot="1" noChangeAspect="1" noMove="1" noResize="1" noEditPoints="1" noAdjustHandles="1" noChangeArrowheads="1" noChangeShapeType="1" noTextEdit="1"/>
              </p:cNvSpPr>
              <p:nvPr/>
            </p:nvSpPr>
            <p:spPr>
              <a:xfrm>
                <a:off x="323528" y="1124744"/>
                <a:ext cx="8244408" cy="598177"/>
              </a:xfrm>
              <a:prstGeom prst="rect">
                <a:avLst/>
              </a:prstGeom>
              <a:blipFill>
                <a:blip r:embed="rId2"/>
                <a:stretch>
                  <a:fillRect l="-1848" t="-15306" r="-1035" b="-28571"/>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D82FE741-BC68-4F80-8668-326AEA08B1D1}"/>
                  </a:ext>
                </a:extLst>
              </p:cNvPr>
              <p:cNvSpPr txBox="1"/>
              <p:nvPr/>
            </p:nvSpPr>
            <p:spPr>
              <a:xfrm>
                <a:off x="323528" y="2060848"/>
                <a:ext cx="8666540" cy="1104020"/>
              </a:xfrm>
              <a:prstGeom prst="rect">
                <a:avLst/>
              </a:prstGeom>
              <a:noFill/>
            </p:spPr>
            <p:txBody>
              <a:bodyPr wrap="none" rtlCol="0">
                <a:spAutoFit/>
              </a:bodyPr>
              <a:lstStyle/>
              <a:p>
                <a:r>
                  <a:rPr kumimoji="1" lang="ja-JP" altLang="en-US" sz="3200"/>
                  <a:t>確率変数</a:t>
                </a:r>
                <a14:m>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oMath>
                </a14:m>
                <a:r>
                  <a:rPr kumimoji="1" lang="ja-JP" altLang="en-US" sz="3200"/>
                  <a:t>を</a:t>
                </a:r>
                <a14:m>
                  <m:oMath xmlns:m="http://schemas.openxmlformats.org/officeDocument/2006/math">
                    <m:r>
                      <a:rPr kumimoji="1" lang="en-US" altLang="ja-JP" sz="3200" b="0" i="1" smtClean="0">
                        <a:latin typeface="Cambria Math" panose="02040503050406030204" pitchFamily="18" charset="0"/>
                      </a:rPr>
                      <m:t>𝑁</m:t>
                    </m:r>
                  </m:oMath>
                </a14:m>
                <a:r>
                  <a:rPr kumimoji="1" lang="ja-JP" altLang="en-US" sz="3200"/>
                  <a:t>回観測して標本 </a:t>
                </a:r>
                <a14:m>
                  <m:oMath xmlns:m="http://schemas.openxmlformats.org/officeDocument/2006/math">
                    <m:r>
                      <a:rPr kumimoji="1" lang="en-US" altLang="ja-JP" sz="3200" b="0" i="1" smtClean="0">
                        <a:latin typeface="Cambria Math" panose="02040503050406030204" pitchFamily="18" charset="0"/>
                      </a:rPr>
                      <m:t>{</m:t>
                    </m:r>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𝑋</m:t>
                        </m:r>
                      </m:e>
                      <m:sub>
                        <m:r>
                          <a:rPr kumimoji="1" lang="en-US" altLang="ja-JP" sz="3200" b="0" i="1" smtClean="0">
                            <a:latin typeface="Cambria Math" panose="02040503050406030204" pitchFamily="18" charset="0"/>
                          </a:rPr>
                          <m:t>𝑖</m:t>
                        </m:r>
                      </m:sub>
                    </m:sSub>
                    <m:r>
                      <a:rPr kumimoji="1" lang="en-US" altLang="ja-JP" sz="3200" b="0" i="1" smtClean="0">
                        <a:latin typeface="Cambria Math" panose="02040503050406030204" pitchFamily="18" charset="0"/>
                      </a:rPr>
                      <m:t>}</m:t>
                    </m:r>
                    <m:r>
                      <a:rPr lang="ja-JP" altLang="en-US" sz="3200" i="1">
                        <a:latin typeface="Cambria Math" panose="02040503050406030204" pitchFamily="18" charset="0"/>
                      </a:rPr>
                      <m:t>を</m:t>
                    </m:r>
                  </m:oMath>
                </a14:m>
                <a:r>
                  <a:rPr kumimoji="1" lang="ja-JP" altLang="en-US" sz="3200"/>
                  <a:t>得た</a:t>
                </a:r>
                <a:endParaRPr kumimoji="1" lang="en-US" altLang="ja-JP" sz="3200"/>
              </a:p>
              <a:p>
                <a:r>
                  <a:rPr lang="ja-JP" altLang="en-US" sz="3200"/>
                  <a:t>ここから</a:t>
                </a:r>
                <a14:m>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oMath>
                </a14:m>
                <a:r>
                  <a:rPr kumimoji="1" lang="ja-JP" altLang="en-US" sz="3200"/>
                  <a:t>の母集団の</a:t>
                </a:r>
                <a:r>
                  <a:rPr lang="ja-JP" altLang="en-US" sz="3200"/>
                  <a:t>パラメータ</a:t>
                </a:r>
                <a:r>
                  <a:rPr kumimoji="1" lang="ja-JP" altLang="en-US" sz="3200"/>
                  <a:t>を推定したい</a:t>
                </a:r>
                <a:endParaRPr kumimoji="1" lang="en-US" altLang="ja-JP" sz="3200"/>
              </a:p>
            </p:txBody>
          </p:sp>
        </mc:Choice>
        <mc:Fallback>
          <p:sp>
            <p:nvSpPr>
              <p:cNvPr id="7" name="テキスト ボックス 6">
                <a:extLst>
                  <a:ext uri="{FF2B5EF4-FFF2-40B4-BE49-F238E27FC236}">
                    <a16:creationId xmlns:a16="http://schemas.microsoft.com/office/drawing/2014/main" id="{D82FE741-BC68-4F80-8668-326AEA08B1D1}"/>
                  </a:ext>
                </a:extLst>
              </p:cNvPr>
              <p:cNvSpPr txBox="1">
                <a:spLocks noRot="1" noChangeAspect="1" noMove="1" noResize="1" noEditPoints="1" noAdjustHandles="1" noChangeArrowheads="1" noChangeShapeType="1" noTextEdit="1"/>
              </p:cNvSpPr>
              <p:nvPr/>
            </p:nvSpPr>
            <p:spPr>
              <a:xfrm>
                <a:off x="323528" y="2060848"/>
                <a:ext cx="8666540" cy="1104020"/>
              </a:xfrm>
              <a:prstGeom prst="rect">
                <a:avLst/>
              </a:prstGeom>
              <a:blipFill>
                <a:blip r:embed="rId3"/>
                <a:stretch>
                  <a:fillRect l="-1758" t="-8287" r="-844" b="-14917"/>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347CA524-B4DF-4849-8D5C-59E8F2AC3938}"/>
                  </a:ext>
                </a:extLst>
              </p:cNvPr>
              <p:cNvSpPr txBox="1"/>
              <p:nvPr/>
            </p:nvSpPr>
            <p:spPr>
              <a:xfrm>
                <a:off x="1979712" y="4077072"/>
                <a:ext cx="4748929" cy="1585947"/>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𝐸</m:t>
                      </m:r>
                      <m:d>
                        <m:dPr>
                          <m:begChr m:val="["/>
                          <m:endChr m:val="]"/>
                          <m:ctrlPr>
                            <a:rPr kumimoji="1" lang="en-US" altLang="ja-JP" sz="4000" b="0" i="1" smtClean="0">
                              <a:latin typeface="Cambria Math" panose="02040503050406030204" pitchFamily="18" charset="0"/>
                            </a:rPr>
                          </m:ctrlPr>
                        </m:d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d>
                      <m:r>
                        <a:rPr kumimoji="1" lang="en-US" altLang="ja-JP" sz="4000" b="0" i="1" smtClean="0">
                          <a:latin typeface="Cambria Math" panose="02040503050406030204" pitchFamily="18" charset="0"/>
                        </a:rPr>
                        <m:t>∼</m:t>
                      </m:r>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1</m:t>
                          </m:r>
                        </m:num>
                        <m:den>
                          <m:r>
                            <a:rPr kumimoji="1" lang="en-US" altLang="ja-JP" sz="4000" b="0" i="1" smtClean="0">
                              <a:latin typeface="Cambria Math" panose="02040503050406030204" pitchFamily="18" charset="0"/>
                            </a:rPr>
                            <m:t>𝑁</m:t>
                          </m:r>
                        </m:den>
                      </m:f>
                      <m:nary>
                        <m:naryPr>
                          <m:chr m:val="∑"/>
                          <m:supHide m:val="on"/>
                          <m:ctrlPr>
                            <a:rPr kumimoji="1" lang="en-US" altLang="ja-JP" sz="4000" b="0" i="1" smtClean="0">
                              <a:latin typeface="Cambria Math" panose="02040503050406030204" pitchFamily="18" charset="0"/>
                            </a:rPr>
                          </m:ctrlPr>
                        </m:naryPr>
                        <m:sub>
                          <m:r>
                            <a:rPr kumimoji="1" lang="en-US" altLang="ja-JP" sz="4000" b="0" i="1" smtClean="0">
                              <a:latin typeface="Cambria Math" panose="02040503050406030204" pitchFamily="18" charset="0"/>
                            </a:rPr>
                            <m:t>𝑖</m:t>
                          </m:r>
                        </m:sub>
                        <m:sup/>
                        <m:e>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𝑋</m:t>
                              </m:r>
                            </m:e>
                            <m:sub>
                              <m:r>
                                <a:rPr kumimoji="1" lang="en-US" altLang="ja-JP" sz="4000" b="0" i="1" smtClean="0">
                                  <a:latin typeface="Cambria Math" panose="02040503050406030204" pitchFamily="18" charset="0"/>
                                </a:rPr>
                                <m:t>𝑖</m:t>
                              </m:r>
                            </m:sub>
                          </m:sSub>
                        </m:e>
                      </m:nary>
                    </m:oMath>
                  </m:oMathPara>
                </a14:m>
                <a:endParaRPr kumimoji="1" lang="ja-JP" altLang="en-US" sz="4000"/>
              </a:p>
            </p:txBody>
          </p:sp>
        </mc:Choice>
        <mc:Fallback>
          <p:sp>
            <p:nvSpPr>
              <p:cNvPr id="8" name="テキスト ボックス 7">
                <a:extLst>
                  <a:ext uri="{FF2B5EF4-FFF2-40B4-BE49-F238E27FC236}">
                    <a16:creationId xmlns:a16="http://schemas.microsoft.com/office/drawing/2014/main" id="{347CA524-B4DF-4849-8D5C-59E8F2AC3938}"/>
                  </a:ext>
                </a:extLst>
              </p:cNvPr>
              <p:cNvSpPr txBox="1">
                <a:spLocks noRot="1" noChangeAspect="1" noMove="1" noResize="1" noEditPoints="1" noAdjustHandles="1" noChangeArrowheads="1" noChangeShapeType="1" noTextEdit="1"/>
              </p:cNvSpPr>
              <p:nvPr/>
            </p:nvSpPr>
            <p:spPr>
              <a:xfrm>
                <a:off x="1979712" y="4077072"/>
                <a:ext cx="4748929" cy="1585947"/>
              </a:xfrm>
              <a:prstGeom prst="rect">
                <a:avLst/>
              </a:prstGeom>
              <a:blipFill>
                <a:blip r:embed="rId4"/>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DA0DAAE7-E76B-43AA-825F-4ED9223367DF}"/>
              </a:ext>
            </a:extLst>
          </p:cNvPr>
          <p:cNvSpPr txBox="1"/>
          <p:nvPr/>
        </p:nvSpPr>
        <p:spPr>
          <a:xfrm>
            <a:off x="899592" y="3429000"/>
            <a:ext cx="2698175" cy="523220"/>
          </a:xfrm>
          <a:prstGeom prst="rect">
            <a:avLst/>
          </a:prstGeom>
          <a:noFill/>
        </p:spPr>
        <p:txBody>
          <a:bodyPr wrap="none" rtlCol="0">
            <a:spAutoFit/>
          </a:bodyPr>
          <a:lstStyle/>
          <a:p>
            <a:r>
              <a:rPr lang="ja-JP" altLang="en-US" sz="2800"/>
              <a:t>母集団</a:t>
            </a:r>
            <a:r>
              <a:rPr kumimoji="1" lang="ja-JP" altLang="en-US" sz="2800"/>
              <a:t>の期待値</a:t>
            </a:r>
          </a:p>
        </p:txBody>
      </p:sp>
      <p:sp>
        <p:nvSpPr>
          <p:cNvPr id="11" name="テキスト ボックス 10">
            <a:extLst>
              <a:ext uri="{FF2B5EF4-FFF2-40B4-BE49-F238E27FC236}">
                <a16:creationId xmlns:a16="http://schemas.microsoft.com/office/drawing/2014/main" id="{B6C3BA5F-0F1E-4D2A-B863-FF7CB91A8719}"/>
              </a:ext>
            </a:extLst>
          </p:cNvPr>
          <p:cNvSpPr txBox="1"/>
          <p:nvPr/>
        </p:nvSpPr>
        <p:spPr>
          <a:xfrm>
            <a:off x="4860032" y="3429000"/>
            <a:ext cx="3100529" cy="523220"/>
          </a:xfrm>
          <a:prstGeom prst="rect">
            <a:avLst/>
          </a:prstGeom>
          <a:noFill/>
        </p:spPr>
        <p:txBody>
          <a:bodyPr wrap="none" rtlCol="0">
            <a:spAutoFit/>
          </a:bodyPr>
          <a:lstStyle/>
          <a:p>
            <a:r>
              <a:rPr kumimoji="1" lang="ja-JP" altLang="en-US" sz="2800"/>
              <a:t>期待値の</a:t>
            </a:r>
            <a:r>
              <a:rPr kumimoji="1" lang="en-US" altLang="ja-JP" sz="2800">
                <a:solidFill>
                  <a:srgbClr val="FF0000"/>
                </a:solidFill>
              </a:rPr>
              <a:t>estimator</a:t>
            </a:r>
            <a:endParaRPr kumimoji="1" lang="ja-JP" altLang="en-US" sz="2800">
              <a:solidFill>
                <a:srgbClr val="FF0000"/>
              </a:solidFill>
            </a:endParaRPr>
          </a:p>
        </p:txBody>
      </p:sp>
      <p:sp>
        <p:nvSpPr>
          <p:cNvPr id="3" name="テキスト ボックス 2">
            <a:extLst>
              <a:ext uri="{FF2B5EF4-FFF2-40B4-BE49-F238E27FC236}">
                <a16:creationId xmlns:a16="http://schemas.microsoft.com/office/drawing/2014/main" id="{BD66927D-AB28-4986-926E-E248BA21097A}"/>
              </a:ext>
            </a:extLst>
          </p:cNvPr>
          <p:cNvSpPr txBox="1"/>
          <p:nvPr/>
        </p:nvSpPr>
        <p:spPr>
          <a:xfrm>
            <a:off x="384650" y="5621898"/>
            <a:ext cx="7768473" cy="523220"/>
          </a:xfrm>
          <a:prstGeom prst="rect">
            <a:avLst/>
          </a:prstGeom>
          <a:noFill/>
        </p:spPr>
        <p:txBody>
          <a:bodyPr wrap="none" rtlCol="0">
            <a:spAutoFit/>
          </a:bodyPr>
          <a:lstStyle/>
          <a:p>
            <a:r>
              <a:rPr kumimoji="1" lang="ja-JP" altLang="en-US" sz="2800"/>
              <a:t>知りたい量を標本で表す関数を</a:t>
            </a:r>
            <a:r>
              <a:rPr kumimoji="1" lang="en-US" altLang="ja-JP" sz="2800">
                <a:solidFill>
                  <a:srgbClr val="FF0000"/>
                </a:solidFill>
              </a:rPr>
              <a:t>estimator</a:t>
            </a:r>
            <a:r>
              <a:rPr kumimoji="1" lang="ja-JP" altLang="en-US" sz="2800"/>
              <a:t>と呼ぶ</a:t>
            </a:r>
            <a:endParaRPr kumimoji="1" lang="en-US" altLang="ja-JP" sz="2800"/>
          </a:p>
        </p:txBody>
      </p:sp>
    </p:spTree>
    <p:extLst>
      <p:ext uri="{BB962C8B-B14F-4D97-AF65-F5344CB8AC3E}">
        <p14:creationId xmlns:p14="http://schemas.microsoft.com/office/powerpoint/2010/main" val="247184636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A4BE566-76CE-4E43-BDA1-30A8E01C2BFD}"/>
              </a:ext>
            </a:extLst>
          </p:cNvPr>
          <p:cNvSpPr>
            <a:spLocks noGrp="1"/>
          </p:cNvSpPr>
          <p:nvPr>
            <p:ph type="body" sz="quarter" idx="10"/>
          </p:nvPr>
        </p:nvSpPr>
        <p:spPr/>
        <p:txBody>
          <a:bodyPr/>
          <a:lstStyle/>
          <a:p>
            <a:r>
              <a:rPr kumimoji="1" lang="en-US" altLang="ja-JP"/>
              <a:t>Estimator</a:t>
            </a:r>
            <a:endParaRPr kumimoji="1" lang="ja-JP" altLang="en-US"/>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DEB6A2B8-5418-4862-BF32-D436D467E8C0}"/>
                  </a:ext>
                </a:extLst>
              </p:cNvPr>
              <p:cNvSpPr txBox="1"/>
              <p:nvPr/>
            </p:nvSpPr>
            <p:spPr>
              <a:xfrm>
                <a:off x="395536" y="1196752"/>
                <a:ext cx="6984776" cy="1079142"/>
              </a:xfrm>
              <a:prstGeom prst="rect">
                <a:avLst/>
              </a:prstGeom>
              <a:noFill/>
            </p:spPr>
            <p:txBody>
              <a:bodyPr wrap="square">
                <a:spAutoFit/>
              </a:bodyPr>
              <a:lstStyle/>
              <a:p>
                <a:pPr/>
                <a14:m>
                  <m:oMath xmlns:m="http://schemas.openxmlformats.org/officeDocument/2006/math">
                    <m:r>
                      <a:rPr lang="en-US" altLang="ja-JP" sz="3200" b="0" i="1" smtClean="0">
                        <a:latin typeface="Cambria Math" panose="02040503050406030204" pitchFamily="18" charset="0"/>
                      </a:rPr>
                      <m:t>𝑁</m:t>
                    </m:r>
                    <m:r>
                      <a:rPr lang="ja-JP" altLang="en-US" sz="3200" i="1">
                        <a:latin typeface="Cambria Math" panose="02040503050406030204" pitchFamily="18" charset="0"/>
                      </a:rPr>
                      <m:t>が</m:t>
                    </m:r>
                  </m:oMath>
                </a14:m>
                <a:r>
                  <a:rPr lang="ja-JP" altLang="en-US" sz="3200"/>
                  <a:t>大きい時、中心極限定理により、</a:t>
                </a:r>
                <a14:m>
                  <m:oMath xmlns:m="http://schemas.openxmlformats.org/officeDocument/2006/math">
                    <m:acc>
                      <m:accPr>
                        <m:chr m:val="̅"/>
                        <m:ctrlPr>
                          <a:rPr lang="en-US" altLang="ja-JP" sz="3200" b="0" i="1" smtClean="0">
                            <a:latin typeface="Cambria Math" panose="02040503050406030204" pitchFamily="18" charset="0"/>
                          </a:rPr>
                        </m:ctrlPr>
                      </m:accPr>
                      <m:e>
                        <m:r>
                          <a:rPr lang="en-US" altLang="ja-JP" sz="3200" b="0" i="1" smtClean="0">
                            <a:latin typeface="Cambria Math" panose="02040503050406030204" pitchFamily="18" charset="0"/>
                          </a:rPr>
                          <m:t>𝑋</m:t>
                        </m:r>
                      </m:e>
                    </m:acc>
                    <m:r>
                      <a:rPr lang="ja-JP" altLang="en-US" sz="3200" i="1">
                        <a:latin typeface="Cambria Math" panose="02040503050406030204" pitchFamily="18" charset="0"/>
                      </a:rPr>
                      <m:t>の</m:t>
                    </m:r>
                  </m:oMath>
                </a14:m>
                <a:r>
                  <a:rPr lang="ja-JP" altLang="en-US" sz="3200"/>
                  <a:t>分布はガウス分布に近づく</a:t>
                </a:r>
              </a:p>
            </p:txBody>
          </p:sp>
        </mc:Choice>
        <mc:Fallback>
          <p:sp>
            <p:nvSpPr>
              <p:cNvPr id="6" name="テキスト ボックス 5">
                <a:extLst>
                  <a:ext uri="{FF2B5EF4-FFF2-40B4-BE49-F238E27FC236}">
                    <a16:creationId xmlns:a16="http://schemas.microsoft.com/office/drawing/2014/main" id="{DEB6A2B8-5418-4862-BF32-D436D467E8C0}"/>
                  </a:ext>
                </a:extLst>
              </p:cNvPr>
              <p:cNvSpPr txBox="1">
                <a:spLocks noRot="1" noChangeAspect="1" noMove="1" noResize="1" noEditPoints="1" noAdjustHandles="1" noChangeArrowheads="1" noChangeShapeType="1" noTextEdit="1"/>
              </p:cNvSpPr>
              <p:nvPr/>
            </p:nvSpPr>
            <p:spPr>
              <a:xfrm>
                <a:off x="395536" y="1196752"/>
                <a:ext cx="6984776" cy="1079142"/>
              </a:xfrm>
              <a:prstGeom prst="rect">
                <a:avLst/>
              </a:prstGeom>
              <a:blipFill>
                <a:blip r:embed="rId2"/>
                <a:stretch>
                  <a:fillRect t="-9040" r="-2182" b="-15819"/>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7B208AB2-2798-4358-BD5D-D98C200390FD}"/>
                  </a:ext>
                </a:extLst>
              </p:cNvPr>
              <p:cNvSpPr txBox="1"/>
              <p:nvPr/>
            </p:nvSpPr>
            <p:spPr>
              <a:xfrm>
                <a:off x="4283968" y="5229200"/>
                <a:ext cx="4032448" cy="584775"/>
              </a:xfrm>
              <a:prstGeom prst="rect">
                <a:avLst/>
              </a:prstGeom>
              <a:noFill/>
            </p:spPr>
            <p:txBody>
              <a:bodyPr wrap="square">
                <a:spAutoFit/>
              </a:bodyPr>
              <a:lstStyle/>
              <a:p>
                <a:pPr/>
                <a14:m>
                  <m:oMath xmlns:m="http://schemas.openxmlformats.org/officeDocument/2006/math">
                    <m:acc>
                      <m:accPr>
                        <m:chr m:val="̅"/>
                        <m:ctrlPr>
                          <a:rPr lang="en-US" altLang="ja-JP" sz="3200" b="0" i="1" smtClean="0">
                            <a:latin typeface="Cambria Math" panose="02040503050406030204" pitchFamily="18" charset="0"/>
                          </a:rPr>
                        </m:ctrlPr>
                      </m:accPr>
                      <m:e>
                        <m:r>
                          <a:rPr lang="en-US" altLang="ja-JP" sz="3200" b="0" i="1" smtClean="0">
                            <a:latin typeface="Cambria Math" panose="02040503050406030204" pitchFamily="18" charset="0"/>
                          </a:rPr>
                          <m:t>𝑋</m:t>
                        </m:r>
                      </m:e>
                    </m:acc>
                  </m:oMath>
                </a14:m>
                <a:r>
                  <a:rPr lang="ja-JP" altLang="en-US" sz="3200" b="0"/>
                  <a:t>の分散の</a:t>
                </a:r>
                <a:r>
                  <a:rPr lang="en-US" altLang="ja-JP" sz="3200" b="0"/>
                  <a:t>estimator</a:t>
                </a:r>
              </a:p>
            </p:txBody>
          </p:sp>
        </mc:Choice>
        <mc:Fallback>
          <p:sp>
            <p:nvSpPr>
              <p:cNvPr id="8" name="テキスト ボックス 7">
                <a:extLst>
                  <a:ext uri="{FF2B5EF4-FFF2-40B4-BE49-F238E27FC236}">
                    <a16:creationId xmlns:a16="http://schemas.microsoft.com/office/drawing/2014/main" id="{7B208AB2-2798-4358-BD5D-D98C200390FD}"/>
                  </a:ext>
                </a:extLst>
              </p:cNvPr>
              <p:cNvSpPr txBox="1">
                <a:spLocks noRot="1" noChangeAspect="1" noMove="1" noResize="1" noEditPoints="1" noAdjustHandles="1" noChangeArrowheads="1" noChangeShapeType="1" noTextEdit="1"/>
              </p:cNvSpPr>
              <p:nvPr/>
            </p:nvSpPr>
            <p:spPr>
              <a:xfrm>
                <a:off x="4283968" y="5229200"/>
                <a:ext cx="4032448" cy="584775"/>
              </a:xfrm>
              <a:prstGeom prst="rect">
                <a:avLst/>
              </a:prstGeom>
              <a:blipFill>
                <a:blip r:embed="rId3"/>
                <a:stretch>
                  <a:fillRect t="-16667" b="-34375"/>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9" name="テキスト ボックス 8">
                <a:extLst>
                  <a:ext uri="{FF2B5EF4-FFF2-40B4-BE49-F238E27FC236}">
                    <a16:creationId xmlns:a16="http://schemas.microsoft.com/office/drawing/2014/main" id="{83D4CF5A-618C-43E4-BEEA-A0FECBEE4FBD}"/>
                  </a:ext>
                </a:extLst>
              </p:cNvPr>
              <p:cNvSpPr txBox="1"/>
              <p:nvPr/>
            </p:nvSpPr>
            <p:spPr>
              <a:xfrm>
                <a:off x="467544" y="3717032"/>
                <a:ext cx="8280728" cy="1436612"/>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600" b="0" i="1" smtClean="0">
                          <a:latin typeface="Cambria Math" panose="02040503050406030204" pitchFamily="18" charset="0"/>
                        </a:rPr>
                        <m:t>𝑉</m:t>
                      </m:r>
                      <m:d>
                        <m:dPr>
                          <m:begChr m:val="["/>
                          <m:endChr m:val="]"/>
                          <m:ctrlPr>
                            <a:rPr kumimoji="1" lang="en-US" altLang="ja-JP" sz="3600" b="0" i="1" smtClean="0">
                              <a:latin typeface="Cambria Math" panose="02040503050406030204" pitchFamily="18" charset="0"/>
                            </a:rPr>
                          </m:ctrlPr>
                        </m:dPr>
                        <m:e>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e>
                      </m:d>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𝑁</m:t>
                          </m:r>
                        </m:den>
                      </m:f>
                      <m:r>
                        <a:rPr kumimoji="1" lang="en-US" altLang="ja-JP" sz="3600" b="0" i="1" smtClean="0">
                          <a:latin typeface="Cambria Math" panose="02040503050406030204" pitchFamily="18" charset="0"/>
                        </a:rPr>
                        <m:t>𝑉</m:t>
                      </m:r>
                      <m:d>
                        <m:dPr>
                          <m:begChr m:val="["/>
                          <m:endChr m:val="]"/>
                          <m:ctrlPr>
                            <a:rPr kumimoji="1" lang="en-US" altLang="ja-JP" sz="3600" b="0" i="1" smtClean="0">
                              <a:latin typeface="Cambria Math" panose="02040503050406030204" pitchFamily="18" charset="0"/>
                            </a:rPr>
                          </m:ctrlPr>
                        </m:dPr>
                        <m:e>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e>
                      </m:d>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𝑁</m:t>
                          </m:r>
                          <m:r>
                            <a:rPr kumimoji="1" lang="en-US" altLang="ja-JP" sz="3600" b="0" i="1" smtClean="0">
                              <a:latin typeface="Cambria Math" panose="02040503050406030204" pitchFamily="18" charset="0"/>
                            </a:rPr>
                            <m:t>(</m:t>
                          </m:r>
                          <m:r>
                            <a:rPr kumimoji="1" lang="en-US" altLang="ja-JP" sz="3600" b="0" i="1" smtClean="0">
                              <a:latin typeface="Cambria Math" panose="02040503050406030204" pitchFamily="18" charset="0"/>
                            </a:rPr>
                            <m:t>𝑁</m:t>
                          </m:r>
                          <m:r>
                            <a:rPr kumimoji="1" lang="en-US" altLang="ja-JP" sz="3600" b="0" i="1" smtClean="0">
                              <a:latin typeface="Cambria Math" panose="02040503050406030204" pitchFamily="18" charset="0"/>
                            </a:rPr>
                            <m:t>−1)</m:t>
                          </m:r>
                        </m:den>
                      </m:f>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sub>
                        <m:sup/>
                        <m:e>
                          <m:sSup>
                            <m:sSupPr>
                              <m:ctrlPr>
                                <a:rPr kumimoji="1" lang="en-US" altLang="ja-JP" sz="3600" b="0" i="1" smtClean="0">
                                  <a:latin typeface="Cambria Math" panose="02040503050406030204" pitchFamily="18" charset="0"/>
                                </a:rPr>
                              </m:ctrlPr>
                            </m:sSupPr>
                            <m:e>
                              <m:d>
                                <m:dPr>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𝑋</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𝑋</m:t>
                                      </m:r>
                                    </m:e>
                                  </m:acc>
                                </m:e>
                              </m:d>
                            </m:e>
                            <m:sup>
                              <m:r>
                                <a:rPr kumimoji="1" lang="en-US" altLang="ja-JP" sz="3600" b="0" i="1" smtClean="0">
                                  <a:latin typeface="Cambria Math" panose="02040503050406030204" pitchFamily="18" charset="0"/>
                                </a:rPr>
                                <m:t>2</m:t>
                              </m:r>
                            </m:sup>
                          </m:sSup>
                        </m:e>
                      </m:nary>
                    </m:oMath>
                  </m:oMathPara>
                </a14:m>
                <a:endParaRPr kumimoji="1" lang="ja-JP" altLang="en-US" sz="3600"/>
              </a:p>
            </p:txBody>
          </p:sp>
        </mc:Choice>
        <mc:Fallback>
          <p:sp>
            <p:nvSpPr>
              <p:cNvPr id="9" name="テキスト ボックス 8">
                <a:extLst>
                  <a:ext uri="{FF2B5EF4-FFF2-40B4-BE49-F238E27FC236}">
                    <a16:creationId xmlns:a16="http://schemas.microsoft.com/office/drawing/2014/main" id="{83D4CF5A-618C-43E4-BEEA-A0FECBEE4FBD}"/>
                  </a:ext>
                </a:extLst>
              </p:cNvPr>
              <p:cNvSpPr txBox="1">
                <a:spLocks noRot="1" noChangeAspect="1" noMove="1" noResize="1" noEditPoints="1" noAdjustHandles="1" noChangeArrowheads="1" noChangeShapeType="1" noTextEdit="1"/>
              </p:cNvSpPr>
              <p:nvPr/>
            </p:nvSpPr>
            <p:spPr>
              <a:xfrm>
                <a:off x="467544" y="3717032"/>
                <a:ext cx="8280728" cy="1436612"/>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0" name="テキスト ボックス 9">
                <a:extLst>
                  <a:ext uri="{FF2B5EF4-FFF2-40B4-BE49-F238E27FC236}">
                    <a16:creationId xmlns:a16="http://schemas.microsoft.com/office/drawing/2014/main" id="{55AE179D-F943-4CAC-8A47-71F126D09CBF}"/>
                  </a:ext>
                </a:extLst>
              </p:cNvPr>
              <p:cNvSpPr txBox="1"/>
              <p:nvPr/>
            </p:nvSpPr>
            <p:spPr>
              <a:xfrm>
                <a:off x="3851920" y="2326767"/>
                <a:ext cx="1728192" cy="584775"/>
              </a:xfrm>
              <a:prstGeom prst="rect">
                <a:avLst/>
              </a:prstGeom>
              <a:noFill/>
            </p:spPr>
            <p:txBody>
              <a:bodyPr wrap="square">
                <a:spAutoFit/>
              </a:bodyPr>
              <a:lstStyle/>
              <a:p>
                <a:pPr/>
                <a14:m>
                  <m:oMath xmlns:m="http://schemas.openxmlformats.org/officeDocument/2006/math">
                    <m:acc>
                      <m:accPr>
                        <m:chr m:val="̅"/>
                        <m:ctrlPr>
                          <a:rPr lang="en-US" altLang="ja-JP" sz="3200" b="0" i="1" smtClean="0">
                            <a:latin typeface="Cambria Math" panose="02040503050406030204" pitchFamily="18" charset="0"/>
                          </a:rPr>
                        </m:ctrlPr>
                      </m:accPr>
                      <m:e>
                        <m:r>
                          <a:rPr lang="en-US" altLang="ja-JP" sz="3200" b="0" i="1" smtClean="0">
                            <a:latin typeface="Cambria Math" panose="02040503050406030204" pitchFamily="18" charset="0"/>
                          </a:rPr>
                          <m:t>𝑋</m:t>
                        </m:r>
                      </m:e>
                    </m:acc>
                  </m:oMath>
                </a14:m>
                <a:r>
                  <a:rPr lang="ja-JP" altLang="en-US" sz="3200" b="0"/>
                  <a:t>の分散</a:t>
                </a:r>
                <a:endParaRPr lang="en-US" altLang="ja-JP" sz="3200" b="0"/>
              </a:p>
            </p:txBody>
          </p:sp>
        </mc:Choice>
        <mc:Fallback>
          <p:sp>
            <p:nvSpPr>
              <p:cNvPr id="10" name="テキスト ボックス 9">
                <a:extLst>
                  <a:ext uri="{FF2B5EF4-FFF2-40B4-BE49-F238E27FC236}">
                    <a16:creationId xmlns:a16="http://schemas.microsoft.com/office/drawing/2014/main" id="{55AE179D-F943-4CAC-8A47-71F126D09CBF}"/>
                  </a:ext>
                </a:extLst>
              </p:cNvPr>
              <p:cNvSpPr txBox="1">
                <a:spLocks noRot="1" noChangeAspect="1" noMove="1" noResize="1" noEditPoints="1" noAdjustHandles="1" noChangeArrowheads="1" noChangeShapeType="1" noTextEdit="1"/>
              </p:cNvSpPr>
              <p:nvPr/>
            </p:nvSpPr>
            <p:spPr>
              <a:xfrm>
                <a:off x="3851920" y="2326767"/>
                <a:ext cx="1728192" cy="584775"/>
              </a:xfrm>
              <a:prstGeom prst="rect">
                <a:avLst/>
              </a:prstGeom>
              <a:blipFill>
                <a:blip r:embed="rId5"/>
                <a:stretch>
                  <a:fillRect t="-16667" r="-6007" b="-3020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1" name="テキスト ボックス 10">
                <a:extLst>
                  <a:ext uri="{FF2B5EF4-FFF2-40B4-BE49-F238E27FC236}">
                    <a16:creationId xmlns:a16="http://schemas.microsoft.com/office/drawing/2014/main" id="{0471114D-2182-4397-9631-9AECC9209C66}"/>
                  </a:ext>
                </a:extLst>
              </p:cNvPr>
              <p:cNvSpPr txBox="1"/>
              <p:nvPr/>
            </p:nvSpPr>
            <p:spPr>
              <a:xfrm>
                <a:off x="3851920" y="2974839"/>
                <a:ext cx="3600400" cy="598177"/>
              </a:xfrm>
              <a:prstGeom prst="rect">
                <a:avLst/>
              </a:prstGeom>
              <a:noFill/>
            </p:spPr>
            <p:txBody>
              <a:bodyPr wrap="square">
                <a:spAutoFit/>
              </a:bodyPr>
              <a:lstStyle/>
              <a:p>
                <a:pPr/>
                <a14:m>
                  <m:oMath xmlns:m="http://schemas.openxmlformats.org/officeDocument/2006/math">
                    <m:acc>
                      <m:accPr>
                        <m:chr m:val="̂"/>
                        <m:ctrlPr>
                          <a:rPr lang="en-US" altLang="ja-JP" sz="3200" b="0" i="1" smtClean="0">
                            <a:latin typeface="Cambria Math" panose="02040503050406030204" pitchFamily="18" charset="0"/>
                          </a:rPr>
                        </m:ctrlPr>
                      </m:accPr>
                      <m:e>
                        <m:r>
                          <a:rPr lang="en-US" altLang="ja-JP" sz="3200" b="0" i="1" smtClean="0">
                            <a:latin typeface="Cambria Math" panose="02040503050406030204" pitchFamily="18" charset="0"/>
                          </a:rPr>
                          <m:t>𝑋</m:t>
                        </m:r>
                      </m:e>
                    </m:acc>
                  </m:oMath>
                </a14:m>
                <a:r>
                  <a:rPr lang="ja-JP" altLang="en-US" sz="3200" b="0"/>
                  <a:t>の分散</a:t>
                </a:r>
                <a:r>
                  <a:rPr lang="en-US" altLang="ja-JP" sz="3200" b="0"/>
                  <a:t>(</a:t>
                </a:r>
                <a:r>
                  <a:rPr lang="ja-JP" altLang="en-US" sz="3200" b="0"/>
                  <a:t>母分散</a:t>
                </a:r>
                <a:r>
                  <a:rPr lang="en-US" altLang="ja-JP" sz="3200" b="0"/>
                  <a:t>)</a:t>
                </a:r>
              </a:p>
            </p:txBody>
          </p:sp>
        </mc:Choice>
        <mc:Fallback>
          <p:sp>
            <p:nvSpPr>
              <p:cNvPr id="11" name="テキスト ボックス 10">
                <a:extLst>
                  <a:ext uri="{FF2B5EF4-FFF2-40B4-BE49-F238E27FC236}">
                    <a16:creationId xmlns:a16="http://schemas.microsoft.com/office/drawing/2014/main" id="{0471114D-2182-4397-9631-9AECC9209C66}"/>
                  </a:ext>
                </a:extLst>
              </p:cNvPr>
              <p:cNvSpPr txBox="1">
                <a:spLocks noRot="1" noChangeAspect="1" noMove="1" noResize="1" noEditPoints="1" noAdjustHandles="1" noChangeArrowheads="1" noChangeShapeType="1" noTextEdit="1"/>
              </p:cNvSpPr>
              <p:nvPr/>
            </p:nvSpPr>
            <p:spPr>
              <a:xfrm>
                <a:off x="3851920" y="2974839"/>
                <a:ext cx="3600400" cy="598177"/>
              </a:xfrm>
              <a:prstGeom prst="rect">
                <a:avLst/>
              </a:prstGeom>
              <a:blipFill>
                <a:blip r:embed="rId6"/>
                <a:stretch>
                  <a:fillRect t="-15306" b="-32653"/>
                </a:stretch>
              </a:blipFill>
            </p:spPr>
            <p:txBody>
              <a:bodyPr/>
              <a:lstStyle/>
              <a:p>
                <a:r>
                  <a:rPr lang="ja-JP" altLang="en-US">
                    <a:noFill/>
                  </a:rPr>
                  <a:t> </a:t>
                </a:r>
              </a:p>
            </p:txBody>
          </p:sp>
        </mc:Fallback>
      </mc:AlternateContent>
      <p:sp>
        <p:nvSpPr>
          <p:cNvPr id="12" name="楕円 11">
            <a:extLst>
              <a:ext uri="{FF2B5EF4-FFF2-40B4-BE49-F238E27FC236}">
                <a16:creationId xmlns:a16="http://schemas.microsoft.com/office/drawing/2014/main" id="{CFFF2ECB-09C4-4169-9D84-3B6C2A089ED3}"/>
              </a:ext>
            </a:extLst>
          </p:cNvPr>
          <p:cNvSpPr/>
          <p:nvPr/>
        </p:nvSpPr>
        <p:spPr>
          <a:xfrm>
            <a:off x="1187624" y="3861048"/>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楕円 12">
            <a:extLst>
              <a:ext uri="{FF2B5EF4-FFF2-40B4-BE49-F238E27FC236}">
                <a16:creationId xmlns:a16="http://schemas.microsoft.com/office/drawing/2014/main" id="{5242CBA7-D7C6-4926-8C87-6417CD34FFCF}"/>
              </a:ext>
            </a:extLst>
          </p:cNvPr>
          <p:cNvSpPr/>
          <p:nvPr/>
        </p:nvSpPr>
        <p:spPr>
          <a:xfrm>
            <a:off x="2880320" y="3861048"/>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5" name="コネクタ: カギ線 14">
            <a:extLst>
              <a:ext uri="{FF2B5EF4-FFF2-40B4-BE49-F238E27FC236}">
                <a16:creationId xmlns:a16="http://schemas.microsoft.com/office/drawing/2014/main" id="{C1DE8B9B-C777-4737-B8D6-38381370E67E}"/>
              </a:ext>
            </a:extLst>
          </p:cNvPr>
          <p:cNvCxnSpPr>
            <a:stCxn id="10" idx="1"/>
            <a:endCxn id="12" idx="0"/>
          </p:cNvCxnSpPr>
          <p:nvPr/>
        </p:nvCxnSpPr>
        <p:spPr>
          <a:xfrm rot="10800000" flipV="1">
            <a:off x="1259632" y="2619154"/>
            <a:ext cx="2592288" cy="1241893"/>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コネクタ: カギ線 16">
            <a:extLst>
              <a:ext uri="{FF2B5EF4-FFF2-40B4-BE49-F238E27FC236}">
                <a16:creationId xmlns:a16="http://schemas.microsoft.com/office/drawing/2014/main" id="{B75A0268-84E8-497F-9F01-4695E691E06E}"/>
              </a:ext>
            </a:extLst>
          </p:cNvPr>
          <p:cNvCxnSpPr>
            <a:endCxn id="13" idx="0"/>
          </p:cNvCxnSpPr>
          <p:nvPr/>
        </p:nvCxnSpPr>
        <p:spPr>
          <a:xfrm rot="10800000" flipV="1">
            <a:off x="2952328" y="3140968"/>
            <a:ext cx="899592" cy="720080"/>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20" name="四角形: 角を丸くする 19">
            <a:extLst>
              <a:ext uri="{FF2B5EF4-FFF2-40B4-BE49-F238E27FC236}">
                <a16:creationId xmlns:a16="http://schemas.microsoft.com/office/drawing/2014/main" id="{8019E1EB-C29C-4992-BF47-379A0E2B614E}"/>
              </a:ext>
            </a:extLst>
          </p:cNvPr>
          <p:cNvSpPr/>
          <p:nvPr/>
        </p:nvSpPr>
        <p:spPr>
          <a:xfrm>
            <a:off x="3995936" y="3573016"/>
            <a:ext cx="4680520" cy="1584176"/>
          </a:xfrm>
          <a:prstGeom prst="roundRect">
            <a:avLst/>
          </a:prstGeom>
          <a:noFill/>
          <a:ln w="28575">
            <a:solidFill>
              <a:srgbClr val="FF0000"/>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4123FE17-01D0-4F5A-ACA8-1EE711CD5628}"/>
              </a:ext>
            </a:extLst>
          </p:cNvPr>
          <p:cNvSpPr txBox="1"/>
          <p:nvPr/>
        </p:nvSpPr>
        <p:spPr>
          <a:xfrm>
            <a:off x="467544" y="6021288"/>
            <a:ext cx="7992888" cy="523220"/>
          </a:xfrm>
          <a:prstGeom prst="rect">
            <a:avLst/>
          </a:prstGeom>
          <a:noFill/>
        </p:spPr>
        <p:txBody>
          <a:bodyPr wrap="square">
            <a:spAutoFit/>
          </a:bodyPr>
          <a:lstStyle/>
          <a:p>
            <a:pPr/>
            <a:r>
              <a:rPr lang="ja-JP" altLang="en-US" sz="2800" b="0"/>
              <a:t>これが統計誤差だから、なるべく小さくしたい</a:t>
            </a:r>
            <a:endParaRPr lang="en-US" altLang="ja-JP" sz="2800" b="0"/>
          </a:p>
        </p:txBody>
      </p:sp>
      <p:sp>
        <p:nvSpPr>
          <p:cNvPr id="22" name="楕円 21">
            <a:extLst>
              <a:ext uri="{FF2B5EF4-FFF2-40B4-BE49-F238E27FC236}">
                <a16:creationId xmlns:a16="http://schemas.microsoft.com/office/drawing/2014/main" id="{E7D53B91-788F-4359-93B6-F438D248AB4A}"/>
              </a:ext>
            </a:extLst>
          </p:cNvPr>
          <p:cNvSpPr/>
          <p:nvPr/>
        </p:nvSpPr>
        <p:spPr>
          <a:xfrm>
            <a:off x="4067944" y="5445224"/>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コネクタ: カギ線 23">
            <a:extLst>
              <a:ext uri="{FF2B5EF4-FFF2-40B4-BE49-F238E27FC236}">
                <a16:creationId xmlns:a16="http://schemas.microsoft.com/office/drawing/2014/main" id="{429B51CF-56F0-4BAC-A35F-EC82C6188ED1}"/>
              </a:ext>
            </a:extLst>
          </p:cNvPr>
          <p:cNvCxnSpPr>
            <a:cxnSpLocks/>
            <a:stCxn id="21" idx="1"/>
            <a:endCxn id="22" idx="2"/>
          </p:cNvCxnSpPr>
          <p:nvPr/>
        </p:nvCxnSpPr>
        <p:spPr>
          <a:xfrm rot="10800000" flipH="1">
            <a:off x="467544" y="5517232"/>
            <a:ext cx="3600400" cy="765666"/>
          </a:xfrm>
          <a:prstGeom prst="bentConnector3">
            <a:avLst>
              <a:gd name="adj1" fmla="val -6349"/>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0550184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8BB55F37-2FE0-40E5-ABBB-05288315DE0E}"/>
              </a:ext>
            </a:extLst>
          </p:cNvPr>
          <p:cNvSpPr>
            <a:spLocks noGrp="1"/>
          </p:cNvSpPr>
          <p:nvPr>
            <p:ph type="body" sz="quarter" idx="10"/>
          </p:nvPr>
        </p:nvSpPr>
        <p:spPr/>
        <p:txBody>
          <a:bodyPr/>
          <a:lstStyle/>
          <a:p>
            <a:r>
              <a:rPr lang="en-US" altLang="ja-JP"/>
              <a:t>Improved Estimator</a:t>
            </a:r>
            <a:endParaRPr kumimoji="1" lang="ja-JP" altLang="en-US"/>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9CBECB38-D051-424C-8DF5-B976588BB583}"/>
                  </a:ext>
                </a:extLst>
              </p:cNvPr>
              <p:cNvSpPr txBox="1"/>
              <p:nvPr/>
            </p:nvSpPr>
            <p:spPr>
              <a:xfrm>
                <a:off x="971600" y="2708920"/>
                <a:ext cx="3506216" cy="1287340"/>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𝐸</m:t>
                      </m:r>
                      <m:d>
                        <m:dPr>
                          <m:begChr m:val="["/>
                          <m:endChr m:val="]"/>
                          <m:ctrlPr>
                            <a:rPr kumimoji="1" lang="en-US" altLang="ja-JP" sz="3200" b="0" i="1" smtClean="0">
                              <a:latin typeface="Cambria Math" panose="02040503050406030204" pitchFamily="18" charset="0"/>
                            </a:rPr>
                          </m:ctrlPr>
                        </m:d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𝑌</m:t>
                              </m:r>
                            </m:e>
                            <m:sub>
                              <m:r>
                                <a:rPr kumimoji="1" lang="en-US" altLang="ja-JP" sz="3200" b="0" i="1" smtClean="0">
                                  <a:latin typeface="Cambria Math" panose="02040503050406030204" pitchFamily="18" charset="0"/>
                                </a:rPr>
                                <m:t>𝑘</m:t>
                              </m:r>
                            </m:sub>
                          </m:sSub>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𝑘</m:t>
                              </m:r>
                            </m:sub>
                          </m:sSub>
                        </m:e>
                      </m:nary>
                    </m:oMath>
                  </m:oMathPara>
                </a14:m>
                <a:endParaRPr kumimoji="1" lang="en-US" altLang="ja-JP" sz="3200" b="0" i="1">
                  <a:latin typeface="Cambria Math" panose="02040503050406030204" pitchFamily="18" charset="0"/>
                </a:endParaRPr>
              </a:p>
            </p:txBody>
          </p:sp>
        </mc:Choice>
        <mc:Fallback>
          <p:sp>
            <p:nvSpPr>
              <p:cNvPr id="3" name="テキスト ボックス 2">
                <a:extLst>
                  <a:ext uri="{FF2B5EF4-FFF2-40B4-BE49-F238E27FC236}">
                    <a16:creationId xmlns:a16="http://schemas.microsoft.com/office/drawing/2014/main" id="{9CBECB38-D051-424C-8DF5-B976588BB583}"/>
                  </a:ext>
                </a:extLst>
              </p:cNvPr>
              <p:cNvSpPr txBox="1">
                <a:spLocks noRot="1" noChangeAspect="1" noMove="1" noResize="1" noEditPoints="1" noAdjustHandles="1" noChangeArrowheads="1" noChangeShapeType="1" noTextEdit="1"/>
              </p:cNvSpPr>
              <p:nvPr/>
            </p:nvSpPr>
            <p:spPr>
              <a:xfrm>
                <a:off x="971600" y="2708920"/>
                <a:ext cx="3506216" cy="1287340"/>
              </a:xfrm>
              <a:prstGeom prst="rect">
                <a:avLst/>
              </a:prstGeom>
              <a:blipFill>
                <a:blip r:embed="rId3"/>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884356BB-D9DC-42C7-B9F8-1A5B78D90D9D}"/>
              </a:ext>
            </a:extLst>
          </p:cNvPr>
          <p:cNvSpPr txBox="1"/>
          <p:nvPr/>
        </p:nvSpPr>
        <p:spPr>
          <a:xfrm>
            <a:off x="251520" y="1196752"/>
            <a:ext cx="8136904" cy="1384995"/>
          </a:xfrm>
          <a:prstGeom prst="rect">
            <a:avLst/>
          </a:prstGeom>
          <a:noFill/>
        </p:spPr>
        <p:txBody>
          <a:bodyPr wrap="square" rtlCol="0">
            <a:spAutoFit/>
          </a:bodyPr>
          <a:lstStyle/>
          <a:p>
            <a:r>
              <a:rPr kumimoji="1" lang="ja-JP" altLang="en-US" sz="2800"/>
              <a:t>全体では厳密な和を取れないが、状態がいくつかの</a:t>
            </a:r>
            <a:r>
              <a:rPr kumimoji="1" lang="ja-JP" altLang="en-US" sz="2800">
                <a:solidFill>
                  <a:srgbClr val="FF0000"/>
                </a:solidFill>
              </a:rPr>
              <a:t>グループ</a:t>
            </a:r>
            <a:r>
              <a:rPr kumimoji="1" lang="ja-JP" altLang="en-US" sz="2800"/>
              <a:t>に分かれ、その中の</a:t>
            </a:r>
            <a:r>
              <a:rPr kumimoji="1" lang="ja-JP" altLang="en-US" sz="2800">
                <a:solidFill>
                  <a:srgbClr val="FF0000"/>
                </a:solidFill>
              </a:rPr>
              <a:t>部分和</a:t>
            </a:r>
            <a:r>
              <a:rPr kumimoji="1" lang="ja-JP" altLang="en-US" sz="2800"/>
              <a:t>は</a:t>
            </a:r>
            <a:r>
              <a:rPr lang="ja-JP" altLang="en-US" sz="2800"/>
              <a:t>厳密に取れるとする</a:t>
            </a:r>
            <a:endParaRPr kumimoji="1" lang="ja-JP" altLang="en-US" sz="2800"/>
          </a:p>
        </p:txBody>
      </p:sp>
      <p:sp>
        <p:nvSpPr>
          <p:cNvPr id="13" name="楕円 12">
            <a:extLst>
              <a:ext uri="{FF2B5EF4-FFF2-40B4-BE49-F238E27FC236}">
                <a16:creationId xmlns:a16="http://schemas.microsoft.com/office/drawing/2014/main" id="{242999B6-24C5-4BDA-A9A9-F0BDADB16FE7}"/>
              </a:ext>
            </a:extLst>
          </p:cNvPr>
          <p:cNvSpPr/>
          <p:nvPr/>
        </p:nvSpPr>
        <p:spPr>
          <a:xfrm>
            <a:off x="5004048" y="4047456"/>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楕円 13">
            <a:extLst>
              <a:ext uri="{FF2B5EF4-FFF2-40B4-BE49-F238E27FC236}">
                <a16:creationId xmlns:a16="http://schemas.microsoft.com/office/drawing/2014/main" id="{23A49E24-59FF-452A-9702-38A550DA31C5}"/>
              </a:ext>
            </a:extLst>
          </p:cNvPr>
          <p:cNvSpPr/>
          <p:nvPr/>
        </p:nvSpPr>
        <p:spPr>
          <a:xfrm>
            <a:off x="5652120" y="4047455"/>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テキスト ボックス 14">
            <a:extLst>
              <a:ext uri="{FF2B5EF4-FFF2-40B4-BE49-F238E27FC236}">
                <a16:creationId xmlns:a16="http://schemas.microsoft.com/office/drawing/2014/main" id="{03AA952D-1A22-4214-8C08-33B2A2B9E74B}"/>
              </a:ext>
            </a:extLst>
          </p:cNvPr>
          <p:cNvSpPr txBox="1"/>
          <p:nvPr/>
        </p:nvSpPr>
        <p:spPr>
          <a:xfrm>
            <a:off x="683568" y="4335487"/>
            <a:ext cx="3262432" cy="461665"/>
          </a:xfrm>
          <a:prstGeom prst="rect">
            <a:avLst/>
          </a:prstGeom>
          <a:noFill/>
        </p:spPr>
        <p:txBody>
          <a:bodyPr wrap="none" rtlCol="0">
            <a:spAutoFit/>
          </a:bodyPr>
          <a:lstStyle/>
          <a:p>
            <a:r>
              <a:rPr lang="ja-JP" altLang="en-US" sz="2400"/>
              <a:t>ここは計算できないが</a:t>
            </a:r>
            <a:endParaRPr kumimoji="1" lang="ja-JP" altLang="en-US" sz="2400"/>
          </a:p>
        </p:txBody>
      </p:sp>
      <p:sp>
        <p:nvSpPr>
          <p:cNvPr id="16" name="テキスト ボックス 15">
            <a:extLst>
              <a:ext uri="{FF2B5EF4-FFF2-40B4-BE49-F238E27FC236}">
                <a16:creationId xmlns:a16="http://schemas.microsoft.com/office/drawing/2014/main" id="{2C053DAB-6318-4BC5-94F0-BA0184008559}"/>
              </a:ext>
            </a:extLst>
          </p:cNvPr>
          <p:cNvSpPr txBox="1"/>
          <p:nvPr/>
        </p:nvSpPr>
        <p:spPr>
          <a:xfrm>
            <a:off x="683568" y="4983559"/>
            <a:ext cx="3570208" cy="461665"/>
          </a:xfrm>
          <a:prstGeom prst="rect">
            <a:avLst/>
          </a:prstGeom>
          <a:noFill/>
        </p:spPr>
        <p:txBody>
          <a:bodyPr wrap="none" rtlCol="0">
            <a:spAutoFit/>
          </a:bodyPr>
          <a:lstStyle/>
          <a:p>
            <a:r>
              <a:rPr lang="ja-JP" altLang="en-US" sz="2400"/>
              <a:t>ここは厳密に計算できる</a:t>
            </a:r>
            <a:endParaRPr lang="en-US" altLang="ja-JP" sz="2400"/>
          </a:p>
        </p:txBody>
      </p:sp>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83C96DA5-F7C7-4482-BD2C-15CE184366DD}"/>
                  </a:ext>
                </a:extLst>
              </p:cNvPr>
              <p:cNvSpPr txBox="1"/>
              <p:nvPr/>
            </p:nvSpPr>
            <p:spPr>
              <a:xfrm>
                <a:off x="4211960" y="2708920"/>
                <a:ext cx="4680520" cy="134350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3200" b="0" i="1" smtClean="0">
                          <a:latin typeface="Cambria Math" panose="02040503050406030204" pitchFamily="18" charset="0"/>
                        </a:rPr>
                        <m:t>=</m:t>
                      </m:r>
                      <m:nary>
                        <m:naryPr>
                          <m:chr m:val="∑"/>
                          <m:supHide m:val="on"/>
                          <m:ctrlPr>
                            <a:rPr lang="en-US" altLang="ja-JP" sz="3200" i="1">
                              <a:latin typeface="Cambria Math" panose="02040503050406030204" pitchFamily="18" charset="0"/>
                            </a:rPr>
                          </m:ctrlPr>
                        </m:naryPr>
                        <m:sub>
                          <m:r>
                            <a:rPr lang="en-US" altLang="ja-JP" sz="3200" i="1">
                              <a:latin typeface="Cambria Math" panose="02040503050406030204" pitchFamily="18" charset="0"/>
                            </a:rPr>
                            <m:t>𝑔</m:t>
                          </m:r>
                        </m:sub>
                        <m:sup/>
                        <m:e>
                          <m:nary>
                            <m:naryPr>
                              <m:chr m:val="∑"/>
                              <m:supHide m:val="on"/>
                              <m:ctrlPr>
                                <a:rPr lang="en-US" altLang="ja-JP" sz="3200" i="1">
                                  <a:latin typeface="Cambria Math" panose="02040503050406030204" pitchFamily="18" charset="0"/>
                                </a:rPr>
                              </m:ctrlPr>
                            </m:naryPr>
                            <m:sub>
                              <m:r>
                                <a:rPr lang="en-US" altLang="ja-JP" sz="3200" i="1">
                                  <a:latin typeface="Cambria Math" panose="02040503050406030204" pitchFamily="18" charset="0"/>
                                </a:rPr>
                                <m:t>𝑘</m:t>
                              </m:r>
                              <m:r>
                                <a:rPr lang="en-US" altLang="ja-JP" sz="3200" i="1">
                                  <a:latin typeface="Cambria Math" panose="02040503050406030204" pitchFamily="18" charset="0"/>
                                </a:rPr>
                                <m:t>∈</m:t>
                              </m:r>
                              <m:r>
                                <a:rPr lang="en-US" altLang="ja-JP" sz="3200" i="1">
                                  <a:latin typeface="Cambria Math" panose="02040503050406030204" pitchFamily="18" charset="0"/>
                                </a:rPr>
                                <m:t>𝑔</m:t>
                              </m:r>
                            </m:sub>
                            <m:sup/>
                            <m:e>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𝑌</m:t>
                                  </m:r>
                                </m:e>
                                <m:sub>
                                  <m:r>
                                    <a:rPr lang="en-US" altLang="ja-JP" sz="3200" i="1">
                                      <a:latin typeface="Cambria Math" panose="02040503050406030204" pitchFamily="18" charset="0"/>
                                    </a:rPr>
                                    <m:t>𝑘</m:t>
                                  </m:r>
                                </m:sub>
                              </m:sSub>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𝑝</m:t>
                                  </m:r>
                                </m:e>
                                <m:sub>
                                  <m:r>
                                    <a:rPr lang="en-US" altLang="ja-JP" sz="3200" i="1">
                                      <a:latin typeface="Cambria Math" panose="02040503050406030204" pitchFamily="18" charset="0"/>
                                    </a:rPr>
                                    <m:t>𝑘</m:t>
                                  </m:r>
                                </m:sub>
                              </m:sSub>
                            </m:e>
                          </m:nary>
                        </m:e>
                      </m:nary>
                      <m:r>
                        <a:rPr lang="en-US" altLang="ja-JP" sz="3200" i="1">
                          <a:latin typeface="Cambria Math" panose="02040503050406030204" pitchFamily="18" charset="0"/>
                        </a:rPr>
                        <m:t>=</m:t>
                      </m:r>
                      <m:nary>
                        <m:naryPr>
                          <m:chr m:val="∑"/>
                          <m:supHide m:val="on"/>
                          <m:ctrlPr>
                            <a:rPr lang="en-US" altLang="ja-JP" sz="3200" i="1">
                              <a:latin typeface="Cambria Math" panose="02040503050406030204" pitchFamily="18" charset="0"/>
                            </a:rPr>
                          </m:ctrlPr>
                        </m:naryPr>
                        <m:sub>
                          <m:r>
                            <a:rPr lang="en-US" altLang="ja-JP" sz="3200" i="1">
                              <a:latin typeface="Cambria Math" panose="02040503050406030204" pitchFamily="18" charset="0"/>
                            </a:rPr>
                            <m:t>𝑔</m:t>
                          </m:r>
                        </m:sub>
                        <m:sup/>
                        <m:e>
                          <m:sSub>
                            <m:sSubPr>
                              <m:ctrlPr>
                                <a:rPr lang="en-US" altLang="ja-JP" sz="3200" i="1">
                                  <a:latin typeface="Cambria Math" panose="02040503050406030204" pitchFamily="18" charset="0"/>
                                </a:rPr>
                              </m:ctrlPr>
                            </m:sSub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𝑌</m:t>
                                  </m:r>
                                </m:e>
                              </m:acc>
                            </m:e>
                            <m:sub>
                              <m:r>
                                <a:rPr lang="en-US" altLang="ja-JP" sz="3200" i="1">
                                  <a:latin typeface="Cambria Math" panose="02040503050406030204" pitchFamily="18" charset="0"/>
                                </a:rPr>
                                <m:t>𝑔</m:t>
                              </m:r>
                            </m:sub>
                          </m:sSub>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𝑝</m:t>
                              </m:r>
                            </m:e>
                            <m:sub>
                              <m:r>
                                <a:rPr lang="en-US" altLang="ja-JP" sz="3200" b="0" i="1" smtClean="0">
                                  <a:latin typeface="Cambria Math" panose="02040503050406030204" pitchFamily="18" charset="0"/>
                                </a:rPr>
                                <m:t>𝑔</m:t>
                              </m:r>
                            </m:sub>
                          </m:sSub>
                        </m:e>
                      </m:nary>
                    </m:oMath>
                  </m:oMathPara>
                </a14:m>
                <a:endParaRPr lang="en-US" altLang="ja-JP" sz="3200"/>
              </a:p>
            </p:txBody>
          </p:sp>
        </mc:Choice>
        <mc:Fallback>
          <p:sp>
            <p:nvSpPr>
              <p:cNvPr id="18" name="テキスト ボックス 17">
                <a:extLst>
                  <a:ext uri="{FF2B5EF4-FFF2-40B4-BE49-F238E27FC236}">
                    <a16:creationId xmlns:a16="http://schemas.microsoft.com/office/drawing/2014/main" id="{83C96DA5-F7C7-4482-BD2C-15CE184366DD}"/>
                  </a:ext>
                </a:extLst>
              </p:cNvPr>
              <p:cNvSpPr txBox="1">
                <a:spLocks noRot="1" noChangeAspect="1" noMove="1" noResize="1" noEditPoints="1" noAdjustHandles="1" noChangeArrowheads="1" noChangeShapeType="1" noTextEdit="1"/>
              </p:cNvSpPr>
              <p:nvPr/>
            </p:nvSpPr>
            <p:spPr>
              <a:xfrm>
                <a:off x="4211960" y="2708920"/>
                <a:ext cx="4680520" cy="1343509"/>
              </a:xfrm>
              <a:prstGeom prst="rect">
                <a:avLst/>
              </a:prstGeom>
              <a:blipFill>
                <a:blip r:embed="rId4"/>
                <a:stretch>
                  <a:fillRect/>
                </a:stretch>
              </a:blipFill>
            </p:spPr>
            <p:txBody>
              <a:bodyPr/>
              <a:lstStyle/>
              <a:p>
                <a:r>
                  <a:rPr lang="ja-JP" altLang="en-US">
                    <a:noFill/>
                  </a:rPr>
                  <a:t> </a:t>
                </a:r>
              </a:p>
            </p:txBody>
          </p:sp>
        </mc:Fallback>
      </mc:AlternateContent>
      <p:cxnSp>
        <p:nvCxnSpPr>
          <p:cNvPr id="20" name="コネクタ: カギ線 19">
            <a:extLst>
              <a:ext uri="{FF2B5EF4-FFF2-40B4-BE49-F238E27FC236}">
                <a16:creationId xmlns:a16="http://schemas.microsoft.com/office/drawing/2014/main" id="{E38B2E28-B84C-478E-AF9F-9DB9A739B8CE}"/>
              </a:ext>
            </a:extLst>
          </p:cNvPr>
          <p:cNvCxnSpPr>
            <a:cxnSpLocks/>
            <a:stCxn id="15" idx="3"/>
            <a:endCxn id="13" idx="4"/>
          </p:cNvCxnSpPr>
          <p:nvPr/>
        </p:nvCxnSpPr>
        <p:spPr>
          <a:xfrm flipV="1">
            <a:off x="3946000" y="4191472"/>
            <a:ext cx="1130056" cy="374848"/>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4" name="コネクタ: カギ線 23">
            <a:extLst>
              <a:ext uri="{FF2B5EF4-FFF2-40B4-BE49-F238E27FC236}">
                <a16:creationId xmlns:a16="http://schemas.microsoft.com/office/drawing/2014/main" id="{4C8BC4E6-9999-45FF-9983-A1B11C269D54}"/>
              </a:ext>
            </a:extLst>
          </p:cNvPr>
          <p:cNvCxnSpPr>
            <a:cxnSpLocks/>
            <a:stCxn id="16" idx="3"/>
            <a:endCxn id="14" idx="4"/>
          </p:cNvCxnSpPr>
          <p:nvPr/>
        </p:nvCxnSpPr>
        <p:spPr>
          <a:xfrm flipV="1">
            <a:off x="4253776" y="4191471"/>
            <a:ext cx="1470352" cy="1022921"/>
          </a:xfrm>
          <a:prstGeom prst="bentConnector2">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4" name="テキスト ボックス 33">
            <a:extLst>
              <a:ext uri="{FF2B5EF4-FFF2-40B4-BE49-F238E27FC236}">
                <a16:creationId xmlns:a16="http://schemas.microsoft.com/office/drawing/2014/main" id="{04C838E9-7BD1-41BC-8DFB-47D3A2E7769A}"/>
              </a:ext>
            </a:extLst>
          </p:cNvPr>
          <p:cNvSpPr txBox="1"/>
          <p:nvPr/>
        </p:nvSpPr>
        <p:spPr>
          <a:xfrm>
            <a:off x="323528" y="5589240"/>
            <a:ext cx="7768473" cy="954107"/>
          </a:xfrm>
          <a:prstGeom prst="rect">
            <a:avLst/>
          </a:prstGeom>
          <a:noFill/>
        </p:spPr>
        <p:txBody>
          <a:bodyPr wrap="none" rtlCol="0">
            <a:spAutoFit/>
          </a:bodyPr>
          <a:lstStyle/>
          <a:p>
            <a:r>
              <a:rPr kumimoji="1" lang="ja-JP" altLang="en-US" sz="2800"/>
              <a:t>すると、対応する</a:t>
            </a:r>
            <a:r>
              <a:rPr kumimoji="1" lang="en-US" altLang="ja-JP" sz="2800"/>
              <a:t>estimator</a:t>
            </a:r>
            <a:r>
              <a:rPr kumimoji="1" lang="ja-JP" altLang="en-US" sz="2800"/>
              <a:t>の分散が小さくなる</a:t>
            </a:r>
            <a:endParaRPr kumimoji="1" lang="en-US" altLang="ja-JP" sz="2800"/>
          </a:p>
          <a:p>
            <a:r>
              <a:rPr lang="ja-JP" altLang="en-US" sz="2800"/>
              <a:t>これを</a:t>
            </a:r>
            <a:r>
              <a:rPr lang="en-US" altLang="ja-JP" sz="2800">
                <a:solidFill>
                  <a:srgbClr val="FF0000"/>
                </a:solidFill>
              </a:rPr>
              <a:t>improved estimator</a:t>
            </a:r>
            <a:r>
              <a:rPr lang="ja-JP" altLang="en-US" sz="2800"/>
              <a:t>と呼ぶ</a:t>
            </a:r>
            <a:endParaRPr kumimoji="1" lang="ja-JP" altLang="en-US" sz="2800"/>
          </a:p>
        </p:txBody>
      </p:sp>
    </p:spTree>
    <p:extLst>
      <p:ext uri="{BB962C8B-B14F-4D97-AF65-F5344CB8AC3E}">
        <p14:creationId xmlns:p14="http://schemas.microsoft.com/office/powerpoint/2010/main" val="38842130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25BD127C-C5EB-45DD-B08F-35B09AFD81D3}"/>
              </a:ext>
            </a:extLst>
          </p:cNvPr>
          <p:cNvSpPr>
            <a:spLocks noGrp="1"/>
          </p:cNvSpPr>
          <p:nvPr>
            <p:ph type="body" sz="quarter" idx="10"/>
          </p:nvPr>
        </p:nvSpPr>
        <p:spPr/>
        <p:txBody>
          <a:bodyPr/>
          <a:lstStyle/>
          <a:p>
            <a:r>
              <a:rPr lang="en-US" altLang="ja-JP"/>
              <a:t>Improved Estimator</a:t>
            </a:r>
            <a:endParaRPr kumimoji="1" lang="ja-JP" altLang="en-US"/>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E083216E-9DB8-4977-B534-8F65F8811EB9}"/>
                  </a:ext>
                </a:extLst>
              </p:cNvPr>
              <p:cNvSpPr txBox="1"/>
              <p:nvPr/>
            </p:nvSpPr>
            <p:spPr>
              <a:xfrm>
                <a:off x="611560" y="1268760"/>
                <a:ext cx="7776864" cy="1343509"/>
              </a:xfrm>
              <a:prstGeom prst="rect">
                <a:avLst/>
              </a:prstGeom>
              <a:noFill/>
            </p:spPr>
            <p:txBody>
              <a:bodyPr wrap="square">
                <a:spAutoFit/>
              </a:bodyPr>
              <a:lstStyle/>
              <a:p>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𝐸</m:t>
                      </m:r>
                      <m:d>
                        <m:dPr>
                          <m:begChr m:val="["/>
                          <m:endChr m:val="]"/>
                          <m:ctrlPr>
                            <a:rPr kumimoji="1" lang="en-US" altLang="ja-JP" sz="3200" b="0" i="1" smtClean="0">
                              <a:latin typeface="Cambria Math" panose="02040503050406030204" pitchFamily="18" charset="0"/>
                            </a:rPr>
                          </m:ctrlPr>
                        </m:d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e>
                      </m:d>
                      <m:r>
                        <a:rPr kumimoji="1" lang="en-US" altLang="ja-JP" sz="3200" b="0" i="1" smtClean="0">
                          <a:latin typeface="Cambria Math" panose="02040503050406030204" pitchFamily="18" charset="0"/>
                        </a:rPr>
                        <m:t>=</m:t>
                      </m:r>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𝑘</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𝑌</m:t>
                              </m:r>
                            </m:e>
                            <m:sub>
                              <m:r>
                                <a:rPr kumimoji="1" lang="en-US" altLang="ja-JP" sz="3200" b="0" i="1" smtClean="0">
                                  <a:latin typeface="Cambria Math" panose="02040503050406030204" pitchFamily="18" charset="0"/>
                                </a:rPr>
                                <m:t>𝑘</m:t>
                              </m:r>
                            </m:sub>
                          </m:sSub>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𝑘</m:t>
                              </m:r>
                            </m:sub>
                          </m:sSub>
                        </m:e>
                      </m:nary>
                      <m:r>
                        <a:rPr lang="en-US" altLang="ja-JP" sz="3200" i="1">
                          <a:latin typeface="Cambria Math" panose="02040503050406030204" pitchFamily="18" charset="0"/>
                        </a:rPr>
                        <m:t>=</m:t>
                      </m:r>
                      <m:nary>
                        <m:naryPr>
                          <m:chr m:val="∑"/>
                          <m:supHide m:val="on"/>
                          <m:ctrlPr>
                            <a:rPr lang="en-US" altLang="ja-JP" sz="3200" i="1">
                              <a:latin typeface="Cambria Math" panose="02040503050406030204" pitchFamily="18" charset="0"/>
                            </a:rPr>
                          </m:ctrlPr>
                        </m:naryPr>
                        <m:sub>
                          <m:r>
                            <a:rPr lang="en-US" altLang="ja-JP" sz="3200" i="1">
                              <a:latin typeface="Cambria Math" panose="02040503050406030204" pitchFamily="18" charset="0"/>
                            </a:rPr>
                            <m:t>𝑔</m:t>
                          </m:r>
                        </m:sub>
                        <m:sup/>
                        <m:e>
                          <m:nary>
                            <m:naryPr>
                              <m:chr m:val="∑"/>
                              <m:supHide m:val="on"/>
                              <m:ctrlPr>
                                <a:rPr lang="en-US" altLang="ja-JP" sz="3200" i="1">
                                  <a:latin typeface="Cambria Math" panose="02040503050406030204" pitchFamily="18" charset="0"/>
                                </a:rPr>
                              </m:ctrlPr>
                            </m:naryPr>
                            <m:sub>
                              <m:r>
                                <a:rPr lang="en-US" altLang="ja-JP" sz="3200" i="1">
                                  <a:latin typeface="Cambria Math" panose="02040503050406030204" pitchFamily="18" charset="0"/>
                                </a:rPr>
                                <m:t>𝑘</m:t>
                              </m:r>
                              <m:r>
                                <a:rPr lang="en-US" altLang="ja-JP" sz="3200" i="1">
                                  <a:latin typeface="Cambria Math" panose="02040503050406030204" pitchFamily="18" charset="0"/>
                                </a:rPr>
                                <m:t>∈</m:t>
                              </m:r>
                              <m:r>
                                <a:rPr lang="en-US" altLang="ja-JP" sz="3200" i="1">
                                  <a:latin typeface="Cambria Math" panose="02040503050406030204" pitchFamily="18" charset="0"/>
                                </a:rPr>
                                <m:t>𝑔</m:t>
                              </m:r>
                            </m:sub>
                            <m:sup/>
                            <m:e>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𝑌</m:t>
                                  </m:r>
                                </m:e>
                                <m:sub>
                                  <m:r>
                                    <a:rPr lang="en-US" altLang="ja-JP" sz="3200" i="1">
                                      <a:latin typeface="Cambria Math" panose="02040503050406030204" pitchFamily="18" charset="0"/>
                                    </a:rPr>
                                    <m:t>𝑘</m:t>
                                  </m:r>
                                </m:sub>
                              </m:sSub>
                              <m:sSub>
                                <m:sSubPr>
                                  <m:ctrlPr>
                                    <a:rPr lang="en-US" altLang="ja-JP" sz="3200" i="1">
                                      <a:latin typeface="Cambria Math" panose="02040503050406030204" pitchFamily="18" charset="0"/>
                                    </a:rPr>
                                  </m:ctrlPr>
                                </m:sSubPr>
                                <m:e>
                                  <m:r>
                                    <a:rPr lang="en-US" altLang="ja-JP" sz="3200" i="1">
                                      <a:latin typeface="Cambria Math" panose="02040503050406030204" pitchFamily="18" charset="0"/>
                                    </a:rPr>
                                    <m:t>𝑝</m:t>
                                  </m:r>
                                </m:e>
                                <m:sub>
                                  <m:r>
                                    <a:rPr lang="en-US" altLang="ja-JP" sz="3200" i="1">
                                      <a:latin typeface="Cambria Math" panose="02040503050406030204" pitchFamily="18" charset="0"/>
                                    </a:rPr>
                                    <m:t>𝑘</m:t>
                                  </m:r>
                                </m:sub>
                              </m:sSub>
                            </m:e>
                          </m:nary>
                        </m:e>
                      </m:nary>
                      <m:r>
                        <a:rPr lang="en-US" altLang="ja-JP" sz="3200" i="1">
                          <a:latin typeface="Cambria Math" panose="02040503050406030204" pitchFamily="18" charset="0"/>
                        </a:rPr>
                        <m:t>=</m:t>
                      </m:r>
                      <m:nary>
                        <m:naryPr>
                          <m:chr m:val="∑"/>
                          <m:supHide m:val="on"/>
                          <m:ctrlPr>
                            <a:rPr lang="en-US" altLang="ja-JP" sz="3200" i="1">
                              <a:latin typeface="Cambria Math" panose="02040503050406030204" pitchFamily="18" charset="0"/>
                            </a:rPr>
                          </m:ctrlPr>
                        </m:naryPr>
                        <m:sub>
                          <m:r>
                            <a:rPr lang="en-US" altLang="ja-JP" sz="3200" i="1">
                              <a:latin typeface="Cambria Math" panose="02040503050406030204" pitchFamily="18" charset="0"/>
                            </a:rPr>
                            <m:t>𝑔</m:t>
                          </m:r>
                        </m:sub>
                        <m:sup/>
                        <m:e>
                          <m:sSub>
                            <m:sSubPr>
                              <m:ctrlPr>
                                <a:rPr lang="en-US" altLang="ja-JP" sz="3200" i="1">
                                  <a:latin typeface="Cambria Math" panose="02040503050406030204" pitchFamily="18" charset="0"/>
                                </a:rPr>
                              </m:ctrlPr>
                            </m:sSubPr>
                            <m:e>
                              <m:acc>
                                <m:accPr>
                                  <m:chr m:val="̅"/>
                                  <m:ctrlPr>
                                    <a:rPr lang="en-US" altLang="ja-JP" sz="3200" i="1">
                                      <a:latin typeface="Cambria Math" panose="02040503050406030204" pitchFamily="18" charset="0"/>
                                    </a:rPr>
                                  </m:ctrlPr>
                                </m:accPr>
                                <m:e>
                                  <m:r>
                                    <a:rPr lang="en-US" altLang="ja-JP" sz="3200" i="1">
                                      <a:latin typeface="Cambria Math" panose="02040503050406030204" pitchFamily="18" charset="0"/>
                                    </a:rPr>
                                    <m:t>𝑌</m:t>
                                  </m:r>
                                </m:e>
                              </m:acc>
                            </m:e>
                            <m:sub>
                              <m:r>
                                <a:rPr lang="en-US" altLang="ja-JP" sz="3200" i="1">
                                  <a:latin typeface="Cambria Math" panose="02040503050406030204" pitchFamily="18" charset="0"/>
                                </a:rPr>
                                <m:t>𝑔</m:t>
                              </m:r>
                            </m:sub>
                          </m:sSub>
                          <m:sSub>
                            <m:sSubPr>
                              <m:ctrlPr>
                                <a:rPr lang="en-US" altLang="ja-JP" sz="3200" b="0" i="1" smtClean="0">
                                  <a:latin typeface="Cambria Math" panose="02040503050406030204" pitchFamily="18" charset="0"/>
                                </a:rPr>
                              </m:ctrlPr>
                            </m:sSubPr>
                            <m:e>
                              <m:r>
                                <a:rPr lang="en-US" altLang="ja-JP" sz="3200" b="0" i="1" smtClean="0">
                                  <a:latin typeface="Cambria Math" panose="02040503050406030204" pitchFamily="18" charset="0"/>
                                </a:rPr>
                                <m:t>𝑝</m:t>
                              </m:r>
                            </m:e>
                            <m:sub>
                              <m:r>
                                <a:rPr lang="en-US" altLang="ja-JP" sz="3200" b="0" i="1" smtClean="0">
                                  <a:latin typeface="Cambria Math" panose="02040503050406030204" pitchFamily="18" charset="0"/>
                                </a:rPr>
                                <m:t>𝑔</m:t>
                              </m:r>
                            </m:sub>
                          </m:sSub>
                        </m:e>
                      </m:nary>
                    </m:oMath>
                  </m:oMathPara>
                </a14:m>
                <a:endParaRPr lang="en-US" altLang="ja-JP" sz="3200"/>
              </a:p>
            </p:txBody>
          </p:sp>
        </mc:Choice>
        <mc:Fallback>
          <p:sp>
            <p:nvSpPr>
              <p:cNvPr id="4" name="テキスト ボックス 3">
                <a:extLst>
                  <a:ext uri="{FF2B5EF4-FFF2-40B4-BE49-F238E27FC236}">
                    <a16:creationId xmlns:a16="http://schemas.microsoft.com/office/drawing/2014/main" id="{E083216E-9DB8-4977-B534-8F65F8811EB9}"/>
                  </a:ext>
                </a:extLst>
              </p:cNvPr>
              <p:cNvSpPr txBox="1">
                <a:spLocks noRot="1" noChangeAspect="1" noMove="1" noResize="1" noEditPoints="1" noAdjustHandles="1" noChangeArrowheads="1" noChangeShapeType="1" noTextEdit="1"/>
              </p:cNvSpPr>
              <p:nvPr/>
            </p:nvSpPr>
            <p:spPr>
              <a:xfrm>
                <a:off x="611560" y="1268760"/>
                <a:ext cx="7776864" cy="1343509"/>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97B8BAED-943E-47DD-9EB6-9A8FE35A131A}"/>
                  </a:ext>
                </a:extLst>
              </p:cNvPr>
              <p:cNvSpPr txBox="1"/>
              <p:nvPr/>
            </p:nvSpPr>
            <p:spPr>
              <a:xfrm>
                <a:off x="467544" y="3212976"/>
                <a:ext cx="8235203" cy="1130631"/>
              </a:xfrm>
              <a:prstGeom prst="rect">
                <a:avLst/>
              </a:prstGeom>
              <a:noFill/>
            </p:spPr>
            <p:txBody>
              <a:bodyPr wrap="none" rtlCol="0">
                <a:spAutoFit/>
              </a:bodyPr>
              <a:lstStyle/>
              <a:p>
                <a:r>
                  <a:rPr kumimoji="1" lang="ja-JP" altLang="en-US" sz="3200"/>
                  <a:t>確率</a:t>
                </a:r>
                <a14:m>
                  <m:oMath xmlns:m="http://schemas.openxmlformats.org/officeDocument/2006/math">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𝑝</m:t>
                        </m:r>
                      </m:e>
                      <m:sub>
                        <m:r>
                          <a:rPr kumimoji="1" lang="en-US" altLang="ja-JP" sz="3200" b="0" i="1" smtClean="0">
                            <a:latin typeface="Cambria Math" panose="02040503050406030204" pitchFamily="18" charset="0"/>
                          </a:rPr>
                          <m:t>𝑔</m:t>
                        </m:r>
                      </m:sub>
                    </m:sSub>
                  </m:oMath>
                </a14:m>
                <a:r>
                  <a:rPr kumimoji="1" lang="ja-JP" altLang="en-US" sz="3200"/>
                  <a:t>で状態</a:t>
                </a:r>
                <a14:m>
                  <m:oMath xmlns:m="http://schemas.openxmlformats.org/officeDocument/2006/math">
                    <m:r>
                      <a:rPr kumimoji="1" lang="en-US" altLang="ja-JP" sz="3200" b="0" i="1" smtClean="0">
                        <a:latin typeface="Cambria Math" panose="02040503050406030204" pitchFamily="18" charset="0"/>
                      </a:rPr>
                      <m:t>𝑔</m:t>
                    </m:r>
                    <m:r>
                      <a:rPr lang="ja-JP" altLang="en-US" sz="3200" i="1">
                        <a:latin typeface="Cambria Math" panose="02040503050406030204" pitchFamily="18" charset="0"/>
                      </a:rPr>
                      <m:t>となる</m:t>
                    </m:r>
                  </m:oMath>
                </a14:m>
                <a:r>
                  <a:rPr kumimoji="1" lang="ja-JP" altLang="en-US" sz="3200"/>
                  <a:t>確率変数</a:t>
                </a:r>
                <a14:m>
                  <m:oMath xmlns:m="http://schemas.openxmlformats.org/officeDocument/2006/math">
                    <m:sSub>
                      <m:sSubPr>
                        <m:ctrlPr>
                          <a:rPr kumimoji="1" lang="en-US" altLang="ja-JP" sz="3200" b="0" i="1"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e>
                      <m:sub>
                        <m:r>
                          <m:rPr>
                            <m:sty m:val="p"/>
                          </m:rPr>
                          <a:rPr kumimoji="1" lang="en-US" altLang="ja-JP" sz="3200" b="0" i="0" smtClean="0">
                            <a:latin typeface="Cambria Math" panose="02040503050406030204" pitchFamily="18" charset="0"/>
                          </a:rPr>
                          <m:t>I</m:t>
                        </m:r>
                      </m:sub>
                    </m:sSub>
                    <m:r>
                      <a:rPr lang="ja-JP" altLang="en-US" sz="3200" i="1">
                        <a:latin typeface="Cambria Math" panose="02040503050406030204" pitchFamily="18" charset="0"/>
                      </a:rPr>
                      <m:t>を</m:t>
                    </m:r>
                  </m:oMath>
                </a14:m>
                <a:r>
                  <a:rPr kumimoji="1" lang="ja-JP" altLang="en-US" sz="3200"/>
                  <a:t>考える</a:t>
                </a:r>
                <a:r>
                  <a:rPr lang="ja-JP" altLang="en-US" sz="3200"/>
                  <a:t>と</a:t>
                </a:r>
                <a:endParaRPr lang="en-US" altLang="ja-JP" sz="3200"/>
              </a:p>
              <a:p>
                <a:r>
                  <a:rPr lang="ja-JP" altLang="en-US" sz="3200"/>
                  <a:t>もとの確率変数</a:t>
                </a:r>
                <a14:m>
                  <m:oMath xmlns:m="http://schemas.openxmlformats.org/officeDocument/2006/math">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oMath>
                </a14:m>
                <a:r>
                  <a:rPr kumimoji="1" lang="ja-JP" altLang="en-US" sz="3200"/>
                  <a:t>よりも分散が小さくなる</a:t>
                </a:r>
              </a:p>
            </p:txBody>
          </p:sp>
        </mc:Choice>
        <mc:Fallback>
          <p:sp>
            <p:nvSpPr>
              <p:cNvPr id="8" name="テキスト ボックス 7">
                <a:extLst>
                  <a:ext uri="{FF2B5EF4-FFF2-40B4-BE49-F238E27FC236}">
                    <a16:creationId xmlns:a16="http://schemas.microsoft.com/office/drawing/2014/main" id="{97B8BAED-943E-47DD-9EB6-9A8FE35A131A}"/>
                  </a:ext>
                </a:extLst>
              </p:cNvPr>
              <p:cNvSpPr txBox="1">
                <a:spLocks noRot="1" noChangeAspect="1" noMove="1" noResize="1" noEditPoints="1" noAdjustHandles="1" noChangeArrowheads="1" noChangeShapeType="1" noTextEdit="1"/>
              </p:cNvSpPr>
              <p:nvPr/>
            </p:nvSpPr>
            <p:spPr>
              <a:xfrm>
                <a:off x="467544" y="3212976"/>
                <a:ext cx="8235203" cy="1130631"/>
              </a:xfrm>
              <a:prstGeom prst="rect">
                <a:avLst/>
              </a:prstGeom>
              <a:blipFill>
                <a:blip r:embed="rId3"/>
                <a:stretch>
                  <a:fillRect l="-1925" t="-9140" r="-666" b="-14516"/>
                </a:stretch>
              </a:blipFill>
            </p:spPr>
            <p:txBody>
              <a:bodyPr/>
              <a:lstStyle/>
              <a:p>
                <a:r>
                  <a:rPr lang="ja-JP" altLang="en-US">
                    <a:noFill/>
                  </a:rPr>
                  <a:t> </a:t>
                </a:r>
              </a:p>
            </p:txBody>
          </p:sp>
        </mc:Fallback>
      </mc:AlternateContent>
      <p:sp>
        <p:nvSpPr>
          <p:cNvPr id="9" name="楕円 8">
            <a:extLst>
              <a:ext uri="{FF2B5EF4-FFF2-40B4-BE49-F238E27FC236}">
                <a16:creationId xmlns:a16="http://schemas.microsoft.com/office/drawing/2014/main" id="{47B350E7-3EA9-4DCA-A12D-F5A5B0981602}"/>
              </a:ext>
            </a:extLst>
          </p:cNvPr>
          <p:cNvSpPr/>
          <p:nvPr/>
        </p:nvSpPr>
        <p:spPr>
          <a:xfrm>
            <a:off x="6948264" y="2636912"/>
            <a:ext cx="144016" cy="144016"/>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13" name="コネクタ: カギ線 12">
            <a:extLst>
              <a:ext uri="{FF2B5EF4-FFF2-40B4-BE49-F238E27FC236}">
                <a16:creationId xmlns:a16="http://schemas.microsoft.com/office/drawing/2014/main" id="{6338ECB7-1DC0-4C5C-8356-269E51FEF4B0}"/>
              </a:ext>
            </a:extLst>
          </p:cNvPr>
          <p:cNvCxnSpPr>
            <a:cxnSpLocks/>
            <a:stCxn id="8" idx="0"/>
            <a:endCxn id="9" idx="4"/>
          </p:cNvCxnSpPr>
          <p:nvPr/>
        </p:nvCxnSpPr>
        <p:spPr>
          <a:xfrm rot="5400000" flipH="1" flipV="1">
            <a:off x="5586685" y="1779389"/>
            <a:ext cx="432048" cy="2435126"/>
          </a:xfrm>
          <a:prstGeom prst="bentConnector3">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18" name="テキスト ボックス 17">
                <a:extLst>
                  <a:ext uri="{FF2B5EF4-FFF2-40B4-BE49-F238E27FC236}">
                    <a16:creationId xmlns:a16="http://schemas.microsoft.com/office/drawing/2014/main" id="{70C9C4EA-C3B4-4D2C-A8DE-A00FAF31361A}"/>
                  </a:ext>
                </a:extLst>
              </p:cNvPr>
              <p:cNvSpPr txBox="1"/>
              <p:nvPr/>
            </p:nvSpPr>
            <p:spPr>
              <a:xfrm>
                <a:off x="2051720" y="4437112"/>
                <a:ext cx="4572000" cy="85658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400" b="0" i="1" smtClean="0">
                          <a:latin typeface="Cambria Math" panose="02040503050406030204" pitchFamily="18" charset="0"/>
                        </a:rPr>
                        <m:t>𝑉</m:t>
                      </m:r>
                      <m:d>
                        <m:dPr>
                          <m:begChr m:val="["/>
                          <m:endChr m:val="]"/>
                          <m:ctrlPr>
                            <a:rPr kumimoji="1" lang="en-US" altLang="ja-JP" sz="4400" b="0" i="1" smtClean="0">
                              <a:latin typeface="Cambria Math" panose="02040503050406030204" pitchFamily="18" charset="0"/>
                            </a:rPr>
                          </m:ctrlPr>
                        </m:dPr>
                        <m:e>
                          <m:acc>
                            <m:accPr>
                              <m:chr m:val="̂"/>
                              <m:ctrlPr>
                                <a:rPr kumimoji="1" lang="en-US" altLang="ja-JP" sz="4400" b="0" i="1" smtClean="0">
                                  <a:latin typeface="Cambria Math" panose="02040503050406030204" pitchFamily="18" charset="0"/>
                                </a:rPr>
                              </m:ctrlPr>
                            </m:accPr>
                            <m:e>
                              <m:r>
                                <a:rPr kumimoji="1" lang="en-US" altLang="ja-JP" sz="4400" b="0" i="1" smtClean="0">
                                  <a:latin typeface="Cambria Math" panose="02040503050406030204" pitchFamily="18" charset="0"/>
                                </a:rPr>
                                <m:t>𝑋</m:t>
                              </m:r>
                            </m:e>
                          </m:acc>
                        </m:e>
                      </m:d>
                      <m:r>
                        <a:rPr kumimoji="1" lang="en-US" altLang="ja-JP" sz="4400" b="0" i="1" smtClean="0">
                          <a:latin typeface="Cambria Math" panose="02040503050406030204" pitchFamily="18" charset="0"/>
                        </a:rPr>
                        <m:t>&lt;</m:t>
                      </m:r>
                      <m:r>
                        <a:rPr kumimoji="1" lang="en-US" altLang="ja-JP" sz="4400" b="0" i="1" smtClean="0">
                          <a:latin typeface="Cambria Math" panose="02040503050406030204" pitchFamily="18" charset="0"/>
                        </a:rPr>
                        <m:t>𝑉</m:t>
                      </m:r>
                      <m:d>
                        <m:dPr>
                          <m:begChr m:val="["/>
                          <m:endChr m:val="]"/>
                          <m:ctrlPr>
                            <a:rPr kumimoji="1" lang="en-US" altLang="ja-JP" sz="4400" b="0" i="1" smtClean="0">
                              <a:latin typeface="Cambria Math" panose="02040503050406030204" pitchFamily="18" charset="0"/>
                            </a:rPr>
                          </m:ctrlPr>
                        </m:dPr>
                        <m:e>
                          <m:sSub>
                            <m:sSubPr>
                              <m:ctrlPr>
                                <a:rPr lang="en-US" altLang="ja-JP" sz="4400" i="1">
                                  <a:latin typeface="Cambria Math" panose="02040503050406030204" pitchFamily="18" charset="0"/>
                                </a:rPr>
                              </m:ctrlPr>
                            </m:sSubPr>
                            <m:e>
                              <m:acc>
                                <m:accPr>
                                  <m:chr m:val="̂"/>
                                  <m:ctrlPr>
                                    <a:rPr lang="en-US" altLang="ja-JP" sz="4400" i="1">
                                      <a:latin typeface="Cambria Math" panose="02040503050406030204" pitchFamily="18" charset="0"/>
                                    </a:rPr>
                                  </m:ctrlPr>
                                </m:accPr>
                                <m:e>
                                  <m:r>
                                    <a:rPr lang="en-US" altLang="ja-JP" sz="4400" i="1">
                                      <a:latin typeface="Cambria Math" panose="02040503050406030204" pitchFamily="18" charset="0"/>
                                    </a:rPr>
                                    <m:t>𝑋</m:t>
                                  </m:r>
                                </m:e>
                              </m:acc>
                            </m:e>
                            <m:sub>
                              <m:r>
                                <m:rPr>
                                  <m:sty m:val="p"/>
                                </m:rPr>
                                <a:rPr lang="en-US" altLang="ja-JP" sz="4400" i="0">
                                  <a:latin typeface="Cambria Math" panose="02040503050406030204" pitchFamily="18" charset="0"/>
                                </a:rPr>
                                <m:t>I</m:t>
                              </m:r>
                            </m:sub>
                          </m:sSub>
                        </m:e>
                      </m:d>
                    </m:oMath>
                  </m:oMathPara>
                </a14:m>
                <a:endParaRPr lang="ja-JP" altLang="en-US" sz="4400"/>
              </a:p>
            </p:txBody>
          </p:sp>
        </mc:Choice>
        <mc:Fallback>
          <p:sp>
            <p:nvSpPr>
              <p:cNvPr id="18" name="テキスト ボックス 17">
                <a:extLst>
                  <a:ext uri="{FF2B5EF4-FFF2-40B4-BE49-F238E27FC236}">
                    <a16:creationId xmlns:a16="http://schemas.microsoft.com/office/drawing/2014/main" id="{70C9C4EA-C3B4-4D2C-A8DE-A00FAF31361A}"/>
                  </a:ext>
                </a:extLst>
              </p:cNvPr>
              <p:cNvSpPr txBox="1">
                <a:spLocks noRot="1" noChangeAspect="1" noMove="1" noResize="1" noEditPoints="1" noAdjustHandles="1" noChangeArrowheads="1" noChangeShapeType="1" noTextEdit="1"/>
              </p:cNvSpPr>
              <p:nvPr/>
            </p:nvSpPr>
            <p:spPr>
              <a:xfrm>
                <a:off x="2051720" y="4437112"/>
                <a:ext cx="4572000" cy="856581"/>
              </a:xfrm>
              <a:prstGeom prst="rect">
                <a:avLst/>
              </a:prstGeom>
              <a:blipFill>
                <a:blip r:embed="rId4"/>
                <a:stretch>
                  <a:fillRect/>
                </a:stretch>
              </a:blipFill>
            </p:spPr>
            <p:txBody>
              <a:bodyPr/>
              <a:lstStyle/>
              <a:p>
                <a:r>
                  <a:rPr lang="ja-JP" altLang="en-US">
                    <a:noFill/>
                  </a:rPr>
                  <a:t> </a:t>
                </a:r>
              </a:p>
            </p:txBody>
          </p:sp>
        </mc:Fallback>
      </mc:AlternateContent>
      <p:sp>
        <p:nvSpPr>
          <p:cNvPr id="19" name="テキスト ボックス 18">
            <a:extLst>
              <a:ext uri="{FF2B5EF4-FFF2-40B4-BE49-F238E27FC236}">
                <a16:creationId xmlns:a16="http://schemas.microsoft.com/office/drawing/2014/main" id="{7C40F542-1D58-4A74-B10C-0FDC057AC569}"/>
              </a:ext>
            </a:extLst>
          </p:cNvPr>
          <p:cNvSpPr txBox="1"/>
          <p:nvPr/>
        </p:nvSpPr>
        <p:spPr>
          <a:xfrm>
            <a:off x="467544" y="5517232"/>
            <a:ext cx="7204216" cy="1077218"/>
          </a:xfrm>
          <a:prstGeom prst="rect">
            <a:avLst/>
          </a:prstGeom>
          <a:noFill/>
        </p:spPr>
        <p:txBody>
          <a:bodyPr wrap="none" rtlCol="0">
            <a:spAutoFit/>
          </a:bodyPr>
          <a:lstStyle/>
          <a:p>
            <a:r>
              <a:rPr kumimoji="1" lang="ja-JP" altLang="en-US" sz="3200"/>
              <a:t>対応する</a:t>
            </a:r>
            <a:r>
              <a:rPr kumimoji="1" lang="en-US" altLang="ja-JP" sz="3200"/>
              <a:t>estimator</a:t>
            </a:r>
            <a:r>
              <a:rPr kumimoji="1" lang="ja-JP" altLang="en-US" sz="3200"/>
              <a:t>の分散も小さくなる</a:t>
            </a:r>
            <a:endParaRPr kumimoji="1" lang="en-US" altLang="ja-JP" sz="3200"/>
          </a:p>
          <a:p>
            <a:r>
              <a:rPr lang="ja-JP" altLang="en-US" sz="3200"/>
              <a:t>これを</a:t>
            </a:r>
            <a:r>
              <a:rPr lang="en-US" altLang="ja-JP" sz="3200">
                <a:solidFill>
                  <a:srgbClr val="FF0000"/>
                </a:solidFill>
              </a:rPr>
              <a:t>improved estimator</a:t>
            </a:r>
            <a:r>
              <a:rPr lang="ja-JP" altLang="en-US" sz="3200"/>
              <a:t>と呼ぶ</a:t>
            </a:r>
            <a:endParaRPr kumimoji="1" lang="ja-JP" altLang="en-US" sz="3200"/>
          </a:p>
        </p:txBody>
      </p:sp>
    </p:spTree>
    <p:extLst>
      <p:ext uri="{BB962C8B-B14F-4D97-AF65-F5344CB8AC3E}">
        <p14:creationId xmlns:p14="http://schemas.microsoft.com/office/powerpoint/2010/main" val="377912138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E852788-D8C0-4375-A12F-7661EA137F02}"/>
              </a:ext>
            </a:extLst>
          </p:cNvPr>
          <p:cNvSpPr>
            <a:spLocks noGrp="1"/>
          </p:cNvSpPr>
          <p:nvPr>
            <p:ph type="body" sz="quarter" idx="10"/>
          </p:nvPr>
        </p:nvSpPr>
        <p:spPr/>
        <p:txBody>
          <a:bodyPr/>
          <a:lstStyle/>
          <a:p>
            <a:r>
              <a:rPr kumimoji="1" lang="ja-JP" altLang="en-US" dirty="0"/>
              <a:t>イジング模型</a:t>
            </a:r>
          </a:p>
        </p:txBody>
      </p:sp>
      <p:sp>
        <p:nvSpPr>
          <p:cNvPr id="3" name="テキスト ボックス 2">
            <a:extLst>
              <a:ext uri="{FF2B5EF4-FFF2-40B4-BE49-F238E27FC236}">
                <a16:creationId xmlns:a16="http://schemas.microsoft.com/office/drawing/2014/main" id="{EF3F66D5-991F-44E4-983E-B732F7E5D77A}"/>
              </a:ext>
            </a:extLst>
          </p:cNvPr>
          <p:cNvSpPr txBox="1"/>
          <p:nvPr/>
        </p:nvSpPr>
        <p:spPr>
          <a:xfrm>
            <a:off x="467544" y="1124744"/>
            <a:ext cx="7571303" cy="584775"/>
          </a:xfrm>
          <a:prstGeom prst="rect">
            <a:avLst/>
          </a:prstGeom>
          <a:noFill/>
        </p:spPr>
        <p:txBody>
          <a:bodyPr wrap="none" rtlCol="0">
            <a:spAutoFit/>
          </a:bodyPr>
          <a:lstStyle/>
          <a:p>
            <a:r>
              <a:rPr kumimoji="1" lang="ja-JP" altLang="en-US" sz="3200"/>
              <a:t>全系のエネルギーは以下のように書ける</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C78E4DF-1E45-412C-AEA7-BC0FE54EDFFD}"/>
                  </a:ext>
                </a:extLst>
              </p:cNvPr>
              <p:cNvSpPr txBox="1"/>
              <p:nvPr/>
            </p:nvSpPr>
            <p:spPr>
              <a:xfrm>
                <a:off x="2339752" y="1844824"/>
                <a:ext cx="3683188" cy="165635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𝐻</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𝐽</m:t>
                      </m:r>
                      <m:nary>
                        <m:naryPr>
                          <m:chr m:val="∑"/>
                          <m:supHide m:val="on"/>
                          <m:ctrlPr>
                            <a:rPr kumimoji="1" lang="en-US" altLang="ja-JP" sz="4000" b="0" i="1" smtClean="0">
                              <a:latin typeface="Cambria Math" panose="02040503050406030204" pitchFamily="18" charset="0"/>
                            </a:rPr>
                          </m:ctrlPr>
                        </m:naryPr>
                        <m:sub>
                          <m:d>
                            <m:dPr>
                              <m:begChr m:val="⟨"/>
                              <m:endChr m:val="⟩"/>
                              <m:ctrlPr>
                                <a:rPr kumimoji="1" lang="en-US" altLang="ja-JP" sz="4000" b="0" i="1" smtClean="0">
                                  <a:latin typeface="Cambria Math" panose="02040503050406030204" pitchFamily="18" charset="0"/>
                                </a:rPr>
                              </m:ctrlPr>
                            </m:dPr>
                            <m:e>
                              <m:r>
                                <a:rPr kumimoji="1" lang="en-US" altLang="ja-JP" sz="4000" b="0" i="1" smtClean="0">
                                  <a:latin typeface="Cambria Math" panose="02040503050406030204" pitchFamily="18" charset="0"/>
                                </a:rPr>
                                <m:t>𝑖</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𝑗</m:t>
                              </m:r>
                            </m:e>
                          </m:d>
                        </m:sub>
                        <m:sup/>
                        <m:e>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𝑖</m:t>
                              </m:r>
                            </m:sub>
                          </m:sSub>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𝜎</m:t>
                              </m:r>
                            </m:e>
                            <m:sub>
                              <m:r>
                                <a:rPr kumimoji="1" lang="en-US" altLang="ja-JP" sz="4000" b="0" i="1" smtClean="0">
                                  <a:latin typeface="Cambria Math" panose="02040503050406030204" pitchFamily="18" charset="0"/>
                                </a:rPr>
                                <m:t>𝑗</m:t>
                              </m:r>
                            </m:sub>
                          </m:sSub>
                        </m:e>
                      </m:nary>
                    </m:oMath>
                  </m:oMathPara>
                </a14:m>
                <a:endParaRPr kumimoji="1" lang="ja-JP" altLang="en-US" sz="4000" dirty="0"/>
              </a:p>
            </p:txBody>
          </p:sp>
        </mc:Choice>
        <mc:Fallback xmlns="">
          <p:sp>
            <p:nvSpPr>
              <p:cNvPr id="4" name="テキスト ボックス 3">
                <a:extLst>
                  <a:ext uri="{FF2B5EF4-FFF2-40B4-BE49-F238E27FC236}">
                    <a16:creationId xmlns:a16="http://schemas.microsoft.com/office/drawing/2014/main" id="{BC78E4DF-1E45-412C-AEA7-BC0FE54EDFFD}"/>
                  </a:ext>
                </a:extLst>
              </p:cNvPr>
              <p:cNvSpPr txBox="1">
                <a:spLocks noRot="1" noChangeAspect="1" noMove="1" noResize="1" noEditPoints="1" noAdjustHandles="1" noChangeArrowheads="1" noChangeShapeType="1" noTextEdit="1"/>
              </p:cNvSpPr>
              <p:nvPr/>
            </p:nvSpPr>
            <p:spPr>
              <a:xfrm>
                <a:off x="2339752" y="1844824"/>
                <a:ext cx="3683188" cy="1656351"/>
              </a:xfrm>
              <a:prstGeom prst="rect">
                <a:avLst/>
              </a:prstGeom>
              <a:blipFill>
                <a:blip r:embed="rId2"/>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683E5B92-01DC-4FB8-BAE0-F027B7ED0E41}"/>
              </a:ext>
            </a:extLst>
          </p:cNvPr>
          <p:cNvSpPr txBox="1"/>
          <p:nvPr/>
        </p:nvSpPr>
        <p:spPr>
          <a:xfrm>
            <a:off x="1691680" y="3861048"/>
            <a:ext cx="6647974" cy="461665"/>
          </a:xfrm>
          <a:prstGeom prst="rect">
            <a:avLst/>
          </a:prstGeom>
          <a:noFill/>
        </p:spPr>
        <p:txBody>
          <a:bodyPr wrap="none" rtlCol="0">
            <a:spAutoFit/>
          </a:bodyPr>
          <a:lstStyle/>
          <a:p>
            <a:r>
              <a:rPr kumimoji="1" lang="ja-JP" altLang="en-US" sz="2400"/>
              <a:t>系の全てのボンドについて和をとるという意味</a:t>
            </a:r>
          </a:p>
        </p:txBody>
      </p:sp>
      <p:cxnSp>
        <p:nvCxnSpPr>
          <p:cNvPr id="7" name="直線矢印コネクタ 6">
            <a:extLst>
              <a:ext uri="{FF2B5EF4-FFF2-40B4-BE49-F238E27FC236}">
                <a16:creationId xmlns:a16="http://schemas.microsoft.com/office/drawing/2014/main" id="{75FE24F2-A292-479C-A94F-684F737AA4BB}"/>
              </a:ext>
            </a:extLst>
          </p:cNvPr>
          <p:cNvCxnSpPr/>
          <p:nvPr/>
        </p:nvCxnSpPr>
        <p:spPr>
          <a:xfrm flipH="1" flipV="1">
            <a:off x="4572000" y="3501008"/>
            <a:ext cx="216024"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8" name="テキスト ボックス 7">
            <a:extLst>
              <a:ext uri="{FF2B5EF4-FFF2-40B4-BE49-F238E27FC236}">
                <a16:creationId xmlns:a16="http://schemas.microsoft.com/office/drawing/2014/main" id="{CF7D452D-3BCB-4D53-A097-6B0DB2F89054}"/>
              </a:ext>
            </a:extLst>
          </p:cNvPr>
          <p:cNvSpPr txBox="1"/>
          <p:nvPr/>
        </p:nvSpPr>
        <p:spPr>
          <a:xfrm>
            <a:off x="179512" y="5085184"/>
            <a:ext cx="8802410" cy="523220"/>
          </a:xfrm>
          <a:prstGeom prst="rect">
            <a:avLst/>
          </a:prstGeom>
          <a:noFill/>
        </p:spPr>
        <p:txBody>
          <a:bodyPr wrap="none" rtlCol="0">
            <a:spAutoFit/>
          </a:bodyPr>
          <a:lstStyle/>
          <a:p>
            <a:r>
              <a:rPr lang="ja-JP" altLang="en-US" sz="2800"/>
              <a:t>全系のエネルギーを与える量を</a:t>
            </a:r>
            <a:r>
              <a:rPr lang="ja-JP" altLang="en-US" sz="2800">
                <a:solidFill>
                  <a:srgbClr val="FF0000"/>
                </a:solidFill>
              </a:rPr>
              <a:t>ハミルトニアン</a:t>
            </a:r>
            <a:r>
              <a:rPr lang="ja-JP" altLang="en-US" sz="2800"/>
              <a:t>とよぶ</a:t>
            </a:r>
            <a:endParaRPr kumimoji="1" lang="ja-JP" altLang="en-US" sz="2800"/>
          </a:p>
        </p:txBody>
      </p:sp>
    </p:spTree>
    <p:extLst>
      <p:ext uri="{BB962C8B-B14F-4D97-AF65-F5344CB8AC3E}">
        <p14:creationId xmlns:p14="http://schemas.microsoft.com/office/powerpoint/2010/main" val="2327467911"/>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9A4044D-6E03-447B-8604-5A66FB9C84E2}"/>
              </a:ext>
            </a:extLst>
          </p:cNvPr>
          <p:cNvSpPr>
            <a:spLocks noGrp="1"/>
          </p:cNvSpPr>
          <p:nvPr>
            <p:ph type="body" sz="quarter" idx="10"/>
          </p:nvPr>
        </p:nvSpPr>
        <p:spPr/>
        <p:txBody>
          <a:bodyPr/>
          <a:lstStyle/>
          <a:p>
            <a:r>
              <a:rPr kumimoji="1" lang="en-US" altLang="ja-JP"/>
              <a:t>Improved Estimator</a:t>
            </a:r>
            <a:r>
              <a:rPr kumimoji="1" lang="ja-JP" altLang="en-US"/>
              <a:t>の例</a:t>
            </a:r>
          </a:p>
        </p:txBody>
      </p:sp>
      <p:pic>
        <p:nvPicPr>
          <p:cNvPr id="37" name="図 36">
            <a:extLst>
              <a:ext uri="{FF2B5EF4-FFF2-40B4-BE49-F238E27FC236}">
                <a16:creationId xmlns:a16="http://schemas.microsoft.com/office/drawing/2014/main" id="{AE1178EF-4841-41C9-AF05-D7A7D80CAFF5}"/>
              </a:ext>
            </a:extLst>
          </p:cNvPr>
          <p:cNvPicPr>
            <a:picLocks noChangeAspect="1"/>
          </p:cNvPicPr>
          <p:nvPr/>
        </p:nvPicPr>
        <p:blipFill>
          <a:blip r:embed="rId2"/>
          <a:stretch>
            <a:fillRect/>
          </a:stretch>
        </p:blipFill>
        <p:spPr>
          <a:xfrm>
            <a:off x="395536" y="1196752"/>
            <a:ext cx="952500" cy="952500"/>
          </a:xfrm>
          <a:prstGeom prst="rect">
            <a:avLst/>
          </a:prstGeom>
        </p:spPr>
      </p:pic>
      <p:sp>
        <p:nvSpPr>
          <p:cNvPr id="40" name="テキスト ボックス 39">
            <a:extLst>
              <a:ext uri="{FF2B5EF4-FFF2-40B4-BE49-F238E27FC236}">
                <a16:creationId xmlns:a16="http://schemas.microsoft.com/office/drawing/2014/main" id="{0C36ACCC-D6FE-454D-82D5-D46C5CA97E54}"/>
              </a:ext>
            </a:extLst>
          </p:cNvPr>
          <p:cNvSpPr txBox="1"/>
          <p:nvPr/>
        </p:nvSpPr>
        <p:spPr>
          <a:xfrm>
            <a:off x="1331640" y="1340768"/>
            <a:ext cx="3057247" cy="584775"/>
          </a:xfrm>
          <a:prstGeom prst="rect">
            <a:avLst/>
          </a:prstGeom>
          <a:noFill/>
        </p:spPr>
        <p:txBody>
          <a:bodyPr wrap="none" rtlCol="0">
            <a:spAutoFit/>
          </a:bodyPr>
          <a:lstStyle/>
          <a:p>
            <a:r>
              <a:rPr lang="ja-JP" altLang="en-US" sz="3200"/>
              <a:t>サイコロの場合</a:t>
            </a:r>
            <a:endParaRPr kumimoji="1" lang="ja-JP" altLang="en-US" sz="3200"/>
          </a:p>
        </p:txBody>
      </p:sp>
      <p:grpSp>
        <p:nvGrpSpPr>
          <p:cNvPr id="44" name="グループ化 43">
            <a:extLst>
              <a:ext uri="{FF2B5EF4-FFF2-40B4-BE49-F238E27FC236}">
                <a16:creationId xmlns:a16="http://schemas.microsoft.com/office/drawing/2014/main" id="{2AA0E1FB-5AFC-4A17-AA3A-0FF3993DC4C2}"/>
              </a:ext>
            </a:extLst>
          </p:cNvPr>
          <p:cNvGrpSpPr/>
          <p:nvPr/>
        </p:nvGrpSpPr>
        <p:grpSpPr>
          <a:xfrm>
            <a:off x="2555776" y="2636912"/>
            <a:ext cx="792088" cy="792088"/>
            <a:chOff x="395536" y="5085184"/>
            <a:chExt cx="792088" cy="792088"/>
          </a:xfrm>
        </p:grpSpPr>
        <p:sp>
          <p:nvSpPr>
            <p:cNvPr id="45" name="角丸四角形 2">
              <a:extLst>
                <a:ext uri="{FF2B5EF4-FFF2-40B4-BE49-F238E27FC236}">
                  <a16:creationId xmlns:a16="http://schemas.microsoft.com/office/drawing/2014/main" id="{1E9F3002-422D-41C2-8A0F-3D85CCEEE25A}"/>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円/楕円 3">
              <a:extLst>
                <a:ext uri="{FF2B5EF4-FFF2-40B4-BE49-F238E27FC236}">
                  <a16:creationId xmlns:a16="http://schemas.microsoft.com/office/drawing/2014/main" id="{B3FE7004-CF95-4643-B4C7-F3ECD3BACD22}"/>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7" name="グループ化 46">
            <a:extLst>
              <a:ext uri="{FF2B5EF4-FFF2-40B4-BE49-F238E27FC236}">
                <a16:creationId xmlns:a16="http://schemas.microsoft.com/office/drawing/2014/main" id="{F719DE4A-D68A-4D7A-9A72-9C9A214217A6}"/>
              </a:ext>
            </a:extLst>
          </p:cNvPr>
          <p:cNvGrpSpPr/>
          <p:nvPr/>
        </p:nvGrpSpPr>
        <p:grpSpPr>
          <a:xfrm>
            <a:off x="4499992" y="2636912"/>
            <a:ext cx="792088" cy="792088"/>
            <a:chOff x="2555776" y="5085184"/>
            <a:chExt cx="792088" cy="792088"/>
          </a:xfrm>
        </p:grpSpPr>
        <p:sp>
          <p:nvSpPr>
            <p:cNvPr id="48" name="角丸四角形 5">
              <a:extLst>
                <a:ext uri="{FF2B5EF4-FFF2-40B4-BE49-F238E27FC236}">
                  <a16:creationId xmlns:a16="http://schemas.microsoft.com/office/drawing/2014/main" id="{DB71F87E-CDF8-4D20-B990-C3FF69C1EDEB}"/>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6">
              <a:extLst>
                <a:ext uri="{FF2B5EF4-FFF2-40B4-BE49-F238E27FC236}">
                  <a16:creationId xmlns:a16="http://schemas.microsoft.com/office/drawing/2014/main" id="{4AAB75EA-AB96-41A3-8D82-F784A4040172}"/>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7">
              <a:extLst>
                <a:ext uri="{FF2B5EF4-FFF2-40B4-BE49-F238E27FC236}">
                  <a16:creationId xmlns:a16="http://schemas.microsoft.com/office/drawing/2014/main" id="{95AE91FA-F381-4216-AA76-89AB4337EC3F}"/>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円/楕円 8">
              <a:extLst>
                <a:ext uri="{FF2B5EF4-FFF2-40B4-BE49-F238E27FC236}">
                  <a16:creationId xmlns:a16="http://schemas.microsoft.com/office/drawing/2014/main" id="{CEF7B69A-3776-445C-B6D9-59AAC29DC5A1}"/>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2" name="グループ化 51">
            <a:extLst>
              <a:ext uri="{FF2B5EF4-FFF2-40B4-BE49-F238E27FC236}">
                <a16:creationId xmlns:a16="http://schemas.microsoft.com/office/drawing/2014/main" id="{A6B35A10-145A-4B18-9122-AFC98F45E5A5}"/>
              </a:ext>
            </a:extLst>
          </p:cNvPr>
          <p:cNvGrpSpPr/>
          <p:nvPr/>
        </p:nvGrpSpPr>
        <p:grpSpPr>
          <a:xfrm>
            <a:off x="5508104" y="2636912"/>
            <a:ext cx="792088" cy="792088"/>
            <a:chOff x="3563888" y="5085184"/>
            <a:chExt cx="792088" cy="792088"/>
          </a:xfrm>
        </p:grpSpPr>
        <p:sp>
          <p:nvSpPr>
            <p:cNvPr id="53" name="角丸四角形 10">
              <a:extLst>
                <a:ext uri="{FF2B5EF4-FFF2-40B4-BE49-F238E27FC236}">
                  <a16:creationId xmlns:a16="http://schemas.microsoft.com/office/drawing/2014/main" id="{9D9774F4-B4EC-4575-A045-A09C40DED511}"/>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11">
              <a:extLst>
                <a:ext uri="{FF2B5EF4-FFF2-40B4-BE49-F238E27FC236}">
                  <a16:creationId xmlns:a16="http://schemas.microsoft.com/office/drawing/2014/main" id="{4D3FB7D6-AC74-4022-910F-933BA05BBC80}"/>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12">
              <a:extLst>
                <a:ext uri="{FF2B5EF4-FFF2-40B4-BE49-F238E27FC236}">
                  <a16:creationId xmlns:a16="http://schemas.microsoft.com/office/drawing/2014/main" id="{2D97C7A7-FAF9-480A-A3C5-3D5FF6ED9F07}"/>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13">
              <a:extLst>
                <a:ext uri="{FF2B5EF4-FFF2-40B4-BE49-F238E27FC236}">
                  <a16:creationId xmlns:a16="http://schemas.microsoft.com/office/drawing/2014/main" id="{7900AC8D-1514-42D7-BABE-78D69496B5BD}"/>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14">
              <a:extLst>
                <a:ext uri="{FF2B5EF4-FFF2-40B4-BE49-F238E27FC236}">
                  <a16:creationId xmlns:a16="http://schemas.microsoft.com/office/drawing/2014/main" id="{1AE91579-7AD5-4D07-B449-A66C9454D5CC}"/>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8" name="グループ化 57">
            <a:extLst>
              <a:ext uri="{FF2B5EF4-FFF2-40B4-BE49-F238E27FC236}">
                <a16:creationId xmlns:a16="http://schemas.microsoft.com/office/drawing/2014/main" id="{5E8B2925-029A-43E6-9FD6-952A0F155ADC}"/>
              </a:ext>
            </a:extLst>
          </p:cNvPr>
          <p:cNvGrpSpPr/>
          <p:nvPr/>
        </p:nvGrpSpPr>
        <p:grpSpPr>
          <a:xfrm>
            <a:off x="7452320" y="2636912"/>
            <a:ext cx="792088" cy="792088"/>
            <a:chOff x="6588224" y="2996952"/>
            <a:chExt cx="792088" cy="792088"/>
          </a:xfrm>
        </p:grpSpPr>
        <p:sp>
          <p:nvSpPr>
            <p:cNvPr id="59" name="角丸四角形 16">
              <a:extLst>
                <a:ext uri="{FF2B5EF4-FFF2-40B4-BE49-F238E27FC236}">
                  <a16:creationId xmlns:a16="http://schemas.microsoft.com/office/drawing/2014/main" id="{5D3D9079-3051-402C-BE83-CF2239E1F031}"/>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0" name="グループ化 59">
              <a:extLst>
                <a:ext uri="{FF2B5EF4-FFF2-40B4-BE49-F238E27FC236}">
                  <a16:creationId xmlns:a16="http://schemas.microsoft.com/office/drawing/2014/main" id="{0831244C-C9C3-4FB5-BDEE-3895FF9497E1}"/>
                </a:ext>
              </a:extLst>
            </p:cNvPr>
            <p:cNvGrpSpPr/>
            <p:nvPr/>
          </p:nvGrpSpPr>
          <p:grpSpPr>
            <a:xfrm>
              <a:off x="6713476" y="3083520"/>
              <a:ext cx="541584" cy="618953"/>
              <a:chOff x="6228184" y="4149080"/>
              <a:chExt cx="504056" cy="576064"/>
            </a:xfrm>
          </p:grpSpPr>
          <p:sp>
            <p:nvSpPr>
              <p:cNvPr id="61" name="円/楕円 18">
                <a:extLst>
                  <a:ext uri="{FF2B5EF4-FFF2-40B4-BE49-F238E27FC236}">
                    <a16:creationId xmlns:a16="http://schemas.microsoft.com/office/drawing/2014/main" id="{60EE2E49-BE0D-45A6-8D55-4698C777F878}"/>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19">
                <a:extLst>
                  <a:ext uri="{FF2B5EF4-FFF2-40B4-BE49-F238E27FC236}">
                    <a16:creationId xmlns:a16="http://schemas.microsoft.com/office/drawing/2014/main" id="{D142BEDB-AF62-4BE4-BF56-DC0D93C960E2}"/>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20">
                <a:extLst>
                  <a:ext uri="{FF2B5EF4-FFF2-40B4-BE49-F238E27FC236}">
                    <a16:creationId xmlns:a16="http://schemas.microsoft.com/office/drawing/2014/main" id="{71BE48A5-E868-4A47-9B6C-048EB89EDD56}"/>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21">
                <a:extLst>
                  <a:ext uri="{FF2B5EF4-FFF2-40B4-BE49-F238E27FC236}">
                    <a16:creationId xmlns:a16="http://schemas.microsoft.com/office/drawing/2014/main" id="{074003E0-B76A-4637-BA2B-C447BB856CD1}"/>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5" name="円/楕円 22">
                <a:extLst>
                  <a:ext uri="{FF2B5EF4-FFF2-40B4-BE49-F238E27FC236}">
                    <a16:creationId xmlns:a16="http://schemas.microsoft.com/office/drawing/2014/main" id="{04424290-7416-4A7D-95A7-0400F9CBFD09}"/>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6" name="円/楕円 23">
                <a:extLst>
                  <a:ext uri="{FF2B5EF4-FFF2-40B4-BE49-F238E27FC236}">
                    <a16:creationId xmlns:a16="http://schemas.microsoft.com/office/drawing/2014/main" id="{A18B3C50-E6FF-4B9F-9102-FF019462F466}"/>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67" name="グループ化 66">
            <a:extLst>
              <a:ext uri="{FF2B5EF4-FFF2-40B4-BE49-F238E27FC236}">
                <a16:creationId xmlns:a16="http://schemas.microsoft.com/office/drawing/2014/main" id="{9B6E0B2E-69D3-486C-8975-6F810B926F0B}"/>
              </a:ext>
            </a:extLst>
          </p:cNvPr>
          <p:cNvGrpSpPr/>
          <p:nvPr/>
        </p:nvGrpSpPr>
        <p:grpSpPr>
          <a:xfrm>
            <a:off x="3491880" y="2636912"/>
            <a:ext cx="792088" cy="792088"/>
            <a:chOff x="2555776" y="5085184"/>
            <a:chExt cx="792088" cy="792088"/>
          </a:xfrm>
        </p:grpSpPr>
        <p:sp>
          <p:nvSpPr>
            <p:cNvPr id="68" name="角丸四角形 35">
              <a:extLst>
                <a:ext uri="{FF2B5EF4-FFF2-40B4-BE49-F238E27FC236}">
                  <a16:creationId xmlns:a16="http://schemas.microsoft.com/office/drawing/2014/main" id="{4CCE3774-5C78-4EC1-89E2-E99A6907F83E}"/>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36">
              <a:extLst>
                <a:ext uri="{FF2B5EF4-FFF2-40B4-BE49-F238E27FC236}">
                  <a16:creationId xmlns:a16="http://schemas.microsoft.com/office/drawing/2014/main" id="{E73B43F7-F44C-43DE-8AB0-5F56546BE366}"/>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37">
              <a:extLst>
                <a:ext uri="{FF2B5EF4-FFF2-40B4-BE49-F238E27FC236}">
                  <a16:creationId xmlns:a16="http://schemas.microsoft.com/office/drawing/2014/main" id="{06610423-DAA0-4F0D-92C4-80103520A094}"/>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1" name="グループ化 70">
            <a:extLst>
              <a:ext uri="{FF2B5EF4-FFF2-40B4-BE49-F238E27FC236}">
                <a16:creationId xmlns:a16="http://schemas.microsoft.com/office/drawing/2014/main" id="{A0B9A617-6AC8-49EB-B8D7-690B98C1A44D}"/>
              </a:ext>
            </a:extLst>
          </p:cNvPr>
          <p:cNvGrpSpPr/>
          <p:nvPr/>
        </p:nvGrpSpPr>
        <p:grpSpPr>
          <a:xfrm>
            <a:off x="6516216" y="2636912"/>
            <a:ext cx="792088" cy="792088"/>
            <a:chOff x="4355976" y="836712"/>
            <a:chExt cx="792088" cy="792088"/>
          </a:xfrm>
        </p:grpSpPr>
        <p:sp>
          <p:nvSpPr>
            <p:cNvPr id="72" name="角丸四角形 25">
              <a:extLst>
                <a:ext uri="{FF2B5EF4-FFF2-40B4-BE49-F238E27FC236}">
                  <a16:creationId xmlns:a16="http://schemas.microsoft.com/office/drawing/2014/main" id="{4BBF1437-05DB-4D5C-B0A5-E2CCB2136A94}"/>
                </a:ext>
              </a:extLst>
            </p:cNvPr>
            <p:cNvSpPr/>
            <p:nvPr/>
          </p:nvSpPr>
          <p:spPr>
            <a:xfrm>
              <a:off x="4355976" y="83671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26">
              <a:extLst>
                <a:ext uri="{FF2B5EF4-FFF2-40B4-BE49-F238E27FC236}">
                  <a16:creationId xmlns:a16="http://schemas.microsoft.com/office/drawing/2014/main" id="{4AE478D2-309D-423E-8DE3-0F0FF6A8484B}"/>
                </a:ext>
              </a:extLst>
            </p:cNvPr>
            <p:cNvSpPr/>
            <p:nvPr/>
          </p:nvSpPr>
          <p:spPr>
            <a:xfrm>
              <a:off x="4427984"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4" name="円/楕円 27">
              <a:extLst>
                <a:ext uri="{FF2B5EF4-FFF2-40B4-BE49-F238E27FC236}">
                  <a16:creationId xmlns:a16="http://schemas.microsoft.com/office/drawing/2014/main" id="{D5A51E5E-4D03-4871-BFD5-A32CB2D73A74}"/>
                </a:ext>
              </a:extLst>
            </p:cNvPr>
            <p:cNvSpPr/>
            <p:nvPr/>
          </p:nvSpPr>
          <p:spPr>
            <a:xfrm>
              <a:off x="4860032"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5" name="円/楕円 28">
              <a:extLst>
                <a:ext uri="{FF2B5EF4-FFF2-40B4-BE49-F238E27FC236}">
                  <a16:creationId xmlns:a16="http://schemas.microsoft.com/office/drawing/2014/main" id="{AEA2B3F7-51E2-4C6F-ABC0-4662391DA820}"/>
                </a:ext>
              </a:extLst>
            </p:cNvPr>
            <p:cNvSpPr/>
            <p:nvPr/>
          </p:nvSpPr>
          <p:spPr>
            <a:xfrm>
              <a:off x="4427984"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29">
              <a:extLst>
                <a:ext uri="{FF2B5EF4-FFF2-40B4-BE49-F238E27FC236}">
                  <a16:creationId xmlns:a16="http://schemas.microsoft.com/office/drawing/2014/main" id="{D10E0938-DBAD-4BCC-AED4-E8E553E436E6}"/>
                </a:ext>
              </a:extLst>
            </p:cNvPr>
            <p:cNvSpPr/>
            <p:nvPr/>
          </p:nvSpPr>
          <p:spPr>
            <a:xfrm>
              <a:off x="4860032"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46">
              <a:extLst>
                <a:ext uri="{FF2B5EF4-FFF2-40B4-BE49-F238E27FC236}">
                  <a16:creationId xmlns:a16="http://schemas.microsoft.com/office/drawing/2014/main" id="{F00B5443-B6EF-4615-A715-29DD640BC522}"/>
                </a:ext>
              </a:extLst>
            </p:cNvPr>
            <p:cNvSpPr/>
            <p:nvPr/>
          </p:nvSpPr>
          <p:spPr>
            <a:xfrm>
              <a:off x="4644008" y="1124744"/>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9" name="角丸四角形 50">
            <a:extLst>
              <a:ext uri="{FF2B5EF4-FFF2-40B4-BE49-F238E27FC236}">
                <a16:creationId xmlns:a16="http://schemas.microsoft.com/office/drawing/2014/main" id="{06D3BA26-5F8F-47AD-AF92-8653B45BD2C0}"/>
              </a:ext>
            </a:extLst>
          </p:cNvPr>
          <p:cNvSpPr/>
          <p:nvPr/>
        </p:nvSpPr>
        <p:spPr>
          <a:xfrm>
            <a:off x="2195736" y="2492896"/>
            <a:ext cx="6336704"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1" name="テキスト ボックス 80">
            <a:extLst>
              <a:ext uri="{FF2B5EF4-FFF2-40B4-BE49-F238E27FC236}">
                <a16:creationId xmlns:a16="http://schemas.microsoft.com/office/drawing/2014/main" id="{28C4D113-E637-49DE-A4E4-743BB4264D37}"/>
              </a:ext>
            </a:extLst>
          </p:cNvPr>
          <p:cNvSpPr txBox="1"/>
          <p:nvPr/>
        </p:nvSpPr>
        <p:spPr>
          <a:xfrm>
            <a:off x="395536" y="2708920"/>
            <a:ext cx="1569660" cy="646331"/>
          </a:xfrm>
          <a:prstGeom prst="rect">
            <a:avLst/>
          </a:prstGeom>
          <a:noFill/>
        </p:spPr>
        <p:txBody>
          <a:bodyPr wrap="none" rtlCol="0">
            <a:spAutoFit/>
          </a:bodyPr>
          <a:lstStyle/>
          <a:p>
            <a:r>
              <a:rPr lang="ja-JP" altLang="en-US" sz="3600"/>
              <a:t>母集団</a:t>
            </a:r>
            <a:endParaRPr kumimoji="1" lang="ja-JP" altLang="en-US" sz="3600"/>
          </a:p>
        </p:txBody>
      </p:sp>
      <mc:AlternateContent xmlns:mc="http://schemas.openxmlformats.org/markup-compatibility/2006">
        <mc:Choice xmlns:a14="http://schemas.microsoft.com/office/drawing/2010/main" Requires="a14">
          <p:sp>
            <p:nvSpPr>
              <p:cNvPr id="82" name="テキスト ボックス 81">
                <a:extLst>
                  <a:ext uri="{FF2B5EF4-FFF2-40B4-BE49-F238E27FC236}">
                    <a16:creationId xmlns:a16="http://schemas.microsoft.com/office/drawing/2014/main" id="{AA651FBB-05C5-46DC-8307-8CEDFEAC99F4}"/>
                  </a:ext>
                </a:extLst>
              </p:cNvPr>
              <p:cNvSpPr txBox="1"/>
              <p:nvPr/>
            </p:nvSpPr>
            <p:spPr>
              <a:xfrm>
                <a:off x="1763688" y="3789040"/>
                <a:ext cx="2808312" cy="1240789"/>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𝐸</m:t>
                      </m:r>
                      <m:d>
                        <m:dPr>
                          <m:begChr m:val="["/>
                          <m:endChr m:val="]"/>
                          <m:ctrlPr>
                            <a:rPr kumimoji="1" lang="en-US" altLang="ja-JP" sz="4000" b="0" i="1" smtClean="0">
                              <a:latin typeface="Cambria Math" panose="02040503050406030204" pitchFamily="18" charset="0"/>
                            </a:rPr>
                          </m:ctrlPr>
                        </m:d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d>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7</m:t>
                          </m:r>
                        </m:num>
                        <m:den>
                          <m:r>
                            <a:rPr kumimoji="1" lang="en-US" altLang="ja-JP" sz="4000" b="0" i="1" smtClean="0">
                              <a:latin typeface="Cambria Math" panose="02040503050406030204" pitchFamily="18" charset="0"/>
                            </a:rPr>
                            <m:t>2</m:t>
                          </m:r>
                        </m:den>
                      </m:f>
                    </m:oMath>
                  </m:oMathPara>
                </a14:m>
                <a:endParaRPr lang="ja-JP" altLang="en-US" sz="1400"/>
              </a:p>
            </p:txBody>
          </p:sp>
        </mc:Choice>
        <mc:Fallback>
          <p:sp>
            <p:nvSpPr>
              <p:cNvPr id="82" name="テキスト ボックス 81">
                <a:extLst>
                  <a:ext uri="{FF2B5EF4-FFF2-40B4-BE49-F238E27FC236}">
                    <a16:creationId xmlns:a16="http://schemas.microsoft.com/office/drawing/2014/main" id="{AA651FBB-05C5-46DC-8307-8CEDFEAC99F4}"/>
                  </a:ext>
                </a:extLst>
              </p:cNvPr>
              <p:cNvSpPr txBox="1">
                <a:spLocks noRot="1" noChangeAspect="1" noMove="1" noResize="1" noEditPoints="1" noAdjustHandles="1" noChangeArrowheads="1" noChangeShapeType="1" noTextEdit="1"/>
              </p:cNvSpPr>
              <p:nvPr/>
            </p:nvSpPr>
            <p:spPr>
              <a:xfrm>
                <a:off x="1763688" y="3789040"/>
                <a:ext cx="2808312" cy="1240789"/>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83" name="テキスト ボックス 82">
                <a:extLst>
                  <a:ext uri="{FF2B5EF4-FFF2-40B4-BE49-F238E27FC236}">
                    <a16:creationId xmlns:a16="http://schemas.microsoft.com/office/drawing/2014/main" id="{3A151348-2B86-404F-B9D8-AA391B1065F3}"/>
                  </a:ext>
                </a:extLst>
              </p:cNvPr>
              <p:cNvSpPr txBox="1"/>
              <p:nvPr/>
            </p:nvSpPr>
            <p:spPr>
              <a:xfrm>
                <a:off x="1547664" y="5085184"/>
                <a:ext cx="3600400" cy="1257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𝑉</m:t>
                      </m:r>
                      <m:d>
                        <m:dPr>
                          <m:begChr m:val="["/>
                          <m:endChr m:val="]"/>
                          <m:ctrlPr>
                            <a:rPr kumimoji="1" lang="en-US" altLang="ja-JP" sz="4000" b="0" i="1" smtClean="0">
                              <a:latin typeface="Cambria Math" panose="02040503050406030204" pitchFamily="18" charset="0"/>
                            </a:rPr>
                          </m:ctrlPr>
                        </m:d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d>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35</m:t>
                          </m:r>
                        </m:num>
                        <m:den>
                          <m:r>
                            <a:rPr kumimoji="1" lang="en-US" altLang="ja-JP" sz="4000" b="0" i="1" smtClean="0">
                              <a:latin typeface="Cambria Math" panose="02040503050406030204" pitchFamily="18" charset="0"/>
                            </a:rPr>
                            <m:t>12</m:t>
                          </m:r>
                        </m:den>
                      </m:f>
                    </m:oMath>
                  </m:oMathPara>
                </a14:m>
                <a:endParaRPr lang="ja-JP" altLang="en-US" sz="1400"/>
              </a:p>
            </p:txBody>
          </p:sp>
        </mc:Choice>
        <mc:Fallback>
          <p:sp>
            <p:nvSpPr>
              <p:cNvPr id="83" name="テキスト ボックス 82">
                <a:extLst>
                  <a:ext uri="{FF2B5EF4-FFF2-40B4-BE49-F238E27FC236}">
                    <a16:creationId xmlns:a16="http://schemas.microsoft.com/office/drawing/2014/main" id="{3A151348-2B86-404F-B9D8-AA391B1065F3}"/>
                  </a:ext>
                </a:extLst>
              </p:cNvPr>
              <p:cNvSpPr txBox="1">
                <a:spLocks noRot="1" noChangeAspect="1" noMove="1" noResize="1" noEditPoints="1" noAdjustHandles="1" noChangeArrowheads="1" noChangeShapeType="1" noTextEdit="1"/>
              </p:cNvSpPr>
              <p:nvPr/>
            </p:nvSpPr>
            <p:spPr>
              <a:xfrm>
                <a:off x="1547664" y="5085184"/>
                <a:ext cx="3600400" cy="1257332"/>
              </a:xfrm>
              <a:prstGeom prst="rect">
                <a:avLst/>
              </a:prstGeom>
              <a:blipFill>
                <a:blip r:embed="rId4"/>
                <a:stretch>
                  <a:fillRect/>
                </a:stretch>
              </a:blipFill>
            </p:spPr>
            <p:txBody>
              <a:bodyPr/>
              <a:lstStyle/>
              <a:p>
                <a:r>
                  <a:rPr lang="ja-JP" altLang="en-US">
                    <a:noFill/>
                  </a:rPr>
                  <a:t> </a:t>
                </a:r>
              </a:p>
            </p:txBody>
          </p:sp>
        </mc:Fallback>
      </mc:AlternateContent>
      <p:sp>
        <p:nvSpPr>
          <p:cNvPr id="84" name="テキスト ボックス 83">
            <a:extLst>
              <a:ext uri="{FF2B5EF4-FFF2-40B4-BE49-F238E27FC236}">
                <a16:creationId xmlns:a16="http://schemas.microsoft.com/office/drawing/2014/main" id="{C8B1553D-F59E-4071-B248-F00848178799}"/>
              </a:ext>
            </a:extLst>
          </p:cNvPr>
          <p:cNvSpPr txBox="1"/>
          <p:nvPr/>
        </p:nvSpPr>
        <p:spPr>
          <a:xfrm>
            <a:off x="611560" y="4221088"/>
            <a:ext cx="1261884" cy="523220"/>
          </a:xfrm>
          <a:prstGeom prst="rect">
            <a:avLst/>
          </a:prstGeom>
          <a:noFill/>
        </p:spPr>
        <p:txBody>
          <a:bodyPr wrap="none" rtlCol="0">
            <a:spAutoFit/>
          </a:bodyPr>
          <a:lstStyle/>
          <a:p>
            <a:r>
              <a:rPr lang="ja-JP" altLang="en-US" sz="2800"/>
              <a:t>期待値</a:t>
            </a:r>
            <a:endParaRPr kumimoji="1" lang="ja-JP" altLang="en-US" sz="2800"/>
          </a:p>
        </p:txBody>
      </p:sp>
      <p:sp>
        <p:nvSpPr>
          <p:cNvPr id="85" name="テキスト ボックス 84">
            <a:extLst>
              <a:ext uri="{FF2B5EF4-FFF2-40B4-BE49-F238E27FC236}">
                <a16:creationId xmlns:a16="http://schemas.microsoft.com/office/drawing/2014/main" id="{3C8F56CC-BBC6-47DA-9D74-F08552222F12}"/>
              </a:ext>
            </a:extLst>
          </p:cNvPr>
          <p:cNvSpPr txBox="1"/>
          <p:nvPr/>
        </p:nvSpPr>
        <p:spPr>
          <a:xfrm>
            <a:off x="645820" y="5498068"/>
            <a:ext cx="902811" cy="523220"/>
          </a:xfrm>
          <a:prstGeom prst="rect">
            <a:avLst/>
          </a:prstGeom>
          <a:noFill/>
        </p:spPr>
        <p:txBody>
          <a:bodyPr wrap="none" rtlCol="0">
            <a:spAutoFit/>
          </a:bodyPr>
          <a:lstStyle/>
          <a:p>
            <a:r>
              <a:rPr lang="ja-JP" altLang="en-US" sz="2800"/>
              <a:t>分散</a:t>
            </a:r>
            <a:endParaRPr kumimoji="1" lang="ja-JP" altLang="en-US" sz="2800"/>
          </a:p>
        </p:txBody>
      </p:sp>
    </p:spTree>
    <p:extLst>
      <p:ext uri="{BB962C8B-B14F-4D97-AF65-F5344CB8AC3E}">
        <p14:creationId xmlns:p14="http://schemas.microsoft.com/office/powerpoint/2010/main" val="312447937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8E59BFC-65BD-4899-AE31-1C094A563C35}"/>
              </a:ext>
            </a:extLst>
          </p:cNvPr>
          <p:cNvSpPr>
            <a:spLocks noGrp="1"/>
          </p:cNvSpPr>
          <p:nvPr>
            <p:ph type="body" sz="quarter" idx="10"/>
          </p:nvPr>
        </p:nvSpPr>
        <p:spPr/>
        <p:txBody>
          <a:bodyPr/>
          <a:lstStyle/>
          <a:p>
            <a:r>
              <a:rPr kumimoji="1" lang="en-US" altLang="ja-JP"/>
              <a:t>Improved Estimator</a:t>
            </a:r>
            <a:r>
              <a:rPr kumimoji="1" lang="ja-JP" altLang="en-US"/>
              <a:t>の例</a:t>
            </a:r>
          </a:p>
        </p:txBody>
      </p:sp>
      <p:sp>
        <p:nvSpPr>
          <p:cNvPr id="3" name="テキスト ボックス 2">
            <a:extLst>
              <a:ext uri="{FF2B5EF4-FFF2-40B4-BE49-F238E27FC236}">
                <a16:creationId xmlns:a16="http://schemas.microsoft.com/office/drawing/2014/main" id="{C5C8D44A-DDFD-48D2-84D9-639E2EE53B79}"/>
              </a:ext>
            </a:extLst>
          </p:cNvPr>
          <p:cNvSpPr txBox="1"/>
          <p:nvPr/>
        </p:nvSpPr>
        <p:spPr>
          <a:xfrm>
            <a:off x="323528" y="1196752"/>
            <a:ext cx="5929828" cy="584775"/>
          </a:xfrm>
          <a:prstGeom prst="rect">
            <a:avLst/>
          </a:prstGeom>
          <a:noFill/>
        </p:spPr>
        <p:txBody>
          <a:bodyPr wrap="none" rtlCol="0">
            <a:spAutoFit/>
          </a:bodyPr>
          <a:lstStyle/>
          <a:p>
            <a:r>
              <a:rPr lang="ja-JP" altLang="en-US" sz="3200"/>
              <a:t>偶数と奇数でグループ分けする</a:t>
            </a:r>
            <a:endParaRPr kumimoji="1" lang="ja-JP" altLang="en-US" sz="3200"/>
          </a:p>
        </p:txBody>
      </p:sp>
      <p:grpSp>
        <p:nvGrpSpPr>
          <p:cNvPr id="4" name="グループ化 3">
            <a:extLst>
              <a:ext uri="{FF2B5EF4-FFF2-40B4-BE49-F238E27FC236}">
                <a16:creationId xmlns:a16="http://schemas.microsoft.com/office/drawing/2014/main" id="{461C2D31-52B6-46FF-80EE-FB40CAEA3873}"/>
              </a:ext>
            </a:extLst>
          </p:cNvPr>
          <p:cNvGrpSpPr/>
          <p:nvPr/>
        </p:nvGrpSpPr>
        <p:grpSpPr>
          <a:xfrm>
            <a:off x="1403648" y="2699628"/>
            <a:ext cx="792088" cy="792088"/>
            <a:chOff x="395536" y="5085184"/>
            <a:chExt cx="792088" cy="792088"/>
          </a:xfrm>
        </p:grpSpPr>
        <p:sp>
          <p:nvSpPr>
            <p:cNvPr id="5" name="角丸四角形 55">
              <a:extLst>
                <a:ext uri="{FF2B5EF4-FFF2-40B4-BE49-F238E27FC236}">
                  <a16:creationId xmlns:a16="http://schemas.microsoft.com/office/drawing/2014/main" id="{D7C4867B-0703-428E-A8DD-7D6359DC7504}"/>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円/楕円 56">
              <a:extLst>
                <a:ext uri="{FF2B5EF4-FFF2-40B4-BE49-F238E27FC236}">
                  <a16:creationId xmlns:a16="http://schemas.microsoft.com/office/drawing/2014/main" id="{9AC45127-22F8-4567-B769-A7843A95191B}"/>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 name="グループ化 6">
            <a:extLst>
              <a:ext uri="{FF2B5EF4-FFF2-40B4-BE49-F238E27FC236}">
                <a16:creationId xmlns:a16="http://schemas.microsoft.com/office/drawing/2014/main" id="{F7605ACA-1EE7-4676-AA4A-1EF53BEE37B4}"/>
              </a:ext>
            </a:extLst>
          </p:cNvPr>
          <p:cNvGrpSpPr/>
          <p:nvPr/>
        </p:nvGrpSpPr>
        <p:grpSpPr>
          <a:xfrm>
            <a:off x="2339752" y="2699628"/>
            <a:ext cx="792088" cy="792088"/>
            <a:chOff x="2555776" y="5085184"/>
            <a:chExt cx="792088" cy="792088"/>
          </a:xfrm>
        </p:grpSpPr>
        <p:sp>
          <p:nvSpPr>
            <p:cNvPr id="8" name="角丸四角形 58">
              <a:extLst>
                <a:ext uri="{FF2B5EF4-FFF2-40B4-BE49-F238E27FC236}">
                  <a16:creationId xmlns:a16="http://schemas.microsoft.com/office/drawing/2014/main" id="{C8D9A2A9-C438-4D77-8DBE-7B7A0FB85DD9}"/>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59">
              <a:extLst>
                <a:ext uri="{FF2B5EF4-FFF2-40B4-BE49-F238E27FC236}">
                  <a16:creationId xmlns:a16="http://schemas.microsoft.com/office/drawing/2014/main" id="{2C909669-7A3E-4E1E-8DA7-0D27654E7451}"/>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60">
              <a:extLst>
                <a:ext uri="{FF2B5EF4-FFF2-40B4-BE49-F238E27FC236}">
                  <a16:creationId xmlns:a16="http://schemas.microsoft.com/office/drawing/2014/main" id="{173B0955-2315-427F-B895-C329E89F0297}"/>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61">
              <a:extLst>
                <a:ext uri="{FF2B5EF4-FFF2-40B4-BE49-F238E27FC236}">
                  <a16:creationId xmlns:a16="http://schemas.microsoft.com/office/drawing/2014/main" id="{ED9375CB-2A83-4E82-B39A-783243944088}"/>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D23527BC-1E79-48F5-90AE-1FA404EF4B45}"/>
              </a:ext>
            </a:extLst>
          </p:cNvPr>
          <p:cNvGrpSpPr/>
          <p:nvPr/>
        </p:nvGrpSpPr>
        <p:grpSpPr>
          <a:xfrm>
            <a:off x="5724128" y="2771636"/>
            <a:ext cx="792088" cy="792088"/>
            <a:chOff x="3563888" y="5085184"/>
            <a:chExt cx="792088" cy="792088"/>
          </a:xfrm>
        </p:grpSpPr>
        <p:sp>
          <p:nvSpPr>
            <p:cNvPr id="13" name="角丸四角形 63">
              <a:extLst>
                <a:ext uri="{FF2B5EF4-FFF2-40B4-BE49-F238E27FC236}">
                  <a16:creationId xmlns:a16="http://schemas.microsoft.com/office/drawing/2014/main" id="{1E525070-0451-4825-BC6F-0A8BAF51C575}"/>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64">
              <a:extLst>
                <a:ext uri="{FF2B5EF4-FFF2-40B4-BE49-F238E27FC236}">
                  <a16:creationId xmlns:a16="http://schemas.microsoft.com/office/drawing/2014/main" id="{03025C48-D0C2-4C14-9DF2-FA5E2676F08F}"/>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65">
              <a:extLst>
                <a:ext uri="{FF2B5EF4-FFF2-40B4-BE49-F238E27FC236}">
                  <a16:creationId xmlns:a16="http://schemas.microsoft.com/office/drawing/2014/main" id="{1FC74702-9630-45D1-BFB7-48CCA8C985EA}"/>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66">
              <a:extLst>
                <a:ext uri="{FF2B5EF4-FFF2-40B4-BE49-F238E27FC236}">
                  <a16:creationId xmlns:a16="http://schemas.microsoft.com/office/drawing/2014/main" id="{6B15DA79-8A55-405A-B12E-91A4C9E97353}"/>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67">
              <a:extLst>
                <a:ext uri="{FF2B5EF4-FFF2-40B4-BE49-F238E27FC236}">
                  <a16:creationId xmlns:a16="http://schemas.microsoft.com/office/drawing/2014/main" id="{6008F2FD-674A-4A94-A12B-09E10F8C7F11}"/>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8" name="グループ化 17">
            <a:extLst>
              <a:ext uri="{FF2B5EF4-FFF2-40B4-BE49-F238E27FC236}">
                <a16:creationId xmlns:a16="http://schemas.microsoft.com/office/drawing/2014/main" id="{38843392-0F68-4961-88B0-E23B8EA4603B}"/>
              </a:ext>
            </a:extLst>
          </p:cNvPr>
          <p:cNvGrpSpPr/>
          <p:nvPr/>
        </p:nvGrpSpPr>
        <p:grpSpPr>
          <a:xfrm>
            <a:off x="6660232" y="2771636"/>
            <a:ext cx="792088" cy="792088"/>
            <a:chOff x="6588224" y="2996952"/>
            <a:chExt cx="792088" cy="792088"/>
          </a:xfrm>
        </p:grpSpPr>
        <p:sp>
          <p:nvSpPr>
            <p:cNvPr id="19" name="角丸四角形 69">
              <a:extLst>
                <a:ext uri="{FF2B5EF4-FFF2-40B4-BE49-F238E27FC236}">
                  <a16:creationId xmlns:a16="http://schemas.microsoft.com/office/drawing/2014/main" id="{C53D0E5C-86D2-48B9-85FA-5366DFE84960}"/>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0" name="グループ化 19">
              <a:extLst>
                <a:ext uri="{FF2B5EF4-FFF2-40B4-BE49-F238E27FC236}">
                  <a16:creationId xmlns:a16="http://schemas.microsoft.com/office/drawing/2014/main" id="{5BD0A6E4-470E-46C7-BC6D-68C9C5F80664}"/>
                </a:ext>
              </a:extLst>
            </p:cNvPr>
            <p:cNvGrpSpPr/>
            <p:nvPr/>
          </p:nvGrpSpPr>
          <p:grpSpPr>
            <a:xfrm>
              <a:off x="6713476" y="3083520"/>
              <a:ext cx="541584" cy="618953"/>
              <a:chOff x="6228184" y="4149080"/>
              <a:chExt cx="504056" cy="576064"/>
            </a:xfrm>
          </p:grpSpPr>
          <p:sp>
            <p:nvSpPr>
              <p:cNvPr id="21" name="円/楕円 71">
                <a:extLst>
                  <a:ext uri="{FF2B5EF4-FFF2-40B4-BE49-F238E27FC236}">
                    <a16:creationId xmlns:a16="http://schemas.microsoft.com/office/drawing/2014/main" id="{A7AC0A2B-E0B0-493C-9275-15775A40A04D}"/>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72">
                <a:extLst>
                  <a:ext uri="{FF2B5EF4-FFF2-40B4-BE49-F238E27FC236}">
                    <a16:creationId xmlns:a16="http://schemas.microsoft.com/office/drawing/2014/main" id="{13BD74B3-349F-4D5D-A354-58840369D828}"/>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73">
                <a:extLst>
                  <a:ext uri="{FF2B5EF4-FFF2-40B4-BE49-F238E27FC236}">
                    <a16:creationId xmlns:a16="http://schemas.microsoft.com/office/drawing/2014/main" id="{20E2CB99-55A3-4041-9A9E-FB4367A9B5AB}"/>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74">
                <a:extLst>
                  <a:ext uri="{FF2B5EF4-FFF2-40B4-BE49-F238E27FC236}">
                    <a16:creationId xmlns:a16="http://schemas.microsoft.com/office/drawing/2014/main" id="{D70E4EFA-243F-4888-B9C7-AC47CD8FE90D}"/>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75">
                <a:extLst>
                  <a:ext uri="{FF2B5EF4-FFF2-40B4-BE49-F238E27FC236}">
                    <a16:creationId xmlns:a16="http://schemas.microsoft.com/office/drawing/2014/main" id="{E2A5E44A-DA90-4C20-801C-F4A0552F6529}"/>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76">
                <a:extLst>
                  <a:ext uri="{FF2B5EF4-FFF2-40B4-BE49-F238E27FC236}">
                    <a16:creationId xmlns:a16="http://schemas.microsoft.com/office/drawing/2014/main" id="{7A5B1CF9-6E16-4DF7-87CC-0479EF9D2687}"/>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7" name="グループ化 26">
            <a:extLst>
              <a:ext uri="{FF2B5EF4-FFF2-40B4-BE49-F238E27FC236}">
                <a16:creationId xmlns:a16="http://schemas.microsoft.com/office/drawing/2014/main" id="{6AA44664-9C26-463D-8352-6D7A89145A07}"/>
              </a:ext>
            </a:extLst>
          </p:cNvPr>
          <p:cNvGrpSpPr/>
          <p:nvPr/>
        </p:nvGrpSpPr>
        <p:grpSpPr>
          <a:xfrm>
            <a:off x="4788024" y="2771636"/>
            <a:ext cx="792088" cy="792088"/>
            <a:chOff x="2555776" y="5085184"/>
            <a:chExt cx="792088" cy="792088"/>
          </a:xfrm>
        </p:grpSpPr>
        <p:sp>
          <p:nvSpPr>
            <p:cNvPr id="28" name="角丸四角形 78">
              <a:extLst>
                <a:ext uri="{FF2B5EF4-FFF2-40B4-BE49-F238E27FC236}">
                  <a16:creationId xmlns:a16="http://schemas.microsoft.com/office/drawing/2014/main" id="{3A19EBE6-50BA-421C-9F48-46BDBC5845CA}"/>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79">
              <a:extLst>
                <a:ext uri="{FF2B5EF4-FFF2-40B4-BE49-F238E27FC236}">
                  <a16:creationId xmlns:a16="http://schemas.microsoft.com/office/drawing/2014/main" id="{7823B87F-166E-4D71-80E5-E376B0BBDD14}"/>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0" name="円/楕円 80">
              <a:extLst>
                <a:ext uri="{FF2B5EF4-FFF2-40B4-BE49-F238E27FC236}">
                  <a16:creationId xmlns:a16="http://schemas.microsoft.com/office/drawing/2014/main" id="{4F8ECC94-EB94-4322-B3DB-162C184243F7}"/>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 name="グループ化 30">
            <a:extLst>
              <a:ext uri="{FF2B5EF4-FFF2-40B4-BE49-F238E27FC236}">
                <a16:creationId xmlns:a16="http://schemas.microsoft.com/office/drawing/2014/main" id="{8085B7E3-EAFD-4D47-8271-FA67712A4155}"/>
              </a:ext>
            </a:extLst>
          </p:cNvPr>
          <p:cNvGrpSpPr/>
          <p:nvPr/>
        </p:nvGrpSpPr>
        <p:grpSpPr>
          <a:xfrm>
            <a:off x="3275856" y="2699628"/>
            <a:ext cx="792088" cy="792088"/>
            <a:chOff x="4355976" y="836712"/>
            <a:chExt cx="792088" cy="792088"/>
          </a:xfrm>
        </p:grpSpPr>
        <p:sp>
          <p:nvSpPr>
            <p:cNvPr id="32" name="角丸四角形 82">
              <a:extLst>
                <a:ext uri="{FF2B5EF4-FFF2-40B4-BE49-F238E27FC236}">
                  <a16:creationId xmlns:a16="http://schemas.microsoft.com/office/drawing/2014/main" id="{6340C5A6-E453-48A3-9843-8E8B2C36222B}"/>
                </a:ext>
              </a:extLst>
            </p:cNvPr>
            <p:cNvSpPr/>
            <p:nvPr/>
          </p:nvSpPr>
          <p:spPr>
            <a:xfrm>
              <a:off x="4355976" y="83671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83">
              <a:extLst>
                <a:ext uri="{FF2B5EF4-FFF2-40B4-BE49-F238E27FC236}">
                  <a16:creationId xmlns:a16="http://schemas.microsoft.com/office/drawing/2014/main" id="{7B280CE8-ABD1-42E0-85F9-F08C6AB2DEF9}"/>
                </a:ext>
              </a:extLst>
            </p:cNvPr>
            <p:cNvSpPr/>
            <p:nvPr/>
          </p:nvSpPr>
          <p:spPr>
            <a:xfrm>
              <a:off x="4427984"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84">
              <a:extLst>
                <a:ext uri="{FF2B5EF4-FFF2-40B4-BE49-F238E27FC236}">
                  <a16:creationId xmlns:a16="http://schemas.microsoft.com/office/drawing/2014/main" id="{C23F567C-7869-4770-9C2F-1D2E65259D27}"/>
                </a:ext>
              </a:extLst>
            </p:cNvPr>
            <p:cNvSpPr/>
            <p:nvPr/>
          </p:nvSpPr>
          <p:spPr>
            <a:xfrm>
              <a:off x="4860032"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85">
              <a:extLst>
                <a:ext uri="{FF2B5EF4-FFF2-40B4-BE49-F238E27FC236}">
                  <a16:creationId xmlns:a16="http://schemas.microsoft.com/office/drawing/2014/main" id="{3AEC9E95-8DA8-4554-AD76-767C7AE30FFD}"/>
                </a:ext>
              </a:extLst>
            </p:cNvPr>
            <p:cNvSpPr/>
            <p:nvPr/>
          </p:nvSpPr>
          <p:spPr>
            <a:xfrm>
              <a:off x="4427984"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86">
              <a:extLst>
                <a:ext uri="{FF2B5EF4-FFF2-40B4-BE49-F238E27FC236}">
                  <a16:creationId xmlns:a16="http://schemas.microsoft.com/office/drawing/2014/main" id="{B77F1E57-DA56-4D3E-AD13-38800D39BA83}"/>
                </a:ext>
              </a:extLst>
            </p:cNvPr>
            <p:cNvSpPr/>
            <p:nvPr/>
          </p:nvSpPr>
          <p:spPr>
            <a:xfrm>
              <a:off x="4860032"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87">
              <a:extLst>
                <a:ext uri="{FF2B5EF4-FFF2-40B4-BE49-F238E27FC236}">
                  <a16:creationId xmlns:a16="http://schemas.microsoft.com/office/drawing/2014/main" id="{84E99D7D-B636-49E1-B414-E4F88CC66228}"/>
                </a:ext>
              </a:extLst>
            </p:cNvPr>
            <p:cNvSpPr/>
            <p:nvPr/>
          </p:nvSpPr>
          <p:spPr>
            <a:xfrm>
              <a:off x="4644008" y="1124744"/>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8" name="角丸四角形 88">
            <a:extLst>
              <a:ext uri="{FF2B5EF4-FFF2-40B4-BE49-F238E27FC236}">
                <a16:creationId xmlns:a16="http://schemas.microsoft.com/office/drawing/2014/main" id="{4D1DB98E-59C7-4C09-B460-36A8DBCCA855}"/>
              </a:ext>
            </a:extLst>
          </p:cNvPr>
          <p:cNvSpPr/>
          <p:nvPr/>
        </p:nvSpPr>
        <p:spPr>
          <a:xfrm>
            <a:off x="1187624" y="2555612"/>
            <a:ext cx="3024336"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角丸四角形 90">
            <a:extLst>
              <a:ext uri="{FF2B5EF4-FFF2-40B4-BE49-F238E27FC236}">
                <a16:creationId xmlns:a16="http://schemas.microsoft.com/office/drawing/2014/main" id="{043A5F59-932A-4987-AFE7-05470FACA9C9}"/>
              </a:ext>
            </a:extLst>
          </p:cNvPr>
          <p:cNvSpPr/>
          <p:nvPr/>
        </p:nvSpPr>
        <p:spPr>
          <a:xfrm>
            <a:off x="4572000" y="2555612"/>
            <a:ext cx="3024336"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6432EE3C-555E-4D3D-A072-17FE691C988C}"/>
              </a:ext>
            </a:extLst>
          </p:cNvPr>
          <p:cNvSpPr txBox="1"/>
          <p:nvPr/>
        </p:nvSpPr>
        <p:spPr>
          <a:xfrm>
            <a:off x="1475656" y="1988840"/>
            <a:ext cx="2646878" cy="584775"/>
          </a:xfrm>
          <a:prstGeom prst="rect">
            <a:avLst/>
          </a:prstGeom>
          <a:noFill/>
        </p:spPr>
        <p:txBody>
          <a:bodyPr wrap="none" rtlCol="0">
            <a:spAutoFit/>
          </a:bodyPr>
          <a:lstStyle/>
          <a:p>
            <a:r>
              <a:rPr lang="ja-JP" altLang="en-US" sz="3200"/>
              <a:t>奇数グループ</a:t>
            </a:r>
            <a:endParaRPr kumimoji="1" lang="ja-JP" altLang="en-US" sz="3200"/>
          </a:p>
        </p:txBody>
      </p:sp>
      <p:sp>
        <p:nvSpPr>
          <p:cNvPr id="41" name="テキスト ボックス 40">
            <a:extLst>
              <a:ext uri="{FF2B5EF4-FFF2-40B4-BE49-F238E27FC236}">
                <a16:creationId xmlns:a16="http://schemas.microsoft.com/office/drawing/2014/main" id="{3B1B5D3A-582F-48BB-B49C-19B11B9CA292}"/>
              </a:ext>
            </a:extLst>
          </p:cNvPr>
          <p:cNvSpPr txBox="1"/>
          <p:nvPr/>
        </p:nvSpPr>
        <p:spPr>
          <a:xfrm>
            <a:off x="4788024" y="1988840"/>
            <a:ext cx="2646878" cy="584775"/>
          </a:xfrm>
          <a:prstGeom prst="rect">
            <a:avLst/>
          </a:prstGeom>
          <a:noFill/>
        </p:spPr>
        <p:txBody>
          <a:bodyPr wrap="none" rtlCol="0">
            <a:spAutoFit/>
          </a:bodyPr>
          <a:lstStyle/>
          <a:p>
            <a:r>
              <a:rPr lang="ja-JP" altLang="en-US" sz="3200"/>
              <a:t>偶数グループ</a:t>
            </a:r>
            <a:endParaRPr kumimoji="1" lang="ja-JP" altLang="en-US" sz="3200"/>
          </a:p>
        </p:txBody>
      </p:sp>
      <p:sp>
        <p:nvSpPr>
          <p:cNvPr id="42" name="テキスト ボックス 41">
            <a:extLst>
              <a:ext uri="{FF2B5EF4-FFF2-40B4-BE49-F238E27FC236}">
                <a16:creationId xmlns:a16="http://schemas.microsoft.com/office/drawing/2014/main" id="{6479AA6E-C763-47C3-8334-B0B691FA2F1B}"/>
              </a:ext>
            </a:extLst>
          </p:cNvPr>
          <p:cNvSpPr txBox="1"/>
          <p:nvPr/>
        </p:nvSpPr>
        <p:spPr>
          <a:xfrm>
            <a:off x="2051720" y="3790781"/>
            <a:ext cx="1364476" cy="646331"/>
          </a:xfrm>
          <a:prstGeom prst="rect">
            <a:avLst/>
          </a:prstGeom>
          <a:noFill/>
        </p:spPr>
        <p:txBody>
          <a:bodyPr wrap="none" rtlCol="0">
            <a:spAutoFit/>
          </a:bodyPr>
          <a:lstStyle/>
          <a:p>
            <a:r>
              <a:rPr kumimoji="1" lang="ja-JP" altLang="en-US" sz="3600"/>
              <a:t>平均</a:t>
            </a:r>
            <a:r>
              <a:rPr kumimoji="1" lang="en-US" altLang="ja-JP" sz="3600"/>
              <a:t>3</a:t>
            </a:r>
            <a:endParaRPr kumimoji="1" lang="ja-JP" altLang="en-US" sz="3600"/>
          </a:p>
        </p:txBody>
      </p:sp>
      <p:sp>
        <p:nvSpPr>
          <p:cNvPr id="43" name="テキスト ボックス 42">
            <a:extLst>
              <a:ext uri="{FF2B5EF4-FFF2-40B4-BE49-F238E27FC236}">
                <a16:creationId xmlns:a16="http://schemas.microsoft.com/office/drawing/2014/main" id="{74B2B9DB-A600-483B-9817-DD9C37F4060F}"/>
              </a:ext>
            </a:extLst>
          </p:cNvPr>
          <p:cNvSpPr txBox="1"/>
          <p:nvPr/>
        </p:nvSpPr>
        <p:spPr>
          <a:xfrm>
            <a:off x="5436096" y="3790781"/>
            <a:ext cx="1364476" cy="646331"/>
          </a:xfrm>
          <a:prstGeom prst="rect">
            <a:avLst/>
          </a:prstGeom>
          <a:noFill/>
        </p:spPr>
        <p:txBody>
          <a:bodyPr wrap="none" rtlCol="0">
            <a:spAutoFit/>
          </a:bodyPr>
          <a:lstStyle/>
          <a:p>
            <a:r>
              <a:rPr kumimoji="1" lang="ja-JP" altLang="en-US" sz="3600"/>
              <a:t>平均</a:t>
            </a:r>
            <a:r>
              <a:rPr kumimoji="1" lang="en-US" altLang="ja-JP" sz="3600"/>
              <a:t>4</a:t>
            </a:r>
            <a:endParaRPr kumimoji="1" lang="ja-JP" altLang="en-US" sz="3600"/>
          </a:p>
        </p:txBody>
      </p:sp>
      <p:sp>
        <p:nvSpPr>
          <p:cNvPr id="45" name="テキスト ボックス 44">
            <a:extLst>
              <a:ext uri="{FF2B5EF4-FFF2-40B4-BE49-F238E27FC236}">
                <a16:creationId xmlns:a16="http://schemas.microsoft.com/office/drawing/2014/main" id="{8C1C3C92-7112-4680-9B7B-2EE643262946}"/>
              </a:ext>
            </a:extLst>
          </p:cNvPr>
          <p:cNvSpPr txBox="1"/>
          <p:nvPr/>
        </p:nvSpPr>
        <p:spPr>
          <a:xfrm>
            <a:off x="323528" y="4581128"/>
            <a:ext cx="8208912" cy="954107"/>
          </a:xfrm>
          <a:prstGeom prst="rect">
            <a:avLst/>
          </a:prstGeom>
          <a:noFill/>
        </p:spPr>
        <p:txBody>
          <a:bodyPr wrap="square" rtlCol="0">
            <a:spAutoFit/>
          </a:bodyPr>
          <a:lstStyle/>
          <a:p>
            <a:r>
              <a:rPr kumimoji="1" lang="ja-JP" altLang="en-US" sz="2800"/>
              <a:t>全体の和は取れないが、グループ内では期待値が厳密に求まったとする</a:t>
            </a:r>
          </a:p>
        </p:txBody>
      </p:sp>
      <p:sp>
        <p:nvSpPr>
          <p:cNvPr id="46" name="テキスト ボックス 45">
            <a:extLst>
              <a:ext uri="{FF2B5EF4-FFF2-40B4-BE49-F238E27FC236}">
                <a16:creationId xmlns:a16="http://schemas.microsoft.com/office/drawing/2014/main" id="{DF684AC5-54DC-4D14-82CA-83346A4D837C}"/>
              </a:ext>
            </a:extLst>
          </p:cNvPr>
          <p:cNvSpPr txBox="1"/>
          <p:nvPr/>
        </p:nvSpPr>
        <p:spPr>
          <a:xfrm>
            <a:off x="323528" y="5589240"/>
            <a:ext cx="8485015" cy="523220"/>
          </a:xfrm>
          <a:prstGeom prst="rect">
            <a:avLst/>
          </a:prstGeom>
          <a:noFill/>
        </p:spPr>
        <p:txBody>
          <a:bodyPr wrap="none" rtlCol="0">
            <a:spAutoFit/>
          </a:bodyPr>
          <a:lstStyle/>
          <a:p>
            <a:r>
              <a:rPr lang="en-US" altLang="ja-JP" sz="2800"/>
              <a:t>6</a:t>
            </a:r>
            <a:r>
              <a:rPr lang="ja-JP" altLang="en-US" sz="2800"/>
              <a:t>つの事象があるサイコロ→</a:t>
            </a:r>
            <a:r>
              <a:rPr lang="en-US" altLang="ja-JP" sz="2800"/>
              <a:t>2</a:t>
            </a:r>
            <a:r>
              <a:rPr lang="ja-JP" altLang="en-US" sz="2800"/>
              <a:t>つの事象があるコイン</a:t>
            </a:r>
            <a:endParaRPr kumimoji="1" lang="ja-JP" altLang="en-US" sz="2800"/>
          </a:p>
        </p:txBody>
      </p:sp>
    </p:spTree>
    <p:extLst>
      <p:ext uri="{BB962C8B-B14F-4D97-AF65-F5344CB8AC3E}">
        <p14:creationId xmlns:p14="http://schemas.microsoft.com/office/powerpoint/2010/main" val="35949963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17225C4-37BE-4E25-BD39-D237A078A5D3}"/>
              </a:ext>
            </a:extLst>
          </p:cNvPr>
          <p:cNvSpPr>
            <a:spLocks noGrp="1"/>
          </p:cNvSpPr>
          <p:nvPr>
            <p:ph type="body" sz="quarter" idx="10"/>
          </p:nvPr>
        </p:nvSpPr>
        <p:spPr/>
        <p:txBody>
          <a:bodyPr/>
          <a:lstStyle/>
          <a:p>
            <a:r>
              <a:rPr kumimoji="1" lang="en-US" altLang="ja-JP"/>
              <a:t>Improved Estimator</a:t>
            </a:r>
            <a:r>
              <a:rPr kumimoji="1" lang="ja-JP" altLang="en-US"/>
              <a:t>の例</a:t>
            </a:r>
          </a:p>
        </p:txBody>
      </p:sp>
      <p:pic>
        <p:nvPicPr>
          <p:cNvPr id="3" name="図 2">
            <a:extLst>
              <a:ext uri="{FF2B5EF4-FFF2-40B4-BE49-F238E27FC236}">
                <a16:creationId xmlns:a16="http://schemas.microsoft.com/office/drawing/2014/main" id="{ABB7874A-5AB1-4777-9923-6B2BC1686AD7}"/>
              </a:ext>
            </a:extLst>
          </p:cNvPr>
          <p:cNvPicPr>
            <a:picLocks noChangeAspect="1"/>
          </p:cNvPicPr>
          <p:nvPr/>
        </p:nvPicPr>
        <p:blipFill>
          <a:blip r:embed="rId2"/>
          <a:stretch>
            <a:fillRect/>
          </a:stretch>
        </p:blipFill>
        <p:spPr>
          <a:xfrm>
            <a:off x="395536" y="3140968"/>
            <a:ext cx="936104" cy="936104"/>
          </a:xfrm>
          <a:prstGeom prst="rect">
            <a:avLst/>
          </a:prstGeom>
        </p:spPr>
      </p:pic>
      <p:sp>
        <p:nvSpPr>
          <p:cNvPr id="4" name="右矢印 52">
            <a:extLst>
              <a:ext uri="{FF2B5EF4-FFF2-40B4-BE49-F238E27FC236}">
                <a16:creationId xmlns:a16="http://schemas.microsoft.com/office/drawing/2014/main" id="{E87D9F46-B58F-4105-A265-C17666BF1F1A}"/>
              </a:ext>
            </a:extLst>
          </p:cNvPr>
          <p:cNvSpPr/>
          <p:nvPr/>
        </p:nvSpPr>
        <p:spPr>
          <a:xfrm rot="18900000">
            <a:off x="1549712" y="3181940"/>
            <a:ext cx="490471"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右矢印 53">
            <a:extLst>
              <a:ext uri="{FF2B5EF4-FFF2-40B4-BE49-F238E27FC236}">
                <a16:creationId xmlns:a16="http://schemas.microsoft.com/office/drawing/2014/main" id="{607E9F94-9BFD-4532-8613-3A901CB5CB3E}"/>
              </a:ext>
            </a:extLst>
          </p:cNvPr>
          <p:cNvSpPr/>
          <p:nvPr/>
        </p:nvSpPr>
        <p:spPr>
          <a:xfrm rot="2700000">
            <a:off x="1549713" y="4262060"/>
            <a:ext cx="490471" cy="412624"/>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 name="グループ化 5">
            <a:extLst>
              <a:ext uri="{FF2B5EF4-FFF2-40B4-BE49-F238E27FC236}">
                <a16:creationId xmlns:a16="http://schemas.microsoft.com/office/drawing/2014/main" id="{E2C61745-5F24-45F4-9319-8BCBD19DF0BE}"/>
              </a:ext>
            </a:extLst>
          </p:cNvPr>
          <p:cNvGrpSpPr/>
          <p:nvPr/>
        </p:nvGrpSpPr>
        <p:grpSpPr>
          <a:xfrm>
            <a:off x="2627784" y="2492896"/>
            <a:ext cx="792088" cy="792088"/>
            <a:chOff x="395536" y="5085184"/>
            <a:chExt cx="792088" cy="792088"/>
          </a:xfrm>
        </p:grpSpPr>
        <p:sp>
          <p:nvSpPr>
            <p:cNvPr id="7" name="角丸四角形 55">
              <a:extLst>
                <a:ext uri="{FF2B5EF4-FFF2-40B4-BE49-F238E27FC236}">
                  <a16:creationId xmlns:a16="http://schemas.microsoft.com/office/drawing/2014/main" id="{B7741BE3-0B1C-450B-B2D6-5D23FC4C2936}"/>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56">
              <a:extLst>
                <a:ext uri="{FF2B5EF4-FFF2-40B4-BE49-F238E27FC236}">
                  <a16:creationId xmlns:a16="http://schemas.microsoft.com/office/drawing/2014/main" id="{2A110F19-D902-483F-9E95-4E7CBF9B8515}"/>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 name="グループ化 8">
            <a:extLst>
              <a:ext uri="{FF2B5EF4-FFF2-40B4-BE49-F238E27FC236}">
                <a16:creationId xmlns:a16="http://schemas.microsoft.com/office/drawing/2014/main" id="{FAE25B9B-B3A7-4B8B-BBF4-FE686B6BFC65}"/>
              </a:ext>
            </a:extLst>
          </p:cNvPr>
          <p:cNvGrpSpPr/>
          <p:nvPr/>
        </p:nvGrpSpPr>
        <p:grpSpPr>
          <a:xfrm>
            <a:off x="3563888" y="2492896"/>
            <a:ext cx="792088" cy="792088"/>
            <a:chOff x="2555776" y="5085184"/>
            <a:chExt cx="792088" cy="792088"/>
          </a:xfrm>
        </p:grpSpPr>
        <p:sp>
          <p:nvSpPr>
            <p:cNvPr id="10" name="角丸四角形 58">
              <a:extLst>
                <a:ext uri="{FF2B5EF4-FFF2-40B4-BE49-F238E27FC236}">
                  <a16:creationId xmlns:a16="http://schemas.microsoft.com/office/drawing/2014/main" id="{34C73ACB-A892-47E3-992C-E26EF1B5EC9F}"/>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円/楕円 59">
              <a:extLst>
                <a:ext uri="{FF2B5EF4-FFF2-40B4-BE49-F238E27FC236}">
                  <a16:creationId xmlns:a16="http://schemas.microsoft.com/office/drawing/2014/main" id="{DDF56CED-DFE0-4331-93BB-C34BC051935B}"/>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2" name="円/楕円 60">
              <a:extLst>
                <a:ext uri="{FF2B5EF4-FFF2-40B4-BE49-F238E27FC236}">
                  <a16:creationId xmlns:a16="http://schemas.microsoft.com/office/drawing/2014/main" id="{8E5CB83F-E73A-4B2C-AB17-753DB6D41B08}"/>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61">
              <a:extLst>
                <a:ext uri="{FF2B5EF4-FFF2-40B4-BE49-F238E27FC236}">
                  <a16:creationId xmlns:a16="http://schemas.microsoft.com/office/drawing/2014/main" id="{C6A8E902-FE9A-429D-B629-9542DFBEDF7D}"/>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FB4E4B8D-CBD9-420D-B7E6-494BFF9A8664}"/>
              </a:ext>
            </a:extLst>
          </p:cNvPr>
          <p:cNvGrpSpPr/>
          <p:nvPr/>
        </p:nvGrpSpPr>
        <p:grpSpPr>
          <a:xfrm>
            <a:off x="3563888" y="4365104"/>
            <a:ext cx="792088" cy="792088"/>
            <a:chOff x="3563888" y="5085184"/>
            <a:chExt cx="792088" cy="792088"/>
          </a:xfrm>
        </p:grpSpPr>
        <p:sp>
          <p:nvSpPr>
            <p:cNvPr id="15" name="角丸四角形 63">
              <a:extLst>
                <a:ext uri="{FF2B5EF4-FFF2-40B4-BE49-F238E27FC236}">
                  <a16:creationId xmlns:a16="http://schemas.microsoft.com/office/drawing/2014/main" id="{FC4FA963-F0DE-427E-A8F6-103CB34045CC}"/>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64">
              <a:extLst>
                <a:ext uri="{FF2B5EF4-FFF2-40B4-BE49-F238E27FC236}">
                  <a16:creationId xmlns:a16="http://schemas.microsoft.com/office/drawing/2014/main" id="{153C1480-6298-4F86-BE22-46EBA93BA12A}"/>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 name="円/楕円 65">
              <a:extLst>
                <a:ext uri="{FF2B5EF4-FFF2-40B4-BE49-F238E27FC236}">
                  <a16:creationId xmlns:a16="http://schemas.microsoft.com/office/drawing/2014/main" id="{02BCD0BA-533A-45A9-A5D3-C33984E5A5CE}"/>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円/楕円 66">
              <a:extLst>
                <a:ext uri="{FF2B5EF4-FFF2-40B4-BE49-F238E27FC236}">
                  <a16:creationId xmlns:a16="http://schemas.microsoft.com/office/drawing/2014/main" id="{AC23F0A0-57DE-4868-ABF3-1C32212C568B}"/>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円/楕円 67">
              <a:extLst>
                <a:ext uri="{FF2B5EF4-FFF2-40B4-BE49-F238E27FC236}">
                  <a16:creationId xmlns:a16="http://schemas.microsoft.com/office/drawing/2014/main" id="{9DCB538E-32EE-42D6-AE4D-623C066F9F77}"/>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0" name="グループ化 19">
            <a:extLst>
              <a:ext uri="{FF2B5EF4-FFF2-40B4-BE49-F238E27FC236}">
                <a16:creationId xmlns:a16="http://schemas.microsoft.com/office/drawing/2014/main" id="{EFCE2667-0067-4AF0-8B5A-40E2F46BE69A}"/>
              </a:ext>
            </a:extLst>
          </p:cNvPr>
          <p:cNvGrpSpPr/>
          <p:nvPr/>
        </p:nvGrpSpPr>
        <p:grpSpPr>
          <a:xfrm>
            <a:off x="4499992" y="4365104"/>
            <a:ext cx="792088" cy="792088"/>
            <a:chOff x="6588224" y="2996952"/>
            <a:chExt cx="792088" cy="792088"/>
          </a:xfrm>
        </p:grpSpPr>
        <p:sp>
          <p:nvSpPr>
            <p:cNvPr id="21" name="角丸四角形 69">
              <a:extLst>
                <a:ext uri="{FF2B5EF4-FFF2-40B4-BE49-F238E27FC236}">
                  <a16:creationId xmlns:a16="http://schemas.microsoft.com/office/drawing/2014/main" id="{0268BEE6-AC11-4FC6-A726-09C0386276E6}"/>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22" name="グループ化 21">
              <a:extLst>
                <a:ext uri="{FF2B5EF4-FFF2-40B4-BE49-F238E27FC236}">
                  <a16:creationId xmlns:a16="http://schemas.microsoft.com/office/drawing/2014/main" id="{BDC59E0E-3265-4E19-9441-9570F485189B}"/>
                </a:ext>
              </a:extLst>
            </p:cNvPr>
            <p:cNvGrpSpPr/>
            <p:nvPr/>
          </p:nvGrpSpPr>
          <p:grpSpPr>
            <a:xfrm>
              <a:off x="6713476" y="3083520"/>
              <a:ext cx="541584" cy="618953"/>
              <a:chOff x="6228184" y="4149080"/>
              <a:chExt cx="504056" cy="576064"/>
            </a:xfrm>
          </p:grpSpPr>
          <p:sp>
            <p:nvSpPr>
              <p:cNvPr id="23" name="円/楕円 71">
                <a:extLst>
                  <a:ext uri="{FF2B5EF4-FFF2-40B4-BE49-F238E27FC236}">
                    <a16:creationId xmlns:a16="http://schemas.microsoft.com/office/drawing/2014/main" id="{B4EDCA26-D3BA-49F8-90C2-040531A9B551}"/>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72">
                <a:extLst>
                  <a:ext uri="{FF2B5EF4-FFF2-40B4-BE49-F238E27FC236}">
                    <a16:creationId xmlns:a16="http://schemas.microsoft.com/office/drawing/2014/main" id="{6E5DE6E7-4765-48DE-A096-FC4837EC0C60}"/>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73">
                <a:extLst>
                  <a:ext uri="{FF2B5EF4-FFF2-40B4-BE49-F238E27FC236}">
                    <a16:creationId xmlns:a16="http://schemas.microsoft.com/office/drawing/2014/main" id="{3D9BA2BA-7932-4BB4-89EF-1260BB9ED1FF}"/>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6" name="円/楕円 74">
                <a:extLst>
                  <a:ext uri="{FF2B5EF4-FFF2-40B4-BE49-F238E27FC236}">
                    <a16:creationId xmlns:a16="http://schemas.microsoft.com/office/drawing/2014/main" id="{DB615AEB-AB03-4F0C-B20A-A67594AC1D68}"/>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7" name="円/楕円 75">
                <a:extLst>
                  <a:ext uri="{FF2B5EF4-FFF2-40B4-BE49-F238E27FC236}">
                    <a16:creationId xmlns:a16="http://schemas.microsoft.com/office/drawing/2014/main" id="{400E50AE-39BB-4676-BD3A-8B1C38CD1326}"/>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76">
                <a:extLst>
                  <a:ext uri="{FF2B5EF4-FFF2-40B4-BE49-F238E27FC236}">
                    <a16:creationId xmlns:a16="http://schemas.microsoft.com/office/drawing/2014/main" id="{D8DF18DE-BE16-4024-9ED2-47AB3848B1E9}"/>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9" name="グループ化 28">
            <a:extLst>
              <a:ext uri="{FF2B5EF4-FFF2-40B4-BE49-F238E27FC236}">
                <a16:creationId xmlns:a16="http://schemas.microsoft.com/office/drawing/2014/main" id="{3709600C-ABA5-43AA-9F7D-CD7E3AAE694E}"/>
              </a:ext>
            </a:extLst>
          </p:cNvPr>
          <p:cNvGrpSpPr/>
          <p:nvPr/>
        </p:nvGrpSpPr>
        <p:grpSpPr>
          <a:xfrm>
            <a:off x="2627784" y="4365104"/>
            <a:ext cx="792088" cy="792088"/>
            <a:chOff x="2555776" y="5085184"/>
            <a:chExt cx="792088" cy="792088"/>
          </a:xfrm>
        </p:grpSpPr>
        <p:sp>
          <p:nvSpPr>
            <p:cNvPr id="30" name="角丸四角形 78">
              <a:extLst>
                <a:ext uri="{FF2B5EF4-FFF2-40B4-BE49-F238E27FC236}">
                  <a16:creationId xmlns:a16="http://schemas.microsoft.com/office/drawing/2014/main" id="{BFF9C615-A210-4869-ADA9-0EE1213982A1}"/>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1" name="円/楕円 79">
              <a:extLst>
                <a:ext uri="{FF2B5EF4-FFF2-40B4-BE49-F238E27FC236}">
                  <a16:creationId xmlns:a16="http://schemas.microsoft.com/office/drawing/2014/main" id="{2AFA2083-D8F2-4573-BD4D-A568B596257F}"/>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80">
              <a:extLst>
                <a:ext uri="{FF2B5EF4-FFF2-40B4-BE49-F238E27FC236}">
                  <a16:creationId xmlns:a16="http://schemas.microsoft.com/office/drawing/2014/main" id="{059D2F9E-CCEF-4561-BE34-5BCE1D5BA2FC}"/>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 name="グループ化 32">
            <a:extLst>
              <a:ext uri="{FF2B5EF4-FFF2-40B4-BE49-F238E27FC236}">
                <a16:creationId xmlns:a16="http://schemas.microsoft.com/office/drawing/2014/main" id="{53D433B3-FBA0-4541-B9B5-C4E6CBFFCCE9}"/>
              </a:ext>
            </a:extLst>
          </p:cNvPr>
          <p:cNvGrpSpPr/>
          <p:nvPr/>
        </p:nvGrpSpPr>
        <p:grpSpPr>
          <a:xfrm>
            <a:off x="4499992" y="2492896"/>
            <a:ext cx="792088" cy="792088"/>
            <a:chOff x="4355976" y="836712"/>
            <a:chExt cx="792088" cy="792088"/>
          </a:xfrm>
        </p:grpSpPr>
        <p:sp>
          <p:nvSpPr>
            <p:cNvPr id="34" name="角丸四角形 82">
              <a:extLst>
                <a:ext uri="{FF2B5EF4-FFF2-40B4-BE49-F238E27FC236}">
                  <a16:creationId xmlns:a16="http://schemas.microsoft.com/office/drawing/2014/main" id="{0E7A221A-EF24-4AF8-8D0D-E3FB96A730F8}"/>
                </a:ext>
              </a:extLst>
            </p:cNvPr>
            <p:cNvSpPr/>
            <p:nvPr/>
          </p:nvSpPr>
          <p:spPr>
            <a:xfrm>
              <a:off x="4355976" y="83671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83">
              <a:extLst>
                <a:ext uri="{FF2B5EF4-FFF2-40B4-BE49-F238E27FC236}">
                  <a16:creationId xmlns:a16="http://schemas.microsoft.com/office/drawing/2014/main" id="{38F76620-BC9F-4431-890E-849F7307A073}"/>
                </a:ext>
              </a:extLst>
            </p:cNvPr>
            <p:cNvSpPr/>
            <p:nvPr/>
          </p:nvSpPr>
          <p:spPr>
            <a:xfrm>
              <a:off x="4427984"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84">
              <a:extLst>
                <a:ext uri="{FF2B5EF4-FFF2-40B4-BE49-F238E27FC236}">
                  <a16:creationId xmlns:a16="http://schemas.microsoft.com/office/drawing/2014/main" id="{1915E7BD-ACBD-4727-8374-28E0D8C1FABC}"/>
                </a:ext>
              </a:extLst>
            </p:cNvPr>
            <p:cNvSpPr/>
            <p:nvPr/>
          </p:nvSpPr>
          <p:spPr>
            <a:xfrm>
              <a:off x="4860032"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円/楕円 85">
              <a:extLst>
                <a:ext uri="{FF2B5EF4-FFF2-40B4-BE49-F238E27FC236}">
                  <a16:creationId xmlns:a16="http://schemas.microsoft.com/office/drawing/2014/main" id="{C219E1D3-2163-4A44-A3EC-223BCF32487E}"/>
                </a:ext>
              </a:extLst>
            </p:cNvPr>
            <p:cNvSpPr/>
            <p:nvPr/>
          </p:nvSpPr>
          <p:spPr>
            <a:xfrm>
              <a:off x="4427984"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円/楕円 86">
              <a:extLst>
                <a:ext uri="{FF2B5EF4-FFF2-40B4-BE49-F238E27FC236}">
                  <a16:creationId xmlns:a16="http://schemas.microsoft.com/office/drawing/2014/main" id="{B86D8D29-A6E9-4579-8329-A706B568AC6C}"/>
                </a:ext>
              </a:extLst>
            </p:cNvPr>
            <p:cNvSpPr/>
            <p:nvPr/>
          </p:nvSpPr>
          <p:spPr>
            <a:xfrm>
              <a:off x="4860032"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円/楕円 87">
              <a:extLst>
                <a:ext uri="{FF2B5EF4-FFF2-40B4-BE49-F238E27FC236}">
                  <a16:creationId xmlns:a16="http://schemas.microsoft.com/office/drawing/2014/main" id="{D954BA2D-1DAB-4E65-96F9-35090B6ED57D}"/>
                </a:ext>
              </a:extLst>
            </p:cNvPr>
            <p:cNvSpPr/>
            <p:nvPr/>
          </p:nvSpPr>
          <p:spPr>
            <a:xfrm>
              <a:off x="4644008" y="1124744"/>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40" name="角丸四角形 88">
            <a:extLst>
              <a:ext uri="{FF2B5EF4-FFF2-40B4-BE49-F238E27FC236}">
                <a16:creationId xmlns:a16="http://schemas.microsoft.com/office/drawing/2014/main" id="{D7F3B098-C44D-479A-BB51-FA5C8CD66CCD}"/>
              </a:ext>
            </a:extLst>
          </p:cNvPr>
          <p:cNvSpPr/>
          <p:nvPr/>
        </p:nvSpPr>
        <p:spPr>
          <a:xfrm>
            <a:off x="2411760" y="2348880"/>
            <a:ext cx="3024336"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1" name="角丸四角形 90">
            <a:extLst>
              <a:ext uri="{FF2B5EF4-FFF2-40B4-BE49-F238E27FC236}">
                <a16:creationId xmlns:a16="http://schemas.microsoft.com/office/drawing/2014/main" id="{B683CC05-872C-476B-9A68-CECEF4772550}"/>
              </a:ext>
            </a:extLst>
          </p:cNvPr>
          <p:cNvSpPr/>
          <p:nvPr/>
        </p:nvSpPr>
        <p:spPr>
          <a:xfrm>
            <a:off x="2411760" y="4149080"/>
            <a:ext cx="3024336"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42" name="テキスト ボックス 41">
                <a:extLst>
                  <a:ext uri="{FF2B5EF4-FFF2-40B4-BE49-F238E27FC236}">
                    <a16:creationId xmlns:a16="http://schemas.microsoft.com/office/drawing/2014/main" id="{17457CFC-6DD1-4F71-BA83-CC894911995D}"/>
                  </a:ext>
                </a:extLst>
              </p:cNvPr>
              <p:cNvSpPr txBox="1"/>
              <p:nvPr/>
            </p:nvSpPr>
            <p:spPr>
              <a:xfrm>
                <a:off x="5796136" y="2577098"/>
                <a:ext cx="611065" cy="70788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4000" b="0" i="0" smtClean="0">
                          <a:latin typeface="Cambria Math" panose="02040503050406030204" pitchFamily="18" charset="0"/>
                        </a:rPr>
                        <m:t>3</m:t>
                      </m:r>
                    </m:oMath>
                  </m:oMathPara>
                </a14:m>
                <a:endParaRPr kumimoji="1" lang="ja-JP" altLang="en-US" sz="4000"/>
              </a:p>
            </p:txBody>
          </p:sp>
        </mc:Choice>
        <mc:Fallback>
          <p:sp>
            <p:nvSpPr>
              <p:cNvPr id="42" name="テキスト ボックス 41">
                <a:extLst>
                  <a:ext uri="{FF2B5EF4-FFF2-40B4-BE49-F238E27FC236}">
                    <a16:creationId xmlns:a16="http://schemas.microsoft.com/office/drawing/2014/main" id="{17457CFC-6DD1-4F71-BA83-CC894911995D}"/>
                  </a:ext>
                </a:extLst>
              </p:cNvPr>
              <p:cNvSpPr txBox="1">
                <a:spLocks noRot="1" noChangeAspect="1" noMove="1" noResize="1" noEditPoints="1" noAdjustHandles="1" noChangeArrowheads="1" noChangeShapeType="1" noTextEdit="1"/>
              </p:cNvSpPr>
              <p:nvPr/>
            </p:nvSpPr>
            <p:spPr>
              <a:xfrm>
                <a:off x="5796136" y="2577098"/>
                <a:ext cx="611065" cy="707886"/>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3" name="テキスト ボックス 42">
                <a:extLst>
                  <a:ext uri="{FF2B5EF4-FFF2-40B4-BE49-F238E27FC236}">
                    <a16:creationId xmlns:a16="http://schemas.microsoft.com/office/drawing/2014/main" id="{D8C025AE-C0D8-4D8B-8027-17DBE5AD8165}"/>
                  </a:ext>
                </a:extLst>
              </p:cNvPr>
              <p:cNvSpPr txBox="1"/>
              <p:nvPr/>
            </p:nvSpPr>
            <p:spPr>
              <a:xfrm>
                <a:off x="5796136" y="4233282"/>
                <a:ext cx="611065" cy="70788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4</m:t>
                      </m:r>
                    </m:oMath>
                  </m:oMathPara>
                </a14:m>
                <a:endParaRPr kumimoji="1" lang="ja-JP" altLang="en-US" sz="4000"/>
              </a:p>
            </p:txBody>
          </p:sp>
        </mc:Choice>
        <mc:Fallback>
          <p:sp>
            <p:nvSpPr>
              <p:cNvPr id="43" name="テキスト ボックス 42">
                <a:extLst>
                  <a:ext uri="{FF2B5EF4-FFF2-40B4-BE49-F238E27FC236}">
                    <a16:creationId xmlns:a16="http://schemas.microsoft.com/office/drawing/2014/main" id="{D8C025AE-C0D8-4D8B-8027-17DBE5AD8165}"/>
                  </a:ext>
                </a:extLst>
              </p:cNvPr>
              <p:cNvSpPr txBox="1">
                <a:spLocks noRot="1" noChangeAspect="1" noMove="1" noResize="1" noEditPoints="1" noAdjustHandles="1" noChangeArrowheads="1" noChangeShapeType="1" noTextEdit="1"/>
              </p:cNvSpPr>
              <p:nvPr/>
            </p:nvSpPr>
            <p:spPr>
              <a:xfrm>
                <a:off x="5796136" y="4233282"/>
                <a:ext cx="611065" cy="707886"/>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8" name="テキスト ボックス 47">
                <a:extLst>
                  <a:ext uri="{FF2B5EF4-FFF2-40B4-BE49-F238E27FC236}">
                    <a16:creationId xmlns:a16="http://schemas.microsoft.com/office/drawing/2014/main" id="{608AFC32-54D2-4DFA-91BE-F3186593B96E}"/>
                  </a:ext>
                </a:extLst>
              </p:cNvPr>
              <p:cNvSpPr txBox="1"/>
              <p:nvPr/>
            </p:nvSpPr>
            <p:spPr>
              <a:xfrm>
                <a:off x="323528" y="5517232"/>
                <a:ext cx="7485382" cy="598177"/>
              </a:xfrm>
              <a:prstGeom prst="rect">
                <a:avLst/>
              </a:prstGeom>
              <a:noFill/>
            </p:spPr>
            <p:txBody>
              <a:bodyPr wrap="none" rtlCol="0">
                <a:spAutoFit/>
              </a:bodyPr>
              <a:lstStyle/>
              <a:p>
                <a:r>
                  <a:rPr kumimoji="1" lang="ja-JP" altLang="en-US" sz="3200"/>
                  <a:t>確率変数</a:t>
                </a:r>
                <a14:m>
                  <m:oMath xmlns:m="http://schemas.openxmlformats.org/officeDocument/2006/math">
                    <m:sSub>
                      <m:sSubPr>
                        <m:ctrlPr>
                          <a:rPr kumimoji="1" lang="en-US" altLang="ja-JP" sz="3200" b="0" i="0"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e>
                      <m:sub>
                        <m:r>
                          <m:rPr>
                            <m:sty m:val="p"/>
                          </m:rPr>
                          <a:rPr kumimoji="1" lang="en-US" altLang="ja-JP" sz="3200" b="0" i="0" smtClean="0">
                            <a:latin typeface="Cambria Math" panose="02040503050406030204" pitchFamily="18" charset="0"/>
                          </a:rPr>
                          <m:t>I</m:t>
                        </m:r>
                      </m:sub>
                    </m:sSub>
                    <m:r>
                      <a:rPr lang="ja-JP" altLang="en-US" sz="3200" i="1">
                        <a:latin typeface="Cambria Math" panose="02040503050406030204" pitchFamily="18" charset="0"/>
                      </a:rPr>
                      <m:t>は、</m:t>
                    </m:r>
                  </m:oMath>
                </a14:m>
                <a:r>
                  <a:rPr kumimoji="1" lang="ja-JP" altLang="en-US" sz="3200"/>
                  <a:t>確率</a:t>
                </a:r>
                <a:r>
                  <a:rPr kumimoji="1" lang="en-US" altLang="ja-JP" sz="3200"/>
                  <a:t>1/2</a:t>
                </a:r>
                <a:r>
                  <a:rPr kumimoji="1" lang="ja-JP" altLang="en-US" sz="3200"/>
                  <a:t>で</a:t>
                </a:r>
                <a:r>
                  <a:rPr kumimoji="1" lang="en-US" altLang="ja-JP" sz="3200"/>
                  <a:t>3</a:t>
                </a:r>
                <a:r>
                  <a:rPr kumimoji="1" lang="ja-JP" altLang="en-US" sz="3200"/>
                  <a:t>、確率</a:t>
                </a:r>
                <a:r>
                  <a:rPr kumimoji="1" lang="en-US" altLang="ja-JP" sz="3200"/>
                  <a:t>1/2</a:t>
                </a:r>
                <a:r>
                  <a:rPr kumimoji="1" lang="ja-JP" altLang="en-US" sz="3200"/>
                  <a:t>で</a:t>
                </a:r>
                <a:r>
                  <a:rPr kumimoji="1" lang="en-US" altLang="ja-JP" sz="3200"/>
                  <a:t>4</a:t>
                </a:r>
                <a:endParaRPr kumimoji="1" lang="ja-JP" altLang="en-US" sz="3200"/>
              </a:p>
            </p:txBody>
          </p:sp>
        </mc:Choice>
        <mc:Fallback>
          <p:sp>
            <p:nvSpPr>
              <p:cNvPr id="48" name="テキスト ボックス 47">
                <a:extLst>
                  <a:ext uri="{FF2B5EF4-FFF2-40B4-BE49-F238E27FC236}">
                    <a16:creationId xmlns:a16="http://schemas.microsoft.com/office/drawing/2014/main" id="{608AFC32-54D2-4DFA-91BE-F3186593B96E}"/>
                  </a:ext>
                </a:extLst>
              </p:cNvPr>
              <p:cNvSpPr txBox="1">
                <a:spLocks noRot="1" noChangeAspect="1" noMove="1" noResize="1" noEditPoints="1" noAdjustHandles="1" noChangeArrowheads="1" noChangeShapeType="1" noTextEdit="1"/>
              </p:cNvSpPr>
              <p:nvPr/>
            </p:nvSpPr>
            <p:spPr>
              <a:xfrm>
                <a:off x="323528" y="5517232"/>
                <a:ext cx="7485382" cy="598177"/>
              </a:xfrm>
              <a:prstGeom prst="rect">
                <a:avLst/>
              </a:prstGeom>
              <a:blipFill>
                <a:blip r:embed="rId5"/>
                <a:stretch>
                  <a:fillRect l="-2036" t="-15306" r="-1384" b="-32653"/>
                </a:stretch>
              </a:blipFill>
            </p:spPr>
            <p:txBody>
              <a:bodyPr/>
              <a:lstStyle/>
              <a:p>
                <a:r>
                  <a:rPr lang="ja-JP" altLang="en-US">
                    <a:noFill/>
                  </a:rPr>
                  <a:t> </a:t>
                </a:r>
              </a:p>
            </p:txBody>
          </p:sp>
        </mc:Fallback>
      </mc:AlternateContent>
      <p:sp>
        <p:nvSpPr>
          <p:cNvPr id="53" name="テキスト ボックス 52">
            <a:extLst>
              <a:ext uri="{FF2B5EF4-FFF2-40B4-BE49-F238E27FC236}">
                <a16:creationId xmlns:a16="http://schemas.microsoft.com/office/drawing/2014/main" id="{FF8E281A-C982-4A34-B5DC-A2B085C9BD91}"/>
              </a:ext>
            </a:extLst>
          </p:cNvPr>
          <p:cNvSpPr txBox="1"/>
          <p:nvPr/>
        </p:nvSpPr>
        <p:spPr>
          <a:xfrm>
            <a:off x="395536" y="1124744"/>
            <a:ext cx="8064896" cy="954107"/>
          </a:xfrm>
          <a:prstGeom prst="rect">
            <a:avLst/>
          </a:prstGeom>
          <a:noFill/>
        </p:spPr>
        <p:txBody>
          <a:bodyPr wrap="square" rtlCol="0">
            <a:spAutoFit/>
          </a:bodyPr>
          <a:lstStyle/>
          <a:p>
            <a:r>
              <a:rPr kumimoji="1" lang="ja-JP" altLang="en-US" sz="2800"/>
              <a:t>コインを弾いて、表ならサイコロの奇数、裏なら偶数が出たことにする</a:t>
            </a:r>
          </a:p>
        </p:txBody>
      </p:sp>
    </p:spTree>
    <p:extLst>
      <p:ext uri="{BB962C8B-B14F-4D97-AF65-F5344CB8AC3E}">
        <p14:creationId xmlns:p14="http://schemas.microsoft.com/office/powerpoint/2010/main" val="2633305170"/>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3C2F320-8886-4675-976E-BCEC4E9E64C3}"/>
              </a:ext>
            </a:extLst>
          </p:cNvPr>
          <p:cNvSpPr>
            <a:spLocks noGrp="1"/>
          </p:cNvSpPr>
          <p:nvPr>
            <p:ph type="body" sz="quarter" idx="10"/>
          </p:nvPr>
        </p:nvSpPr>
        <p:spPr/>
        <p:txBody>
          <a:bodyPr/>
          <a:lstStyle/>
          <a:p>
            <a:r>
              <a:rPr kumimoji="1" lang="en-US" altLang="ja-JP"/>
              <a:t>Improved Estimator</a:t>
            </a:r>
            <a:r>
              <a:rPr kumimoji="1" lang="ja-JP" altLang="en-US"/>
              <a:t>の例</a:t>
            </a:r>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A537A868-FF42-4725-A6D4-190782EAC2EC}"/>
                  </a:ext>
                </a:extLst>
              </p:cNvPr>
              <p:cNvSpPr txBox="1"/>
              <p:nvPr/>
            </p:nvSpPr>
            <p:spPr>
              <a:xfrm>
                <a:off x="323528" y="1124744"/>
                <a:ext cx="7485382" cy="598177"/>
              </a:xfrm>
              <a:prstGeom prst="rect">
                <a:avLst/>
              </a:prstGeom>
              <a:noFill/>
            </p:spPr>
            <p:txBody>
              <a:bodyPr wrap="none" rtlCol="0">
                <a:spAutoFit/>
              </a:bodyPr>
              <a:lstStyle/>
              <a:p>
                <a:r>
                  <a:rPr kumimoji="1" lang="ja-JP" altLang="en-US" sz="3200"/>
                  <a:t>確率変数</a:t>
                </a:r>
                <a14:m>
                  <m:oMath xmlns:m="http://schemas.openxmlformats.org/officeDocument/2006/math">
                    <m:sSub>
                      <m:sSubPr>
                        <m:ctrlPr>
                          <a:rPr kumimoji="1" lang="en-US" altLang="ja-JP" sz="3200" b="0" i="0" smtClean="0">
                            <a:latin typeface="Cambria Math" panose="02040503050406030204" pitchFamily="18" charset="0"/>
                          </a:rPr>
                        </m:ctrlPr>
                      </m:sSubPr>
                      <m:e>
                        <m:acc>
                          <m:accPr>
                            <m:chr m:val="̂"/>
                            <m:ctrlPr>
                              <a:rPr kumimoji="1" lang="en-US" altLang="ja-JP" sz="3200" b="0" i="1" smtClean="0">
                                <a:latin typeface="Cambria Math" panose="02040503050406030204" pitchFamily="18" charset="0"/>
                              </a:rPr>
                            </m:ctrlPr>
                          </m:accPr>
                          <m:e>
                            <m:r>
                              <a:rPr kumimoji="1" lang="en-US" altLang="ja-JP" sz="3200" b="0" i="1" smtClean="0">
                                <a:latin typeface="Cambria Math" panose="02040503050406030204" pitchFamily="18" charset="0"/>
                              </a:rPr>
                              <m:t>𝑋</m:t>
                            </m:r>
                          </m:e>
                        </m:acc>
                      </m:e>
                      <m:sub>
                        <m:r>
                          <m:rPr>
                            <m:sty m:val="p"/>
                          </m:rPr>
                          <a:rPr kumimoji="1" lang="en-US" altLang="ja-JP" sz="3200" b="0" i="0" smtClean="0">
                            <a:latin typeface="Cambria Math" panose="02040503050406030204" pitchFamily="18" charset="0"/>
                          </a:rPr>
                          <m:t>I</m:t>
                        </m:r>
                      </m:sub>
                    </m:sSub>
                    <m:r>
                      <a:rPr lang="ja-JP" altLang="en-US" sz="3200" i="1">
                        <a:latin typeface="Cambria Math" panose="02040503050406030204" pitchFamily="18" charset="0"/>
                      </a:rPr>
                      <m:t>は、</m:t>
                    </m:r>
                  </m:oMath>
                </a14:m>
                <a:r>
                  <a:rPr kumimoji="1" lang="ja-JP" altLang="en-US" sz="3200"/>
                  <a:t>確率</a:t>
                </a:r>
                <a:r>
                  <a:rPr kumimoji="1" lang="en-US" altLang="ja-JP" sz="3200"/>
                  <a:t>1/2</a:t>
                </a:r>
                <a:r>
                  <a:rPr kumimoji="1" lang="ja-JP" altLang="en-US" sz="3200"/>
                  <a:t>で</a:t>
                </a:r>
                <a:r>
                  <a:rPr kumimoji="1" lang="en-US" altLang="ja-JP" sz="3200"/>
                  <a:t>3</a:t>
                </a:r>
                <a:r>
                  <a:rPr kumimoji="1" lang="ja-JP" altLang="en-US" sz="3200"/>
                  <a:t>、確率</a:t>
                </a:r>
                <a:r>
                  <a:rPr kumimoji="1" lang="en-US" altLang="ja-JP" sz="3200"/>
                  <a:t>1/2</a:t>
                </a:r>
                <a:r>
                  <a:rPr kumimoji="1" lang="ja-JP" altLang="en-US" sz="3200"/>
                  <a:t>で</a:t>
                </a:r>
                <a:r>
                  <a:rPr kumimoji="1" lang="en-US" altLang="ja-JP" sz="3200"/>
                  <a:t>4</a:t>
                </a:r>
                <a:endParaRPr kumimoji="1" lang="ja-JP" altLang="en-US" sz="3200"/>
              </a:p>
            </p:txBody>
          </p:sp>
        </mc:Choice>
        <mc:Fallback>
          <p:sp>
            <p:nvSpPr>
              <p:cNvPr id="3" name="テキスト ボックス 2">
                <a:extLst>
                  <a:ext uri="{FF2B5EF4-FFF2-40B4-BE49-F238E27FC236}">
                    <a16:creationId xmlns:a16="http://schemas.microsoft.com/office/drawing/2014/main" id="{A537A868-FF42-4725-A6D4-190782EAC2EC}"/>
                  </a:ext>
                </a:extLst>
              </p:cNvPr>
              <p:cNvSpPr txBox="1">
                <a:spLocks noRot="1" noChangeAspect="1" noMove="1" noResize="1" noEditPoints="1" noAdjustHandles="1" noChangeArrowheads="1" noChangeShapeType="1" noTextEdit="1"/>
              </p:cNvSpPr>
              <p:nvPr/>
            </p:nvSpPr>
            <p:spPr>
              <a:xfrm>
                <a:off x="323528" y="1124744"/>
                <a:ext cx="7485382" cy="598177"/>
              </a:xfrm>
              <a:prstGeom prst="rect">
                <a:avLst/>
              </a:prstGeom>
              <a:blipFill>
                <a:blip r:embed="rId2"/>
                <a:stretch>
                  <a:fillRect l="-2036" t="-15306" r="-1384" b="-32653"/>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349CEB3A-DDE6-4EE2-939D-792CE5666226}"/>
                  </a:ext>
                </a:extLst>
              </p:cNvPr>
              <p:cNvSpPr txBox="1"/>
              <p:nvPr/>
            </p:nvSpPr>
            <p:spPr>
              <a:xfrm>
                <a:off x="1763688" y="1988840"/>
                <a:ext cx="4536504" cy="12448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𝐸</m:t>
                      </m:r>
                      <m:d>
                        <m:dPr>
                          <m:begChr m:val="["/>
                          <m:endChr m:val="]"/>
                          <m:ctrlPr>
                            <a:rPr kumimoji="1" lang="en-US" altLang="ja-JP" sz="4000" b="0" i="1" smtClean="0">
                              <a:latin typeface="Cambria Math" panose="02040503050406030204" pitchFamily="18" charset="0"/>
                            </a:rPr>
                          </m:ctrlPr>
                        </m:dPr>
                        <m:e>
                          <m:sSub>
                            <m:sSubPr>
                              <m:ctrlPr>
                                <a:rPr kumimoji="1" lang="en-US" altLang="ja-JP" sz="4000" b="0" i="1" smtClean="0">
                                  <a:latin typeface="Cambria Math" panose="02040503050406030204" pitchFamily="18" charset="0"/>
                                </a:rPr>
                              </m:ctrlPr>
                            </m:sSub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sub>
                              <m:r>
                                <m:rPr>
                                  <m:sty m:val="p"/>
                                </m:rPr>
                                <a:rPr kumimoji="1" lang="en-US" altLang="ja-JP" sz="4000" b="0" i="0" smtClean="0">
                                  <a:latin typeface="Cambria Math" panose="02040503050406030204" pitchFamily="18" charset="0"/>
                                </a:rPr>
                                <m:t>I</m:t>
                              </m:r>
                            </m:sub>
                          </m:sSub>
                        </m:e>
                      </m:d>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3</m:t>
                          </m:r>
                        </m:num>
                        <m:den>
                          <m:r>
                            <a:rPr kumimoji="1" lang="en-US" altLang="ja-JP" sz="4000" b="0" i="1" smtClean="0">
                              <a:latin typeface="Cambria Math" panose="02040503050406030204" pitchFamily="18" charset="0"/>
                            </a:rPr>
                            <m:t>2</m:t>
                          </m:r>
                        </m:den>
                      </m:f>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4</m:t>
                          </m:r>
                        </m:num>
                        <m:den>
                          <m:r>
                            <a:rPr kumimoji="1" lang="en-US" altLang="ja-JP" sz="4000" b="0" i="1" smtClean="0">
                              <a:latin typeface="Cambria Math" panose="02040503050406030204" pitchFamily="18" charset="0"/>
                            </a:rPr>
                            <m:t>2</m:t>
                          </m:r>
                        </m:den>
                      </m:f>
                      <m:r>
                        <a:rPr kumimoji="1" lang="en-US" altLang="ja-JP" sz="4000" b="0" i="1" smtClean="0">
                          <a:latin typeface="Cambria Math" panose="02040503050406030204" pitchFamily="18" charset="0"/>
                        </a:rPr>
                        <m:t>= </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7</m:t>
                          </m:r>
                        </m:num>
                        <m:den>
                          <m:r>
                            <a:rPr kumimoji="1" lang="en-US" altLang="ja-JP" sz="4000" b="0" i="1" smtClean="0">
                              <a:latin typeface="Cambria Math" panose="02040503050406030204" pitchFamily="18" charset="0"/>
                            </a:rPr>
                            <m:t>2</m:t>
                          </m:r>
                        </m:den>
                      </m:f>
                    </m:oMath>
                  </m:oMathPara>
                </a14:m>
                <a:endParaRPr lang="ja-JP" altLang="en-US" sz="1400"/>
              </a:p>
            </p:txBody>
          </p:sp>
        </mc:Choice>
        <mc:Fallback>
          <p:sp>
            <p:nvSpPr>
              <p:cNvPr id="4" name="テキスト ボックス 3">
                <a:extLst>
                  <a:ext uri="{FF2B5EF4-FFF2-40B4-BE49-F238E27FC236}">
                    <a16:creationId xmlns:a16="http://schemas.microsoft.com/office/drawing/2014/main" id="{349CEB3A-DDE6-4EE2-939D-792CE5666226}"/>
                  </a:ext>
                </a:extLst>
              </p:cNvPr>
              <p:cNvSpPr txBox="1">
                <a:spLocks noRot="1" noChangeAspect="1" noMove="1" noResize="1" noEditPoints="1" noAdjustHandles="1" noChangeArrowheads="1" noChangeShapeType="1" noTextEdit="1"/>
              </p:cNvSpPr>
              <p:nvPr/>
            </p:nvSpPr>
            <p:spPr>
              <a:xfrm>
                <a:off x="1763688" y="1988840"/>
                <a:ext cx="4536504" cy="1244828"/>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 name="テキスト ボックス 4">
                <a:extLst>
                  <a:ext uri="{FF2B5EF4-FFF2-40B4-BE49-F238E27FC236}">
                    <a16:creationId xmlns:a16="http://schemas.microsoft.com/office/drawing/2014/main" id="{4EA9CC7A-A6BC-43C1-BAD1-CC1EEC50FFA7}"/>
                  </a:ext>
                </a:extLst>
              </p:cNvPr>
              <p:cNvSpPr txBox="1"/>
              <p:nvPr/>
            </p:nvSpPr>
            <p:spPr>
              <a:xfrm>
                <a:off x="1403648" y="3284984"/>
                <a:ext cx="6840760" cy="1244828"/>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4000" b="0" i="1" smtClean="0">
                          <a:latin typeface="Cambria Math" panose="02040503050406030204" pitchFamily="18" charset="0"/>
                        </a:rPr>
                        <m:t>𝑉</m:t>
                      </m:r>
                      <m:d>
                        <m:dPr>
                          <m:begChr m:val="["/>
                          <m:endChr m:val="]"/>
                          <m:ctrlPr>
                            <a:rPr kumimoji="1" lang="en-US" altLang="ja-JP" sz="4000" b="0" i="1" smtClean="0">
                              <a:latin typeface="Cambria Math" panose="02040503050406030204" pitchFamily="18" charset="0"/>
                            </a:rPr>
                          </m:ctrlPr>
                        </m:dPr>
                        <m:e>
                          <m:sSub>
                            <m:sSubPr>
                              <m:ctrlPr>
                                <a:rPr lang="en-US" altLang="ja-JP" sz="4000" i="1">
                                  <a:latin typeface="Cambria Math" panose="02040503050406030204" pitchFamily="18" charset="0"/>
                                </a:rPr>
                              </m:ctrlPr>
                            </m:sSubPr>
                            <m:e>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𝑋</m:t>
                                  </m:r>
                                </m:e>
                              </m:acc>
                            </m:e>
                            <m:sub>
                              <m:r>
                                <m:rPr>
                                  <m:sty m:val="p"/>
                                </m:rPr>
                                <a:rPr lang="en-US" altLang="ja-JP" sz="4000">
                                  <a:latin typeface="Cambria Math" panose="02040503050406030204" pitchFamily="18" charset="0"/>
                                </a:rPr>
                                <m:t>I</m:t>
                              </m:r>
                            </m:sub>
                          </m:sSub>
                        </m:e>
                      </m:d>
                      <m:r>
                        <a:rPr kumimoji="1" lang="en-US" altLang="ja-JP" sz="4000" b="0" i="1" smtClean="0">
                          <a:latin typeface="Cambria Math" panose="02040503050406030204" pitchFamily="18" charset="0"/>
                        </a:rPr>
                        <m:t>=</m:t>
                      </m:r>
                      <m:f>
                        <m:fPr>
                          <m:ctrlPr>
                            <a:rPr lang="en-US" altLang="ja-JP" sz="4000" i="1">
                              <a:latin typeface="Cambria Math" panose="02040503050406030204" pitchFamily="18" charset="0"/>
                            </a:rPr>
                          </m:ctrlPr>
                        </m:fPr>
                        <m:num>
                          <m:r>
                            <a:rPr lang="en-US" altLang="ja-JP" sz="4000" i="1">
                              <a:latin typeface="Cambria Math" panose="02040503050406030204" pitchFamily="18" charset="0"/>
                            </a:rPr>
                            <m:t>1</m:t>
                          </m:r>
                        </m:num>
                        <m:den>
                          <m:r>
                            <a:rPr lang="en-US" altLang="ja-JP" sz="4000" i="1">
                              <a:latin typeface="Cambria Math" panose="02040503050406030204" pitchFamily="18" charset="0"/>
                            </a:rPr>
                            <m:t>4</m:t>
                          </m:r>
                        </m:den>
                      </m:f>
                      <m:r>
                        <a:rPr lang="en-US" altLang="ja-JP" sz="4000" i="1">
                          <a:latin typeface="Cambria Math" panose="02040503050406030204" pitchFamily="18" charset="0"/>
                        </a:rPr>
                        <m:t>×</m:t>
                      </m:r>
                      <m:f>
                        <m:fPr>
                          <m:ctrlPr>
                            <a:rPr lang="en-US" altLang="ja-JP" sz="4000" i="1">
                              <a:latin typeface="Cambria Math" panose="02040503050406030204" pitchFamily="18" charset="0"/>
                            </a:rPr>
                          </m:ctrlPr>
                        </m:fPr>
                        <m:num>
                          <m:r>
                            <a:rPr lang="en-US" altLang="ja-JP" sz="4000" i="1">
                              <a:latin typeface="Cambria Math" panose="02040503050406030204" pitchFamily="18" charset="0"/>
                            </a:rPr>
                            <m:t>1</m:t>
                          </m:r>
                        </m:num>
                        <m:den>
                          <m:r>
                            <a:rPr lang="en-US" altLang="ja-JP" sz="4000" i="1">
                              <a:latin typeface="Cambria Math" panose="02040503050406030204" pitchFamily="18" charset="0"/>
                            </a:rPr>
                            <m:t>2</m:t>
                          </m:r>
                        </m:den>
                      </m:f>
                      <m:r>
                        <a:rPr lang="en-US" altLang="ja-JP" sz="4000" i="1">
                          <a:latin typeface="Cambria Math" panose="02040503050406030204" pitchFamily="18" charset="0"/>
                        </a:rPr>
                        <m:t>+</m:t>
                      </m:r>
                      <m:f>
                        <m:fPr>
                          <m:ctrlPr>
                            <a:rPr lang="en-US" altLang="ja-JP" sz="4000" b="0" i="1" smtClean="0">
                              <a:latin typeface="Cambria Math" panose="02040503050406030204" pitchFamily="18" charset="0"/>
                            </a:rPr>
                          </m:ctrlPr>
                        </m:fPr>
                        <m:num>
                          <m:r>
                            <a:rPr lang="en-US" altLang="ja-JP" sz="4000" b="0" i="1" smtClean="0">
                              <a:latin typeface="Cambria Math" panose="02040503050406030204" pitchFamily="18" charset="0"/>
                            </a:rPr>
                            <m:t>1</m:t>
                          </m:r>
                        </m:num>
                        <m:den>
                          <m:r>
                            <a:rPr lang="en-US" altLang="ja-JP" sz="4000" b="0" i="1" smtClean="0">
                              <a:latin typeface="Cambria Math" panose="02040503050406030204" pitchFamily="18" charset="0"/>
                            </a:rPr>
                            <m:t>4</m:t>
                          </m:r>
                        </m:den>
                      </m:f>
                      <m:r>
                        <a:rPr lang="en-US" altLang="ja-JP" sz="4000" b="0" i="1" smtClean="0">
                          <a:latin typeface="Cambria Math" panose="02040503050406030204" pitchFamily="18" charset="0"/>
                        </a:rPr>
                        <m:t>×</m:t>
                      </m:r>
                      <m:f>
                        <m:fPr>
                          <m:ctrlPr>
                            <a:rPr lang="en-US" altLang="ja-JP" sz="4000" b="0" i="1" smtClean="0">
                              <a:latin typeface="Cambria Math" panose="02040503050406030204" pitchFamily="18" charset="0"/>
                            </a:rPr>
                          </m:ctrlPr>
                        </m:fPr>
                        <m:num>
                          <m:r>
                            <a:rPr lang="en-US" altLang="ja-JP" sz="4000" b="0" i="1" smtClean="0">
                              <a:latin typeface="Cambria Math" panose="02040503050406030204" pitchFamily="18" charset="0"/>
                            </a:rPr>
                            <m:t>1</m:t>
                          </m:r>
                        </m:num>
                        <m:den>
                          <m:r>
                            <a:rPr lang="en-US" altLang="ja-JP" sz="4000" b="0" i="1" smtClean="0">
                              <a:latin typeface="Cambria Math" panose="02040503050406030204" pitchFamily="18" charset="0"/>
                            </a:rPr>
                            <m:t>2</m:t>
                          </m:r>
                        </m:den>
                      </m:f>
                      <m:r>
                        <a:rPr lang="en-US" altLang="ja-JP" sz="4000" b="0" i="1" smtClean="0">
                          <a:latin typeface="Cambria Math" panose="02040503050406030204" pitchFamily="18" charset="0"/>
                        </a:rPr>
                        <m:t>=</m:t>
                      </m:r>
                      <m:f>
                        <m:fPr>
                          <m:ctrlPr>
                            <a:rPr lang="en-US" altLang="ja-JP" sz="4000" b="0" i="1" smtClean="0">
                              <a:latin typeface="Cambria Math" panose="02040503050406030204" pitchFamily="18" charset="0"/>
                            </a:rPr>
                          </m:ctrlPr>
                        </m:fPr>
                        <m:num>
                          <m:r>
                            <a:rPr lang="en-US" altLang="ja-JP" sz="4000" b="0" i="1" smtClean="0">
                              <a:latin typeface="Cambria Math" panose="02040503050406030204" pitchFamily="18" charset="0"/>
                            </a:rPr>
                            <m:t>1</m:t>
                          </m:r>
                        </m:num>
                        <m:den>
                          <m:r>
                            <a:rPr lang="en-US" altLang="ja-JP" sz="4000" b="0" i="1" smtClean="0">
                              <a:latin typeface="Cambria Math" panose="02040503050406030204" pitchFamily="18" charset="0"/>
                            </a:rPr>
                            <m:t>4</m:t>
                          </m:r>
                        </m:den>
                      </m:f>
                    </m:oMath>
                  </m:oMathPara>
                </a14:m>
                <a:endParaRPr lang="ja-JP" altLang="en-US" sz="1400"/>
              </a:p>
            </p:txBody>
          </p:sp>
        </mc:Choice>
        <mc:Fallback>
          <p:sp>
            <p:nvSpPr>
              <p:cNvPr id="5" name="テキスト ボックス 4">
                <a:extLst>
                  <a:ext uri="{FF2B5EF4-FFF2-40B4-BE49-F238E27FC236}">
                    <a16:creationId xmlns:a16="http://schemas.microsoft.com/office/drawing/2014/main" id="{4EA9CC7A-A6BC-43C1-BAD1-CC1EEC50FFA7}"/>
                  </a:ext>
                </a:extLst>
              </p:cNvPr>
              <p:cNvSpPr txBox="1">
                <a:spLocks noRot="1" noChangeAspect="1" noMove="1" noResize="1" noEditPoints="1" noAdjustHandles="1" noChangeArrowheads="1" noChangeShapeType="1" noTextEdit="1"/>
              </p:cNvSpPr>
              <p:nvPr/>
            </p:nvSpPr>
            <p:spPr>
              <a:xfrm>
                <a:off x="1403648" y="3284984"/>
                <a:ext cx="6840760" cy="1244828"/>
              </a:xfrm>
              <a:prstGeom prst="rect">
                <a:avLst/>
              </a:prstGeom>
              <a:blipFill>
                <a:blip r:embed="rId4"/>
                <a:stretch>
                  <a:fillRect/>
                </a:stretch>
              </a:blipFill>
            </p:spPr>
            <p:txBody>
              <a:bodyPr/>
              <a:lstStyle/>
              <a:p>
                <a:r>
                  <a:rPr lang="ja-JP" altLang="en-US">
                    <a:noFill/>
                  </a:rPr>
                  <a:t> </a:t>
                </a:r>
              </a:p>
            </p:txBody>
          </p:sp>
        </mc:Fallback>
      </mc:AlternateContent>
      <p:sp>
        <p:nvSpPr>
          <p:cNvPr id="6" name="テキスト ボックス 5">
            <a:extLst>
              <a:ext uri="{FF2B5EF4-FFF2-40B4-BE49-F238E27FC236}">
                <a16:creationId xmlns:a16="http://schemas.microsoft.com/office/drawing/2014/main" id="{558226F0-84A0-4378-80B4-FFB9792F842E}"/>
              </a:ext>
            </a:extLst>
          </p:cNvPr>
          <p:cNvSpPr txBox="1"/>
          <p:nvPr/>
        </p:nvSpPr>
        <p:spPr>
          <a:xfrm>
            <a:off x="467544" y="2420888"/>
            <a:ext cx="1261884" cy="523220"/>
          </a:xfrm>
          <a:prstGeom prst="rect">
            <a:avLst/>
          </a:prstGeom>
          <a:noFill/>
        </p:spPr>
        <p:txBody>
          <a:bodyPr wrap="none" rtlCol="0">
            <a:spAutoFit/>
          </a:bodyPr>
          <a:lstStyle/>
          <a:p>
            <a:r>
              <a:rPr lang="ja-JP" altLang="en-US" sz="2800"/>
              <a:t>期待値</a:t>
            </a:r>
            <a:endParaRPr kumimoji="1" lang="ja-JP" altLang="en-US" sz="2800"/>
          </a:p>
        </p:txBody>
      </p:sp>
      <p:sp>
        <p:nvSpPr>
          <p:cNvPr id="7" name="テキスト ボックス 6">
            <a:extLst>
              <a:ext uri="{FF2B5EF4-FFF2-40B4-BE49-F238E27FC236}">
                <a16:creationId xmlns:a16="http://schemas.microsoft.com/office/drawing/2014/main" id="{F2E3AAC8-8817-4475-BA77-8E07CF1533AA}"/>
              </a:ext>
            </a:extLst>
          </p:cNvPr>
          <p:cNvSpPr txBox="1"/>
          <p:nvPr/>
        </p:nvSpPr>
        <p:spPr>
          <a:xfrm>
            <a:off x="501804" y="3697868"/>
            <a:ext cx="902811" cy="523220"/>
          </a:xfrm>
          <a:prstGeom prst="rect">
            <a:avLst/>
          </a:prstGeom>
          <a:noFill/>
        </p:spPr>
        <p:txBody>
          <a:bodyPr wrap="none" rtlCol="0">
            <a:spAutoFit/>
          </a:bodyPr>
          <a:lstStyle/>
          <a:p>
            <a:r>
              <a:rPr lang="ja-JP" altLang="en-US" sz="2800"/>
              <a:t>分散</a:t>
            </a:r>
            <a:endParaRPr kumimoji="1" lang="ja-JP" altLang="en-US" sz="2800"/>
          </a:p>
        </p:txBody>
      </p:sp>
      <mc:AlternateContent xmlns:mc="http://schemas.openxmlformats.org/markup-compatibility/2006">
        <mc:Choice xmlns:a14="http://schemas.microsoft.com/office/drawing/2010/main" Requires="a14">
          <p:sp>
            <p:nvSpPr>
              <p:cNvPr id="8" name="テキスト ボックス 7">
                <a:extLst>
                  <a:ext uri="{FF2B5EF4-FFF2-40B4-BE49-F238E27FC236}">
                    <a16:creationId xmlns:a16="http://schemas.microsoft.com/office/drawing/2014/main" id="{54061A79-1B2B-4023-BA7A-C9564E590D95}"/>
                  </a:ext>
                </a:extLst>
              </p:cNvPr>
              <p:cNvSpPr txBox="1"/>
              <p:nvPr/>
            </p:nvSpPr>
            <p:spPr>
              <a:xfrm>
                <a:off x="1619672" y="4725144"/>
                <a:ext cx="6048672" cy="1257332"/>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lang="en-US" altLang="ja-JP" sz="4000" i="1" smtClean="0">
                          <a:latin typeface="Cambria Math" panose="02040503050406030204" pitchFamily="18" charset="0"/>
                        </a:rPr>
                        <m:t>𝑉</m:t>
                      </m:r>
                      <m:d>
                        <m:dPr>
                          <m:begChr m:val="["/>
                          <m:endChr m:val="]"/>
                          <m:ctrlPr>
                            <a:rPr lang="en-US" altLang="ja-JP" sz="4000" i="1">
                              <a:latin typeface="Cambria Math" panose="02040503050406030204" pitchFamily="18" charset="0"/>
                            </a:rPr>
                          </m:ctrlPr>
                        </m:dPr>
                        <m:e>
                          <m:sSub>
                            <m:sSubPr>
                              <m:ctrlPr>
                                <a:rPr lang="en-US" altLang="ja-JP" sz="4000" i="1">
                                  <a:latin typeface="Cambria Math" panose="02040503050406030204" pitchFamily="18" charset="0"/>
                                </a:rPr>
                              </m:ctrlPr>
                            </m:sSubPr>
                            <m:e>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𝑋</m:t>
                                  </m:r>
                                </m:e>
                              </m:acc>
                            </m:e>
                            <m:sub>
                              <m:r>
                                <m:rPr>
                                  <m:sty m:val="p"/>
                                </m:rPr>
                                <a:rPr lang="en-US" altLang="ja-JP" sz="4000">
                                  <a:latin typeface="Cambria Math" panose="02040503050406030204" pitchFamily="18" charset="0"/>
                                </a:rPr>
                                <m:t>I</m:t>
                              </m:r>
                            </m:sub>
                          </m:sSub>
                        </m:e>
                      </m:d>
                      <m:r>
                        <a:rPr lang="en-US" altLang="ja-JP" sz="4000" b="0" i="1" smtClean="0">
                          <a:latin typeface="Cambria Math" panose="02040503050406030204" pitchFamily="18" charset="0"/>
                        </a:rPr>
                        <m:t>=</m:t>
                      </m:r>
                      <m:f>
                        <m:fPr>
                          <m:ctrlPr>
                            <a:rPr lang="en-US" altLang="ja-JP" sz="4000" b="0" i="1" smtClean="0">
                              <a:latin typeface="Cambria Math" panose="02040503050406030204" pitchFamily="18" charset="0"/>
                            </a:rPr>
                          </m:ctrlPr>
                        </m:fPr>
                        <m:num>
                          <m:r>
                            <a:rPr lang="en-US" altLang="ja-JP" sz="4000" b="0" i="1" smtClean="0">
                              <a:latin typeface="Cambria Math" panose="02040503050406030204" pitchFamily="18" charset="0"/>
                            </a:rPr>
                            <m:t>1</m:t>
                          </m:r>
                        </m:num>
                        <m:den>
                          <m:r>
                            <a:rPr lang="en-US" altLang="ja-JP" sz="4000" b="0" i="1" smtClean="0">
                              <a:latin typeface="Cambria Math" panose="02040503050406030204" pitchFamily="18" charset="0"/>
                            </a:rPr>
                            <m:t>4</m:t>
                          </m:r>
                        </m:den>
                      </m:f>
                      <m:r>
                        <a:rPr lang="en-US" altLang="ja-JP" sz="4000" b="0" i="1" smtClean="0">
                          <a:latin typeface="Cambria Math" panose="02040503050406030204" pitchFamily="18" charset="0"/>
                        </a:rPr>
                        <m:t>&lt; </m:t>
                      </m:r>
                      <m:r>
                        <a:rPr kumimoji="1" lang="en-US" altLang="ja-JP" sz="4000" b="0" i="1" smtClean="0">
                          <a:latin typeface="Cambria Math" panose="02040503050406030204" pitchFamily="18" charset="0"/>
                        </a:rPr>
                        <m:t>𝑉</m:t>
                      </m:r>
                      <m:d>
                        <m:dPr>
                          <m:begChr m:val="["/>
                          <m:endChr m:val="]"/>
                          <m:ctrlPr>
                            <a:rPr kumimoji="1" lang="en-US" altLang="ja-JP" sz="4000" b="0" i="1" smtClean="0">
                              <a:latin typeface="Cambria Math" panose="02040503050406030204" pitchFamily="18" charset="0"/>
                            </a:rPr>
                          </m:ctrlPr>
                        </m:dPr>
                        <m:e>
                          <m:acc>
                            <m:accPr>
                              <m:chr m:val="̂"/>
                              <m:ctrlPr>
                                <a:rPr kumimoji="1" lang="en-US" altLang="ja-JP" sz="4000" b="0" i="1" smtClean="0">
                                  <a:latin typeface="Cambria Math" panose="02040503050406030204" pitchFamily="18" charset="0"/>
                                </a:rPr>
                              </m:ctrlPr>
                            </m:accPr>
                            <m:e>
                              <m:r>
                                <a:rPr kumimoji="1" lang="en-US" altLang="ja-JP" sz="4000" b="0" i="1" smtClean="0">
                                  <a:latin typeface="Cambria Math" panose="02040503050406030204" pitchFamily="18" charset="0"/>
                                </a:rPr>
                                <m:t>𝑋</m:t>
                              </m:r>
                            </m:e>
                          </m:acc>
                        </m:e>
                      </m:d>
                      <m:r>
                        <a:rPr kumimoji="1" lang="en-US" altLang="ja-JP" sz="4000" b="0" i="1" smtClean="0">
                          <a:latin typeface="Cambria Math" panose="02040503050406030204" pitchFamily="18" charset="0"/>
                        </a:rPr>
                        <m:t>=</m:t>
                      </m:r>
                      <m:f>
                        <m:fPr>
                          <m:ctrlPr>
                            <a:rPr kumimoji="1" lang="en-US" altLang="ja-JP" sz="4000" b="0" i="1" smtClean="0">
                              <a:latin typeface="Cambria Math" panose="02040503050406030204" pitchFamily="18" charset="0"/>
                            </a:rPr>
                          </m:ctrlPr>
                        </m:fPr>
                        <m:num>
                          <m:r>
                            <a:rPr kumimoji="1" lang="en-US" altLang="ja-JP" sz="4000" b="0" i="1" smtClean="0">
                              <a:latin typeface="Cambria Math" panose="02040503050406030204" pitchFamily="18" charset="0"/>
                            </a:rPr>
                            <m:t>35</m:t>
                          </m:r>
                        </m:num>
                        <m:den>
                          <m:r>
                            <a:rPr kumimoji="1" lang="en-US" altLang="ja-JP" sz="4000" b="0" i="1" smtClean="0">
                              <a:latin typeface="Cambria Math" panose="02040503050406030204" pitchFamily="18" charset="0"/>
                            </a:rPr>
                            <m:t>12</m:t>
                          </m:r>
                        </m:den>
                      </m:f>
                    </m:oMath>
                  </m:oMathPara>
                </a14:m>
                <a:endParaRPr lang="ja-JP" altLang="en-US" sz="1400"/>
              </a:p>
            </p:txBody>
          </p:sp>
        </mc:Choice>
        <mc:Fallback>
          <p:sp>
            <p:nvSpPr>
              <p:cNvPr id="8" name="テキスト ボックス 7">
                <a:extLst>
                  <a:ext uri="{FF2B5EF4-FFF2-40B4-BE49-F238E27FC236}">
                    <a16:creationId xmlns:a16="http://schemas.microsoft.com/office/drawing/2014/main" id="{54061A79-1B2B-4023-BA7A-C9564E590D95}"/>
                  </a:ext>
                </a:extLst>
              </p:cNvPr>
              <p:cNvSpPr txBox="1">
                <a:spLocks noRot="1" noChangeAspect="1" noMove="1" noResize="1" noEditPoints="1" noAdjustHandles="1" noChangeArrowheads="1" noChangeShapeType="1" noTextEdit="1"/>
              </p:cNvSpPr>
              <p:nvPr/>
            </p:nvSpPr>
            <p:spPr>
              <a:xfrm>
                <a:off x="1619672" y="4725144"/>
                <a:ext cx="6048672" cy="1257332"/>
              </a:xfrm>
              <a:prstGeom prst="rect">
                <a:avLst/>
              </a:prstGeom>
              <a:blipFill>
                <a:blip r:embed="rId5"/>
                <a:stretch>
                  <a:fillRect/>
                </a:stretch>
              </a:blipFill>
            </p:spPr>
            <p:txBody>
              <a:bodyPr/>
              <a:lstStyle/>
              <a:p>
                <a:r>
                  <a:rPr lang="ja-JP" altLang="en-US">
                    <a:noFill/>
                  </a:rPr>
                  <a:t> </a:t>
                </a:r>
              </a:p>
            </p:txBody>
          </p:sp>
        </mc:Fallback>
      </mc:AlternateContent>
      <p:sp>
        <p:nvSpPr>
          <p:cNvPr id="9" name="テキスト ボックス 8">
            <a:extLst>
              <a:ext uri="{FF2B5EF4-FFF2-40B4-BE49-F238E27FC236}">
                <a16:creationId xmlns:a16="http://schemas.microsoft.com/office/drawing/2014/main" id="{7BAA7CCD-A54E-413B-ADE8-C58A1165E214}"/>
              </a:ext>
            </a:extLst>
          </p:cNvPr>
          <p:cNvSpPr txBox="1"/>
          <p:nvPr/>
        </p:nvSpPr>
        <p:spPr>
          <a:xfrm>
            <a:off x="1691680" y="6093296"/>
            <a:ext cx="3877985" cy="584775"/>
          </a:xfrm>
          <a:prstGeom prst="rect">
            <a:avLst/>
          </a:prstGeom>
          <a:noFill/>
        </p:spPr>
        <p:txBody>
          <a:bodyPr wrap="none" rtlCol="0">
            <a:spAutoFit/>
          </a:bodyPr>
          <a:lstStyle/>
          <a:p>
            <a:r>
              <a:rPr lang="ja-JP" altLang="en-US" sz="3200"/>
              <a:t>分散が小さくなった</a:t>
            </a:r>
            <a:endParaRPr kumimoji="1" lang="ja-JP" altLang="en-US" sz="3200"/>
          </a:p>
        </p:txBody>
      </p:sp>
      <p:sp>
        <p:nvSpPr>
          <p:cNvPr id="10" name="矢印: 右 9">
            <a:extLst>
              <a:ext uri="{FF2B5EF4-FFF2-40B4-BE49-F238E27FC236}">
                <a16:creationId xmlns:a16="http://schemas.microsoft.com/office/drawing/2014/main" id="{21CCB46A-544D-48B1-A34A-F882D9F71D00}"/>
              </a:ext>
            </a:extLst>
          </p:cNvPr>
          <p:cNvSpPr/>
          <p:nvPr/>
        </p:nvSpPr>
        <p:spPr>
          <a:xfrm>
            <a:off x="971600" y="6165304"/>
            <a:ext cx="648072" cy="484632"/>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75344065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4DE1D0F8-78EB-4308-B5C7-717CA72AE9C8}"/>
              </a:ext>
            </a:extLst>
          </p:cNvPr>
          <p:cNvSpPr>
            <a:spLocks noGrp="1"/>
          </p:cNvSpPr>
          <p:nvPr>
            <p:ph type="body" sz="quarter" idx="10"/>
          </p:nvPr>
        </p:nvSpPr>
        <p:spPr/>
        <p:txBody>
          <a:bodyPr/>
          <a:lstStyle/>
          <a:p>
            <a:r>
              <a:rPr kumimoji="1" lang="en-US" altLang="ja-JP"/>
              <a:t>Improved Estimator</a:t>
            </a:r>
            <a:r>
              <a:rPr kumimoji="1" lang="ja-JP" altLang="en-US"/>
              <a:t>の例</a:t>
            </a:r>
          </a:p>
        </p:txBody>
      </p:sp>
      <p:grpSp>
        <p:nvGrpSpPr>
          <p:cNvPr id="3" name="グループ化 2">
            <a:extLst>
              <a:ext uri="{FF2B5EF4-FFF2-40B4-BE49-F238E27FC236}">
                <a16:creationId xmlns:a16="http://schemas.microsoft.com/office/drawing/2014/main" id="{A507123C-97F1-45AD-8798-3E390FF5D6D3}"/>
              </a:ext>
            </a:extLst>
          </p:cNvPr>
          <p:cNvGrpSpPr/>
          <p:nvPr/>
        </p:nvGrpSpPr>
        <p:grpSpPr>
          <a:xfrm>
            <a:off x="2915816" y="1628800"/>
            <a:ext cx="792088" cy="792088"/>
            <a:chOff x="395536" y="5085184"/>
            <a:chExt cx="792088" cy="792088"/>
          </a:xfrm>
        </p:grpSpPr>
        <p:sp>
          <p:nvSpPr>
            <p:cNvPr id="4" name="角丸四角形 2">
              <a:extLst>
                <a:ext uri="{FF2B5EF4-FFF2-40B4-BE49-F238E27FC236}">
                  <a16:creationId xmlns:a16="http://schemas.microsoft.com/office/drawing/2014/main" id="{9724A9E2-6D11-44F6-B6C7-EFBC173789B3}"/>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円/楕円 3">
              <a:extLst>
                <a:ext uri="{FF2B5EF4-FFF2-40B4-BE49-F238E27FC236}">
                  <a16:creationId xmlns:a16="http://schemas.microsoft.com/office/drawing/2014/main" id="{C5CE8E09-E656-468B-A200-37AF0DF3180C}"/>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 name="グループ化 5">
            <a:extLst>
              <a:ext uri="{FF2B5EF4-FFF2-40B4-BE49-F238E27FC236}">
                <a16:creationId xmlns:a16="http://schemas.microsoft.com/office/drawing/2014/main" id="{5C210DE9-5F7E-43C2-BB86-056EA7FD3BA4}"/>
              </a:ext>
            </a:extLst>
          </p:cNvPr>
          <p:cNvGrpSpPr/>
          <p:nvPr/>
        </p:nvGrpSpPr>
        <p:grpSpPr>
          <a:xfrm>
            <a:off x="4860032" y="1628800"/>
            <a:ext cx="792088" cy="792088"/>
            <a:chOff x="2555776" y="5085184"/>
            <a:chExt cx="792088" cy="792088"/>
          </a:xfrm>
        </p:grpSpPr>
        <p:sp>
          <p:nvSpPr>
            <p:cNvPr id="7" name="角丸四角形 5">
              <a:extLst>
                <a:ext uri="{FF2B5EF4-FFF2-40B4-BE49-F238E27FC236}">
                  <a16:creationId xmlns:a16="http://schemas.microsoft.com/office/drawing/2014/main" id="{B624C1EA-38DA-4977-ABD9-5024B8854149}"/>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円/楕円 6">
              <a:extLst>
                <a:ext uri="{FF2B5EF4-FFF2-40B4-BE49-F238E27FC236}">
                  <a16:creationId xmlns:a16="http://schemas.microsoft.com/office/drawing/2014/main" id="{77B7652A-7897-400F-B547-914529816209}"/>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円/楕円 7">
              <a:extLst>
                <a:ext uri="{FF2B5EF4-FFF2-40B4-BE49-F238E27FC236}">
                  <a16:creationId xmlns:a16="http://schemas.microsoft.com/office/drawing/2014/main" id="{E6FE3781-5F92-484B-BD9E-51E898AEB290}"/>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円/楕円 8">
              <a:extLst>
                <a:ext uri="{FF2B5EF4-FFF2-40B4-BE49-F238E27FC236}">
                  <a16:creationId xmlns:a16="http://schemas.microsoft.com/office/drawing/2014/main" id="{D46A3EDC-DC1C-408D-9FE0-43D9CAE9D27F}"/>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F947DC71-F593-4C3B-9099-10B715DA34BA}"/>
              </a:ext>
            </a:extLst>
          </p:cNvPr>
          <p:cNvGrpSpPr/>
          <p:nvPr/>
        </p:nvGrpSpPr>
        <p:grpSpPr>
          <a:xfrm>
            <a:off x="5868144" y="1628800"/>
            <a:ext cx="792088" cy="792088"/>
            <a:chOff x="3563888" y="5085184"/>
            <a:chExt cx="792088" cy="792088"/>
          </a:xfrm>
        </p:grpSpPr>
        <p:sp>
          <p:nvSpPr>
            <p:cNvPr id="12" name="角丸四角形 10">
              <a:extLst>
                <a:ext uri="{FF2B5EF4-FFF2-40B4-BE49-F238E27FC236}">
                  <a16:creationId xmlns:a16="http://schemas.microsoft.com/office/drawing/2014/main" id="{347B7783-1A6D-4313-8612-093943CC8337}"/>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円/楕円 11">
              <a:extLst>
                <a:ext uri="{FF2B5EF4-FFF2-40B4-BE49-F238E27FC236}">
                  <a16:creationId xmlns:a16="http://schemas.microsoft.com/office/drawing/2014/main" id="{4A6438A1-ADB6-4133-A037-AC55F9158C0D}"/>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円/楕円 12">
              <a:extLst>
                <a:ext uri="{FF2B5EF4-FFF2-40B4-BE49-F238E27FC236}">
                  <a16:creationId xmlns:a16="http://schemas.microsoft.com/office/drawing/2014/main" id="{9F66A687-DE24-4524-A932-4C8FA04BBB7F}"/>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5" name="円/楕円 13">
              <a:extLst>
                <a:ext uri="{FF2B5EF4-FFF2-40B4-BE49-F238E27FC236}">
                  <a16:creationId xmlns:a16="http://schemas.microsoft.com/office/drawing/2014/main" id="{D65B4AF8-7860-43EA-BBCF-717C861EB63E}"/>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円/楕円 14">
              <a:extLst>
                <a:ext uri="{FF2B5EF4-FFF2-40B4-BE49-F238E27FC236}">
                  <a16:creationId xmlns:a16="http://schemas.microsoft.com/office/drawing/2014/main" id="{F4F64429-B807-413C-A583-29F5E6F6BB46}"/>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19919A3E-EFE3-477B-A28B-A6ABA5DF8615}"/>
              </a:ext>
            </a:extLst>
          </p:cNvPr>
          <p:cNvGrpSpPr/>
          <p:nvPr/>
        </p:nvGrpSpPr>
        <p:grpSpPr>
          <a:xfrm>
            <a:off x="7812360" y="1628800"/>
            <a:ext cx="792088" cy="792088"/>
            <a:chOff x="6588224" y="2996952"/>
            <a:chExt cx="792088" cy="792088"/>
          </a:xfrm>
        </p:grpSpPr>
        <p:sp>
          <p:nvSpPr>
            <p:cNvPr id="18" name="角丸四角形 16">
              <a:extLst>
                <a:ext uri="{FF2B5EF4-FFF2-40B4-BE49-F238E27FC236}">
                  <a16:creationId xmlns:a16="http://schemas.microsoft.com/office/drawing/2014/main" id="{397BB8E6-0B99-4738-88E6-C524CBF943AB}"/>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9" name="グループ化 18">
              <a:extLst>
                <a:ext uri="{FF2B5EF4-FFF2-40B4-BE49-F238E27FC236}">
                  <a16:creationId xmlns:a16="http://schemas.microsoft.com/office/drawing/2014/main" id="{3CEC0F97-BB83-4874-A84F-9FA166DADE9E}"/>
                </a:ext>
              </a:extLst>
            </p:cNvPr>
            <p:cNvGrpSpPr/>
            <p:nvPr/>
          </p:nvGrpSpPr>
          <p:grpSpPr>
            <a:xfrm>
              <a:off x="6713476" y="3083520"/>
              <a:ext cx="541584" cy="618953"/>
              <a:chOff x="6228184" y="4149080"/>
              <a:chExt cx="504056" cy="576064"/>
            </a:xfrm>
          </p:grpSpPr>
          <p:sp>
            <p:nvSpPr>
              <p:cNvPr id="20" name="円/楕円 18">
                <a:extLst>
                  <a:ext uri="{FF2B5EF4-FFF2-40B4-BE49-F238E27FC236}">
                    <a16:creationId xmlns:a16="http://schemas.microsoft.com/office/drawing/2014/main" id="{1E6C8D3A-B66B-4C83-AB32-006D664FC120}"/>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円/楕円 19">
                <a:extLst>
                  <a:ext uri="{FF2B5EF4-FFF2-40B4-BE49-F238E27FC236}">
                    <a16:creationId xmlns:a16="http://schemas.microsoft.com/office/drawing/2014/main" id="{1C0F9D00-3B5B-461A-9255-C7BAF9C489FE}"/>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円/楕円 20">
                <a:extLst>
                  <a:ext uri="{FF2B5EF4-FFF2-40B4-BE49-F238E27FC236}">
                    <a16:creationId xmlns:a16="http://schemas.microsoft.com/office/drawing/2014/main" id="{86F0E7F2-6A3C-4771-8F4C-CD90D531E6EF}"/>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3" name="円/楕円 21">
                <a:extLst>
                  <a:ext uri="{FF2B5EF4-FFF2-40B4-BE49-F238E27FC236}">
                    <a16:creationId xmlns:a16="http://schemas.microsoft.com/office/drawing/2014/main" id="{C0C60D09-260D-4B77-BF71-CC1F43877E90}"/>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4" name="円/楕円 22">
                <a:extLst>
                  <a:ext uri="{FF2B5EF4-FFF2-40B4-BE49-F238E27FC236}">
                    <a16:creationId xmlns:a16="http://schemas.microsoft.com/office/drawing/2014/main" id="{D8E99555-9111-4468-8966-23C498D64082}"/>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5" name="円/楕円 23">
                <a:extLst>
                  <a:ext uri="{FF2B5EF4-FFF2-40B4-BE49-F238E27FC236}">
                    <a16:creationId xmlns:a16="http://schemas.microsoft.com/office/drawing/2014/main" id="{29BE5A63-2ADF-4D9C-B18C-420F62C9FA25}"/>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26" name="グループ化 25">
            <a:extLst>
              <a:ext uri="{FF2B5EF4-FFF2-40B4-BE49-F238E27FC236}">
                <a16:creationId xmlns:a16="http://schemas.microsoft.com/office/drawing/2014/main" id="{AF2A844D-E439-4615-901D-69BAA048C9EC}"/>
              </a:ext>
            </a:extLst>
          </p:cNvPr>
          <p:cNvGrpSpPr/>
          <p:nvPr/>
        </p:nvGrpSpPr>
        <p:grpSpPr>
          <a:xfrm>
            <a:off x="3851920" y="1628800"/>
            <a:ext cx="792088" cy="792088"/>
            <a:chOff x="2555776" y="5085184"/>
            <a:chExt cx="792088" cy="792088"/>
          </a:xfrm>
        </p:grpSpPr>
        <p:sp>
          <p:nvSpPr>
            <p:cNvPr id="27" name="角丸四角形 35">
              <a:extLst>
                <a:ext uri="{FF2B5EF4-FFF2-40B4-BE49-F238E27FC236}">
                  <a16:creationId xmlns:a16="http://schemas.microsoft.com/office/drawing/2014/main" id="{628E4BDD-A0A1-47CA-BD73-1FA9FDEA3686}"/>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8" name="円/楕円 36">
              <a:extLst>
                <a:ext uri="{FF2B5EF4-FFF2-40B4-BE49-F238E27FC236}">
                  <a16:creationId xmlns:a16="http://schemas.microsoft.com/office/drawing/2014/main" id="{50D3E4E7-BE26-4202-B931-D15D121D2335}"/>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9" name="円/楕円 37">
              <a:extLst>
                <a:ext uri="{FF2B5EF4-FFF2-40B4-BE49-F238E27FC236}">
                  <a16:creationId xmlns:a16="http://schemas.microsoft.com/office/drawing/2014/main" id="{04BC0065-1452-4A92-B39D-6EA306065D8B}"/>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 name="グループ化 29">
            <a:extLst>
              <a:ext uri="{FF2B5EF4-FFF2-40B4-BE49-F238E27FC236}">
                <a16:creationId xmlns:a16="http://schemas.microsoft.com/office/drawing/2014/main" id="{C0BDF5D7-CEB5-444E-A3CE-10F15FAD5510}"/>
              </a:ext>
            </a:extLst>
          </p:cNvPr>
          <p:cNvGrpSpPr/>
          <p:nvPr/>
        </p:nvGrpSpPr>
        <p:grpSpPr>
          <a:xfrm>
            <a:off x="6876256" y="1628800"/>
            <a:ext cx="792088" cy="792088"/>
            <a:chOff x="4355976" y="836712"/>
            <a:chExt cx="792088" cy="792088"/>
          </a:xfrm>
        </p:grpSpPr>
        <p:sp>
          <p:nvSpPr>
            <p:cNvPr id="31" name="角丸四角形 25">
              <a:extLst>
                <a:ext uri="{FF2B5EF4-FFF2-40B4-BE49-F238E27FC236}">
                  <a16:creationId xmlns:a16="http://schemas.microsoft.com/office/drawing/2014/main" id="{F15FCC17-A224-4A3B-9768-B371682095DD}"/>
                </a:ext>
              </a:extLst>
            </p:cNvPr>
            <p:cNvSpPr/>
            <p:nvPr/>
          </p:nvSpPr>
          <p:spPr>
            <a:xfrm>
              <a:off x="4355976" y="83671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円/楕円 26">
              <a:extLst>
                <a:ext uri="{FF2B5EF4-FFF2-40B4-BE49-F238E27FC236}">
                  <a16:creationId xmlns:a16="http://schemas.microsoft.com/office/drawing/2014/main" id="{55AA9486-9760-4515-98D6-7C98D1725636}"/>
                </a:ext>
              </a:extLst>
            </p:cNvPr>
            <p:cNvSpPr/>
            <p:nvPr/>
          </p:nvSpPr>
          <p:spPr>
            <a:xfrm>
              <a:off x="4427984"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3" name="円/楕円 27">
              <a:extLst>
                <a:ext uri="{FF2B5EF4-FFF2-40B4-BE49-F238E27FC236}">
                  <a16:creationId xmlns:a16="http://schemas.microsoft.com/office/drawing/2014/main" id="{4D98DAB2-ACAA-4D05-AE7B-DB79A04DF6B3}"/>
                </a:ext>
              </a:extLst>
            </p:cNvPr>
            <p:cNvSpPr/>
            <p:nvPr/>
          </p:nvSpPr>
          <p:spPr>
            <a:xfrm>
              <a:off x="4860032"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円/楕円 28">
              <a:extLst>
                <a:ext uri="{FF2B5EF4-FFF2-40B4-BE49-F238E27FC236}">
                  <a16:creationId xmlns:a16="http://schemas.microsoft.com/office/drawing/2014/main" id="{3CF7BF14-1DFF-451D-9E73-491B7D070DA8}"/>
                </a:ext>
              </a:extLst>
            </p:cNvPr>
            <p:cNvSpPr/>
            <p:nvPr/>
          </p:nvSpPr>
          <p:spPr>
            <a:xfrm>
              <a:off x="4427984"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円/楕円 29">
              <a:extLst>
                <a:ext uri="{FF2B5EF4-FFF2-40B4-BE49-F238E27FC236}">
                  <a16:creationId xmlns:a16="http://schemas.microsoft.com/office/drawing/2014/main" id="{EF66E69E-E24E-4B69-9510-EC036015BE5D}"/>
                </a:ext>
              </a:extLst>
            </p:cNvPr>
            <p:cNvSpPr/>
            <p:nvPr/>
          </p:nvSpPr>
          <p:spPr>
            <a:xfrm>
              <a:off x="4860032"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円/楕円 46">
              <a:extLst>
                <a:ext uri="{FF2B5EF4-FFF2-40B4-BE49-F238E27FC236}">
                  <a16:creationId xmlns:a16="http://schemas.microsoft.com/office/drawing/2014/main" id="{BDBE4BCD-023B-4880-BE39-72692B2A8CDD}"/>
                </a:ext>
              </a:extLst>
            </p:cNvPr>
            <p:cNvSpPr/>
            <p:nvPr/>
          </p:nvSpPr>
          <p:spPr>
            <a:xfrm>
              <a:off x="4644008" y="1124744"/>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37" name="角丸四角形 50">
            <a:extLst>
              <a:ext uri="{FF2B5EF4-FFF2-40B4-BE49-F238E27FC236}">
                <a16:creationId xmlns:a16="http://schemas.microsoft.com/office/drawing/2014/main" id="{C622B6A2-59BB-48F1-8CD8-C69CE1DB6D4A}"/>
              </a:ext>
            </a:extLst>
          </p:cNvPr>
          <p:cNvSpPr/>
          <p:nvPr/>
        </p:nvSpPr>
        <p:spPr>
          <a:xfrm>
            <a:off x="2555776" y="1484784"/>
            <a:ext cx="6336704"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8" name="テキスト ボックス 37">
            <a:extLst>
              <a:ext uri="{FF2B5EF4-FFF2-40B4-BE49-F238E27FC236}">
                <a16:creationId xmlns:a16="http://schemas.microsoft.com/office/drawing/2014/main" id="{7F366687-7A58-4335-8249-26CC1AAEEE84}"/>
              </a:ext>
            </a:extLst>
          </p:cNvPr>
          <p:cNvSpPr txBox="1"/>
          <p:nvPr/>
        </p:nvSpPr>
        <p:spPr>
          <a:xfrm>
            <a:off x="251520" y="980728"/>
            <a:ext cx="2698175" cy="523220"/>
          </a:xfrm>
          <a:prstGeom prst="rect">
            <a:avLst/>
          </a:prstGeom>
          <a:noFill/>
        </p:spPr>
        <p:txBody>
          <a:bodyPr wrap="none" rtlCol="0">
            <a:spAutoFit/>
          </a:bodyPr>
          <a:lstStyle/>
          <a:p>
            <a:r>
              <a:rPr kumimoji="1" lang="ja-JP" altLang="en-US" sz="2800"/>
              <a:t>もとの確率変数</a:t>
            </a:r>
          </a:p>
        </p:txBody>
      </p:sp>
      <mc:AlternateContent xmlns:mc="http://schemas.openxmlformats.org/markup-compatibility/2006">
        <mc:Choice xmlns:a14="http://schemas.microsoft.com/office/drawing/2010/main" Requires="a14">
          <p:sp>
            <p:nvSpPr>
              <p:cNvPr id="40" name="テキスト ボックス 39">
                <a:extLst>
                  <a:ext uri="{FF2B5EF4-FFF2-40B4-BE49-F238E27FC236}">
                    <a16:creationId xmlns:a16="http://schemas.microsoft.com/office/drawing/2014/main" id="{8EC2CBFF-9FEA-4701-B751-15C2307CCAC4}"/>
                  </a:ext>
                </a:extLst>
              </p:cNvPr>
              <p:cNvSpPr txBox="1"/>
              <p:nvPr/>
            </p:nvSpPr>
            <p:spPr>
              <a:xfrm>
                <a:off x="1187624" y="1700808"/>
                <a:ext cx="1224136" cy="784125"/>
              </a:xfrm>
              <a:prstGeom prst="rect">
                <a:avLst/>
              </a:prstGeom>
              <a:noFill/>
            </p:spPr>
            <p:txBody>
              <a:bodyPr wrap="square">
                <a:spAutoFit/>
              </a:bodyPr>
              <a:lstStyle/>
              <a:p>
                <a:pPr/>
                <a14:m>
                  <m:oMath xmlns:m="http://schemas.openxmlformats.org/officeDocument/2006/math">
                    <m:d>
                      <m:dPr>
                        <m:begChr m:val="{"/>
                        <m:endChr m:val="}"/>
                        <m:ctrlPr>
                          <a:rPr lang="en-US" altLang="ja-JP" sz="4000" i="1" smtClean="0">
                            <a:latin typeface="Cambria Math" panose="02040503050406030204" pitchFamily="18" charset="0"/>
                          </a:rPr>
                        </m:ctrlPr>
                      </m:dPr>
                      <m:e>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𝑋</m:t>
                            </m:r>
                          </m:e>
                        </m:acc>
                      </m:e>
                    </m:d>
                  </m:oMath>
                </a14:m>
                <a:r>
                  <a:rPr lang="en-US" altLang="ja-JP" sz="4000"/>
                  <a:t>=</a:t>
                </a:r>
                <a:endParaRPr lang="ja-JP" altLang="en-US" sz="4000"/>
              </a:p>
            </p:txBody>
          </p:sp>
        </mc:Choice>
        <mc:Fallback>
          <p:sp>
            <p:nvSpPr>
              <p:cNvPr id="40" name="テキスト ボックス 39">
                <a:extLst>
                  <a:ext uri="{FF2B5EF4-FFF2-40B4-BE49-F238E27FC236}">
                    <a16:creationId xmlns:a16="http://schemas.microsoft.com/office/drawing/2014/main" id="{8EC2CBFF-9FEA-4701-B751-15C2307CCAC4}"/>
                  </a:ext>
                </a:extLst>
              </p:cNvPr>
              <p:cNvSpPr txBox="1">
                <a:spLocks noRot="1" noChangeAspect="1" noMove="1" noResize="1" noEditPoints="1" noAdjustHandles="1" noChangeArrowheads="1" noChangeShapeType="1" noTextEdit="1"/>
              </p:cNvSpPr>
              <p:nvPr/>
            </p:nvSpPr>
            <p:spPr>
              <a:xfrm>
                <a:off x="1187624" y="1700808"/>
                <a:ext cx="1224136" cy="784125"/>
              </a:xfrm>
              <a:prstGeom prst="rect">
                <a:avLst/>
              </a:prstGeom>
              <a:blipFill>
                <a:blip r:embed="rId2"/>
                <a:stretch>
                  <a:fillRect t="-10078" r="-15920" b="-26357"/>
                </a:stretch>
              </a:blipFill>
            </p:spPr>
            <p:txBody>
              <a:bodyPr/>
              <a:lstStyle/>
              <a:p>
                <a:r>
                  <a:rPr lang="ja-JP" altLang="en-US">
                    <a:noFill/>
                  </a:rPr>
                  <a:t> </a:t>
                </a:r>
              </a:p>
            </p:txBody>
          </p:sp>
        </mc:Fallback>
      </mc:AlternateContent>
      <p:sp>
        <p:nvSpPr>
          <p:cNvPr id="41" name="テキスト ボックス 40">
            <a:extLst>
              <a:ext uri="{FF2B5EF4-FFF2-40B4-BE49-F238E27FC236}">
                <a16:creationId xmlns:a16="http://schemas.microsoft.com/office/drawing/2014/main" id="{0D14342D-0303-4EED-B8AD-A33B610DDC2C}"/>
              </a:ext>
            </a:extLst>
          </p:cNvPr>
          <p:cNvSpPr txBox="1"/>
          <p:nvPr/>
        </p:nvSpPr>
        <p:spPr>
          <a:xfrm>
            <a:off x="301258" y="2780928"/>
            <a:ext cx="7007046" cy="523220"/>
          </a:xfrm>
          <a:prstGeom prst="rect">
            <a:avLst/>
          </a:prstGeom>
          <a:noFill/>
        </p:spPr>
        <p:txBody>
          <a:bodyPr wrap="none" rtlCol="0">
            <a:spAutoFit/>
          </a:bodyPr>
          <a:lstStyle/>
          <a:p>
            <a:r>
              <a:rPr kumimoji="1" lang="ja-JP" altLang="en-US" sz="2800"/>
              <a:t>グループ分けして部分和をとった確率変数</a:t>
            </a:r>
          </a:p>
        </p:txBody>
      </p:sp>
      <mc:AlternateContent xmlns:mc="http://schemas.openxmlformats.org/markup-compatibility/2006">
        <mc:Choice xmlns:a14="http://schemas.microsoft.com/office/drawing/2010/main" Requires="a14">
          <p:sp>
            <p:nvSpPr>
              <p:cNvPr id="42" name="テキスト ボックス 41">
                <a:extLst>
                  <a:ext uri="{FF2B5EF4-FFF2-40B4-BE49-F238E27FC236}">
                    <a16:creationId xmlns:a16="http://schemas.microsoft.com/office/drawing/2014/main" id="{ABFBECD8-592A-4F9D-8780-9A640BCBE763}"/>
                  </a:ext>
                </a:extLst>
              </p:cNvPr>
              <p:cNvSpPr txBox="1"/>
              <p:nvPr/>
            </p:nvSpPr>
            <p:spPr>
              <a:xfrm>
                <a:off x="1187624" y="3664188"/>
                <a:ext cx="1440160" cy="784125"/>
              </a:xfrm>
              <a:prstGeom prst="rect">
                <a:avLst/>
              </a:prstGeom>
              <a:noFill/>
            </p:spPr>
            <p:txBody>
              <a:bodyPr wrap="square">
                <a:spAutoFit/>
              </a:bodyPr>
              <a:lstStyle/>
              <a:p>
                <a:pPr/>
                <a14:m>
                  <m:oMath xmlns:m="http://schemas.openxmlformats.org/officeDocument/2006/math">
                    <m:d>
                      <m:dPr>
                        <m:begChr m:val="{"/>
                        <m:endChr m:val="}"/>
                        <m:ctrlPr>
                          <a:rPr lang="en-US" altLang="ja-JP" sz="4000" i="1" smtClean="0">
                            <a:latin typeface="Cambria Math" panose="02040503050406030204" pitchFamily="18" charset="0"/>
                          </a:rPr>
                        </m:ctrlPr>
                      </m:dPr>
                      <m:e>
                        <m:sSub>
                          <m:sSubPr>
                            <m:ctrlPr>
                              <a:rPr lang="en-US" altLang="ja-JP" sz="4000" b="0" i="1" smtClean="0">
                                <a:latin typeface="Cambria Math" panose="02040503050406030204" pitchFamily="18" charset="0"/>
                              </a:rPr>
                            </m:ctrlPr>
                          </m:sSubPr>
                          <m:e>
                            <m:acc>
                              <m:accPr>
                                <m:chr m:val="̂"/>
                                <m:ctrlPr>
                                  <a:rPr lang="en-US" altLang="ja-JP" sz="4000" i="1">
                                    <a:latin typeface="Cambria Math" panose="02040503050406030204" pitchFamily="18" charset="0"/>
                                  </a:rPr>
                                </m:ctrlPr>
                              </m:accPr>
                              <m:e>
                                <m:r>
                                  <a:rPr lang="en-US" altLang="ja-JP" sz="4000" i="1">
                                    <a:latin typeface="Cambria Math" panose="02040503050406030204" pitchFamily="18" charset="0"/>
                                  </a:rPr>
                                  <m:t>𝑋</m:t>
                                </m:r>
                              </m:e>
                            </m:acc>
                          </m:e>
                          <m:sub>
                            <m:r>
                              <m:rPr>
                                <m:sty m:val="p"/>
                              </m:rPr>
                              <a:rPr lang="en-US" altLang="ja-JP" sz="4000" b="0" i="0" smtClean="0">
                                <a:latin typeface="Cambria Math" panose="02040503050406030204" pitchFamily="18" charset="0"/>
                              </a:rPr>
                              <m:t>I</m:t>
                            </m:r>
                          </m:sub>
                        </m:sSub>
                      </m:e>
                    </m:d>
                  </m:oMath>
                </a14:m>
                <a:r>
                  <a:rPr lang="en-US" altLang="ja-JP" sz="4000"/>
                  <a:t>=</a:t>
                </a:r>
                <a:endParaRPr lang="ja-JP" altLang="en-US" sz="4000"/>
              </a:p>
            </p:txBody>
          </p:sp>
        </mc:Choice>
        <mc:Fallback>
          <p:sp>
            <p:nvSpPr>
              <p:cNvPr id="42" name="テキスト ボックス 41">
                <a:extLst>
                  <a:ext uri="{FF2B5EF4-FFF2-40B4-BE49-F238E27FC236}">
                    <a16:creationId xmlns:a16="http://schemas.microsoft.com/office/drawing/2014/main" id="{ABFBECD8-592A-4F9D-8780-9A640BCBE763}"/>
                  </a:ext>
                </a:extLst>
              </p:cNvPr>
              <p:cNvSpPr txBox="1">
                <a:spLocks noRot="1" noChangeAspect="1" noMove="1" noResize="1" noEditPoints="1" noAdjustHandles="1" noChangeArrowheads="1" noChangeShapeType="1" noTextEdit="1"/>
              </p:cNvSpPr>
              <p:nvPr/>
            </p:nvSpPr>
            <p:spPr>
              <a:xfrm>
                <a:off x="1187624" y="3664188"/>
                <a:ext cx="1440160" cy="784125"/>
              </a:xfrm>
              <a:prstGeom prst="rect">
                <a:avLst/>
              </a:prstGeom>
              <a:blipFill>
                <a:blip r:embed="rId3"/>
                <a:stretch>
                  <a:fillRect t="-10078" r="-7203" b="-26357"/>
                </a:stretch>
              </a:blipFill>
            </p:spPr>
            <p:txBody>
              <a:bodyPr/>
              <a:lstStyle/>
              <a:p>
                <a:r>
                  <a:rPr lang="ja-JP" altLang="en-US">
                    <a:noFill/>
                  </a:rPr>
                  <a:t> </a:t>
                </a:r>
              </a:p>
            </p:txBody>
          </p:sp>
        </mc:Fallback>
      </mc:AlternateContent>
      <p:grpSp>
        <p:nvGrpSpPr>
          <p:cNvPr id="43" name="グループ化 42">
            <a:extLst>
              <a:ext uri="{FF2B5EF4-FFF2-40B4-BE49-F238E27FC236}">
                <a16:creationId xmlns:a16="http://schemas.microsoft.com/office/drawing/2014/main" id="{10D6268C-FBD0-4A44-97AC-BEF0CF6545B0}"/>
              </a:ext>
            </a:extLst>
          </p:cNvPr>
          <p:cNvGrpSpPr/>
          <p:nvPr/>
        </p:nvGrpSpPr>
        <p:grpSpPr>
          <a:xfrm>
            <a:off x="2699792" y="3592180"/>
            <a:ext cx="792088" cy="792088"/>
            <a:chOff x="395536" y="5085184"/>
            <a:chExt cx="792088" cy="792088"/>
          </a:xfrm>
        </p:grpSpPr>
        <p:sp>
          <p:nvSpPr>
            <p:cNvPr id="44" name="角丸四角形 55">
              <a:extLst>
                <a:ext uri="{FF2B5EF4-FFF2-40B4-BE49-F238E27FC236}">
                  <a16:creationId xmlns:a16="http://schemas.microsoft.com/office/drawing/2014/main" id="{6F5542AB-921B-49D1-BE0C-8676C2308904}"/>
                </a:ext>
              </a:extLst>
            </p:cNvPr>
            <p:cNvSpPr/>
            <p:nvPr/>
          </p:nvSpPr>
          <p:spPr>
            <a:xfrm>
              <a:off x="39553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5" name="円/楕円 56">
              <a:extLst>
                <a:ext uri="{FF2B5EF4-FFF2-40B4-BE49-F238E27FC236}">
                  <a16:creationId xmlns:a16="http://schemas.microsoft.com/office/drawing/2014/main" id="{14D785F1-FA94-434D-910C-328FCE506F17}"/>
                </a:ext>
              </a:extLst>
            </p:cNvPr>
            <p:cNvSpPr/>
            <p:nvPr/>
          </p:nvSpPr>
          <p:spPr>
            <a:xfrm>
              <a:off x="611560" y="5301208"/>
              <a:ext cx="360040" cy="360040"/>
            </a:xfrm>
            <a:prstGeom prst="ellipse">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6" name="グループ化 45">
            <a:extLst>
              <a:ext uri="{FF2B5EF4-FFF2-40B4-BE49-F238E27FC236}">
                <a16:creationId xmlns:a16="http://schemas.microsoft.com/office/drawing/2014/main" id="{A4F0BC9E-CF9A-4DDC-8A2D-CFEFCDD9A5FD}"/>
              </a:ext>
            </a:extLst>
          </p:cNvPr>
          <p:cNvGrpSpPr/>
          <p:nvPr/>
        </p:nvGrpSpPr>
        <p:grpSpPr>
          <a:xfrm>
            <a:off x="3635896" y="3592180"/>
            <a:ext cx="792088" cy="792088"/>
            <a:chOff x="2555776" y="5085184"/>
            <a:chExt cx="792088" cy="792088"/>
          </a:xfrm>
        </p:grpSpPr>
        <p:sp>
          <p:nvSpPr>
            <p:cNvPr id="47" name="角丸四角形 58">
              <a:extLst>
                <a:ext uri="{FF2B5EF4-FFF2-40B4-BE49-F238E27FC236}">
                  <a16:creationId xmlns:a16="http://schemas.microsoft.com/office/drawing/2014/main" id="{8BB04FED-19BD-4E33-9CE0-312FD9B3EC86}"/>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円/楕円 59">
              <a:extLst>
                <a:ext uri="{FF2B5EF4-FFF2-40B4-BE49-F238E27FC236}">
                  <a16:creationId xmlns:a16="http://schemas.microsoft.com/office/drawing/2014/main" id="{75AE468B-7F86-4E86-A784-D887F08064C2}"/>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円/楕円 60">
              <a:extLst>
                <a:ext uri="{FF2B5EF4-FFF2-40B4-BE49-F238E27FC236}">
                  <a16:creationId xmlns:a16="http://schemas.microsoft.com/office/drawing/2014/main" id="{0BAD0D54-2AB8-49B5-99FE-F8C4FDB94134}"/>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円/楕円 61">
              <a:extLst>
                <a:ext uri="{FF2B5EF4-FFF2-40B4-BE49-F238E27FC236}">
                  <a16:creationId xmlns:a16="http://schemas.microsoft.com/office/drawing/2014/main" id="{FEA8FACA-1E4A-48B6-AE56-6FC15130B646}"/>
                </a:ext>
              </a:extLst>
            </p:cNvPr>
            <p:cNvSpPr/>
            <p:nvPr/>
          </p:nvSpPr>
          <p:spPr>
            <a:xfrm>
              <a:off x="2843808" y="5373216"/>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1" name="グループ化 50">
            <a:extLst>
              <a:ext uri="{FF2B5EF4-FFF2-40B4-BE49-F238E27FC236}">
                <a16:creationId xmlns:a16="http://schemas.microsoft.com/office/drawing/2014/main" id="{FA901249-49FD-4D03-B25F-9051CD5DEC16}"/>
              </a:ext>
            </a:extLst>
          </p:cNvPr>
          <p:cNvGrpSpPr/>
          <p:nvPr/>
        </p:nvGrpSpPr>
        <p:grpSpPr>
          <a:xfrm>
            <a:off x="4572000" y="3592180"/>
            <a:ext cx="792088" cy="792088"/>
            <a:chOff x="4355976" y="836712"/>
            <a:chExt cx="792088" cy="792088"/>
          </a:xfrm>
        </p:grpSpPr>
        <p:sp>
          <p:nvSpPr>
            <p:cNvPr id="52" name="角丸四角形 82">
              <a:extLst>
                <a:ext uri="{FF2B5EF4-FFF2-40B4-BE49-F238E27FC236}">
                  <a16:creationId xmlns:a16="http://schemas.microsoft.com/office/drawing/2014/main" id="{8F7E188D-9D02-4206-A99C-F94A9F4D3ED8}"/>
                </a:ext>
              </a:extLst>
            </p:cNvPr>
            <p:cNvSpPr/>
            <p:nvPr/>
          </p:nvSpPr>
          <p:spPr>
            <a:xfrm>
              <a:off x="4355976" y="83671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3" name="円/楕円 83">
              <a:extLst>
                <a:ext uri="{FF2B5EF4-FFF2-40B4-BE49-F238E27FC236}">
                  <a16:creationId xmlns:a16="http://schemas.microsoft.com/office/drawing/2014/main" id="{F2F97331-0970-4304-9190-0994E8FF9D0D}"/>
                </a:ext>
              </a:extLst>
            </p:cNvPr>
            <p:cNvSpPr/>
            <p:nvPr/>
          </p:nvSpPr>
          <p:spPr>
            <a:xfrm>
              <a:off x="4427984"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4" name="円/楕円 84">
              <a:extLst>
                <a:ext uri="{FF2B5EF4-FFF2-40B4-BE49-F238E27FC236}">
                  <a16:creationId xmlns:a16="http://schemas.microsoft.com/office/drawing/2014/main" id="{AB325A96-2183-4E94-8DF4-C939BEF0C9BE}"/>
                </a:ext>
              </a:extLst>
            </p:cNvPr>
            <p:cNvSpPr/>
            <p:nvPr/>
          </p:nvSpPr>
          <p:spPr>
            <a:xfrm>
              <a:off x="4860032"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円/楕円 85">
              <a:extLst>
                <a:ext uri="{FF2B5EF4-FFF2-40B4-BE49-F238E27FC236}">
                  <a16:creationId xmlns:a16="http://schemas.microsoft.com/office/drawing/2014/main" id="{FBB9F8DD-3E8A-4117-ADBA-BDEE22438E84}"/>
                </a:ext>
              </a:extLst>
            </p:cNvPr>
            <p:cNvSpPr/>
            <p:nvPr/>
          </p:nvSpPr>
          <p:spPr>
            <a:xfrm>
              <a:off x="4427984" y="1340768"/>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6" name="円/楕円 86">
              <a:extLst>
                <a:ext uri="{FF2B5EF4-FFF2-40B4-BE49-F238E27FC236}">
                  <a16:creationId xmlns:a16="http://schemas.microsoft.com/office/drawing/2014/main" id="{035907C9-5428-4AAD-8733-319F2E743E1F}"/>
                </a:ext>
              </a:extLst>
            </p:cNvPr>
            <p:cNvSpPr/>
            <p:nvPr/>
          </p:nvSpPr>
          <p:spPr>
            <a:xfrm>
              <a:off x="4860032" y="90872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7" name="円/楕円 87">
              <a:extLst>
                <a:ext uri="{FF2B5EF4-FFF2-40B4-BE49-F238E27FC236}">
                  <a16:creationId xmlns:a16="http://schemas.microsoft.com/office/drawing/2014/main" id="{2A3A9C11-0C25-4029-B07F-DAF706129875}"/>
                </a:ext>
              </a:extLst>
            </p:cNvPr>
            <p:cNvSpPr/>
            <p:nvPr/>
          </p:nvSpPr>
          <p:spPr>
            <a:xfrm>
              <a:off x="4644008" y="1124744"/>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58" name="角丸四角形 88">
            <a:extLst>
              <a:ext uri="{FF2B5EF4-FFF2-40B4-BE49-F238E27FC236}">
                <a16:creationId xmlns:a16="http://schemas.microsoft.com/office/drawing/2014/main" id="{D86E567E-D1F9-4E05-8018-D5DF8E044B64}"/>
              </a:ext>
            </a:extLst>
          </p:cNvPr>
          <p:cNvSpPr/>
          <p:nvPr/>
        </p:nvSpPr>
        <p:spPr>
          <a:xfrm>
            <a:off x="2483768" y="3448164"/>
            <a:ext cx="3024336"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59" name="グループ化 58">
            <a:extLst>
              <a:ext uri="{FF2B5EF4-FFF2-40B4-BE49-F238E27FC236}">
                <a16:creationId xmlns:a16="http://schemas.microsoft.com/office/drawing/2014/main" id="{B85E088B-AD84-4572-B960-8F2182BF1BDC}"/>
              </a:ext>
            </a:extLst>
          </p:cNvPr>
          <p:cNvGrpSpPr/>
          <p:nvPr/>
        </p:nvGrpSpPr>
        <p:grpSpPr>
          <a:xfrm>
            <a:off x="6948264" y="3664188"/>
            <a:ext cx="792088" cy="792088"/>
            <a:chOff x="3563888" y="5085184"/>
            <a:chExt cx="792088" cy="792088"/>
          </a:xfrm>
        </p:grpSpPr>
        <p:sp>
          <p:nvSpPr>
            <p:cNvPr id="60" name="角丸四角形 63">
              <a:extLst>
                <a:ext uri="{FF2B5EF4-FFF2-40B4-BE49-F238E27FC236}">
                  <a16:creationId xmlns:a16="http://schemas.microsoft.com/office/drawing/2014/main" id="{72FA3E36-6C86-4271-86BB-70CBC610F868}"/>
                </a:ext>
              </a:extLst>
            </p:cNvPr>
            <p:cNvSpPr/>
            <p:nvPr/>
          </p:nvSpPr>
          <p:spPr>
            <a:xfrm>
              <a:off x="3563888"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1" name="円/楕円 64">
              <a:extLst>
                <a:ext uri="{FF2B5EF4-FFF2-40B4-BE49-F238E27FC236}">
                  <a16:creationId xmlns:a16="http://schemas.microsoft.com/office/drawing/2014/main" id="{7F5F82FB-29F6-456C-A9DF-5031D8FF7632}"/>
                </a:ext>
              </a:extLst>
            </p:cNvPr>
            <p:cNvSpPr/>
            <p:nvPr/>
          </p:nvSpPr>
          <p:spPr>
            <a:xfrm>
              <a:off x="3635896"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2" name="円/楕円 65">
              <a:extLst>
                <a:ext uri="{FF2B5EF4-FFF2-40B4-BE49-F238E27FC236}">
                  <a16:creationId xmlns:a16="http://schemas.microsoft.com/office/drawing/2014/main" id="{FEB39151-5060-4258-84DB-68B02712369D}"/>
                </a:ext>
              </a:extLst>
            </p:cNvPr>
            <p:cNvSpPr/>
            <p:nvPr/>
          </p:nvSpPr>
          <p:spPr>
            <a:xfrm>
              <a:off x="4067944"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3" name="円/楕円 66">
              <a:extLst>
                <a:ext uri="{FF2B5EF4-FFF2-40B4-BE49-F238E27FC236}">
                  <a16:creationId xmlns:a16="http://schemas.microsoft.com/office/drawing/2014/main" id="{1299A220-3720-4636-95C9-95048406D6FB}"/>
                </a:ext>
              </a:extLst>
            </p:cNvPr>
            <p:cNvSpPr/>
            <p:nvPr/>
          </p:nvSpPr>
          <p:spPr>
            <a:xfrm>
              <a:off x="3635896"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4" name="円/楕円 67">
              <a:extLst>
                <a:ext uri="{FF2B5EF4-FFF2-40B4-BE49-F238E27FC236}">
                  <a16:creationId xmlns:a16="http://schemas.microsoft.com/office/drawing/2014/main" id="{269E9804-10B3-443B-A445-8C0D3EC41481}"/>
                </a:ext>
              </a:extLst>
            </p:cNvPr>
            <p:cNvSpPr/>
            <p:nvPr/>
          </p:nvSpPr>
          <p:spPr>
            <a:xfrm>
              <a:off x="406794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5" name="グループ化 64">
            <a:extLst>
              <a:ext uri="{FF2B5EF4-FFF2-40B4-BE49-F238E27FC236}">
                <a16:creationId xmlns:a16="http://schemas.microsoft.com/office/drawing/2014/main" id="{A5F4AB86-2A6C-418B-AE4E-7C4E8E55F20B}"/>
              </a:ext>
            </a:extLst>
          </p:cNvPr>
          <p:cNvGrpSpPr/>
          <p:nvPr/>
        </p:nvGrpSpPr>
        <p:grpSpPr>
          <a:xfrm>
            <a:off x="7884368" y="3664188"/>
            <a:ext cx="792088" cy="792088"/>
            <a:chOff x="6588224" y="2996952"/>
            <a:chExt cx="792088" cy="792088"/>
          </a:xfrm>
        </p:grpSpPr>
        <p:sp>
          <p:nvSpPr>
            <p:cNvPr id="66" name="角丸四角形 69">
              <a:extLst>
                <a:ext uri="{FF2B5EF4-FFF2-40B4-BE49-F238E27FC236}">
                  <a16:creationId xmlns:a16="http://schemas.microsoft.com/office/drawing/2014/main" id="{3A1135F8-349E-46E7-874F-2CCB8BE1A9C7}"/>
                </a:ext>
              </a:extLst>
            </p:cNvPr>
            <p:cNvSpPr/>
            <p:nvPr/>
          </p:nvSpPr>
          <p:spPr>
            <a:xfrm>
              <a:off x="6588224" y="2996952"/>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67" name="グループ化 66">
              <a:extLst>
                <a:ext uri="{FF2B5EF4-FFF2-40B4-BE49-F238E27FC236}">
                  <a16:creationId xmlns:a16="http://schemas.microsoft.com/office/drawing/2014/main" id="{0ECBCD03-B06B-49C2-A241-29CFD8E592E3}"/>
                </a:ext>
              </a:extLst>
            </p:cNvPr>
            <p:cNvGrpSpPr/>
            <p:nvPr/>
          </p:nvGrpSpPr>
          <p:grpSpPr>
            <a:xfrm>
              <a:off x="6713476" y="3083520"/>
              <a:ext cx="541584" cy="618953"/>
              <a:chOff x="6228184" y="4149080"/>
              <a:chExt cx="504056" cy="576064"/>
            </a:xfrm>
          </p:grpSpPr>
          <p:sp>
            <p:nvSpPr>
              <p:cNvPr id="68" name="円/楕円 71">
                <a:extLst>
                  <a:ext uri="{FF2B5EF4-FFF2-40B4-BE49-F238E27FC236}">
                    <a16:creationId xmlns:a16="http://schemas.microsoft.com/office/drawing/2014/main" id="{93D7AA23-90DD-49CB-B1E7-864237029527}"/>
                  </a:ext>
                </a:extLst>
              </p:cNvPr>
              <p:cNvSpPr/>
              <p:nvPr/>
            </p:nvSpPr>
            <p:spPr>
              <a:xfrm>
                <a:off x="658822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9" name="円/楕円 72">
                <a:extLst>
                  <a:ext uri="{FF2B5EF4-FFF2-40B4-BE49-F238E27FC236}">
                    <a16:creationId xmlns:a16="http://schemas.microsoft.com/office/drawing/2014/main" id="{2080A7FD-30B8-4D16-87F4-AB4DD75C3429}"/>
                  </a:ext>
                </a:extLst>
              </p:cNvPr>
              <p:cNvSpPr/>
              <p:nvPr/>
            </p:nvSpPr>
            <p:spPr>
              <a:xfrm>
                <a:off x="658822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0" name="円/楕円 73">
                <a:extLst>
                  <a:ext uri="{FF2B5EF4-FFF2-40B4-BE49-F238E27FC236}">
                    <a16:creationId xmlns:a16="http://schemas.microsoft.com/office/drawing/2014/main" id="{29604875-6F3C-4712-829F-D49E190A2DDC}"/>
                  </a:ext>
                </a:extLst>
              </p:cNvPr>
              <p:cNvSpPr/>
              <p:nvPr/>
            </p:nvSpPr>
            <p:spPr>
              <a:xfrm>
                <a:off x="658822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1" name="円/楕円 74">
                <a:extLst>
                  <a:ext uri="{FF2B5EF4-FFF2-40B4-BE49-F238E27FC236}">
                    <a16:creationId xmlns:a16="http://schemas.microsoft.com/office/drawing/2014/main" id="{4E6BBCCB-2C6D-4309-A719-712A6199FC78}"/>
                  </a:ext>
                </a:extLst>
              </p:cNvPr>
              <p:cNvSpPr/>
              <p:nvPr/>
            </p:nvSpPr>
            <p:spPr>
              <a:xfrm>
                <a:off x="6228184" y="4581128"/>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2" name="円/楕円 75">
                <a:extLst>
                  <a:ext uri="{FF2B5EF4-FFF2-40B4-BE49-F238E27FC236}">
                    <a16:creationId xmlns:a16="http://schemas.microsoft.com/office/drawing/2014/main" id="{22EBEDAF-1817-430F-873D-2C6DEA22FFD0}"/>
                  </a:ext>
                </a:extLst>
              </p:cNvPr>
              <p:cNvSpPr/>
              <p:nvPr/>
            </p:nvSpPr>
            <p:spPr>
              <a:xfrm>
                <a:off x="6228184" y="4149080"/>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3" name="円/楕円 76">
                <a:extLst>
                  <a:ext uri="{FF2B5EF4-FFF2-40B4-BE49-F238E27FC236}">
                    <a16:creationId xmlns:a16="http://schemas.microsoft.com/office/drawing/2014/main" id="{0F55504F-3B98-4223-ADBA-99AEEF96E81D}"/>
                  </a:ext>
                </a:extLst>
              </p:cNvPr>
              <p:cNvSpPr/>
              <p:nvPr/>
            </p:nvSpPr>
            <p:spPr>
              <a:xfrm>
                <a:off x="6228184" y="4365104"/>
                <a:ext cx="144016" cy="144016"/>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grpSp>
        <p:nvGrpSpPr>
          <p:cNvPr id="74" name="グループ化 73">
            <a:extLst>
              <a:ext uri="{FF2B5EF4-FFF2-40B4-BE49-F238E27FC236}">
                <a16:creationId xmlns:a16="http://schemas.microsoft.com/office/drawing/2014/main" id="{01F91F5B-DBF7-49AB-844F-EFB39BD11983}"/>
              </a:ext>
            </a:extLst>
          </p:cNvPr>
          <p:cNvGrpSpPr/>
          <p:nvPr/>
        </p:nvGrpSpPr>
        <p:grpSpPr>
          <a:xfrm>
            <a:off x="6012160" y="3664188"/>
            <a:ext cx="792088" cy="792088"/>
            <a:chOff x="2555776" y="5085184"/>
            <a:chExt cx="792088" cy="792088"/>
          </a:xfrm>
        </p:grpSpPr>
        <p:sp>
          <p:nvSpPr>
            <p:cNvPr id="75" name="角丸四角形 78">
              <a:extLst>
                <a:ext uri="{FF2B5EF4-FFF2-40B4-BE49-F238E27FC236}">
                  <a16:creationId xmlns:a16="http://schemas.microsoft.com/office/drawing/2014/main" id="{DBE230A1-0490-45DC-BE1F-0D8DA01130B9}"/>
                </a:ext>
              </a:extLst>
            </p:cNvPr>
            <p:cNvSpPr/>
            <p:nvPr/>
          </p:nvSpPr>
          <p:spPr>
            <a:xfrm>
              <a:off x="2555776" y="5085184"/>
              <a:ext cx="792088" cy="792088"/>
            </a:xfrm>
            <a:prstGeom prst="roundRect">
              <a:avLst/>
            </a:prstGeom>
            <a:solidFill>
              <a:schemeClr val="bg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6" name="円/楕円 79">
              <a:extLst>
                <a:ext uri="{FF2B5EF4-FFF2-40B4-BE49-F238E27FC236}">
                  <a16:creationId xmlns:a16="http://schemas.microsoft.com/office/drawing/2014/main" id="{2AC200FD-CF81-4BC7-AE70-35B5A3A482B9}"/>
                </a:ext>
              </a:extLst>
            </p:cNvPr>
            <p:cNvSpPr/>
            <p:nvPr/>
          </p:nvSpPr>
          <p:spPr>
            <a:xfrm>
              <a:off x="2627784" y="5157192"/>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7" name="円/楕円 80">
              <a:extLst>
                <a:ext uri="{FF2B5EF4-FFF2-40B4-BE49-F238E27FC236}">
                  <a16:creationId xmlns:a16="http://schemas.microsoft.com/office/drawing/2014/main" id="{794859DB-73CF-44C6-B1E3-9251ADB84564}"/>
                </a:ext>
              </a:extLst>
            </p:cNvPr>
            <p:cNvSpPr/>
            <p:nvPr/>
          </p:nvSpPr>
          <p:spPr>
            <a:xfrm>
              <a:off x="3059832" y="5589240"/>
              <a:ext cx="216024" cy="216024"/>
            </a:xfrm>
            <a:prstGeom prst="ellipse">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sp>
        <p:nvSpPr>
          <p:cNvPr id="78" name="角丸四角形 90">
            <a:extLst>
              <a:ext uri="{FF2B5EF4-FFF2-40B4-BE49-F238E27FC236}">
                <a16:creationId xmlns:a16="http://schemas.microsoft.com/office/drawing/2014/main" id="{2A034639-D94A-4463-85B2-596969D4DD12}"/>
              </a:ext>
            </a:extLst>
          </p:cNvPr>
          <p:cNvSpPr/>
          <p:nvPr/>
        </p:nvSpPr>
        <p:spPr>
          <a:xfrm>
            <a:off x="5796136" y="3448164"/>
            <a:ext cx="3024336" cy="1152128"/>
          </a:xfrm>
          <a:prstGeom prst="roundRect">
            <a:avLst/>
          </a:prstGeom>
          <a:noFill/>
          <a:ln>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9" name="テキスト ボックス 78">
            <a:extLst>
              <a:ext uri="{FF2B5EF4-FFF2-40B4-BE49-F238E27FC236}">
                <a16:creationId xmlns:a16="http://schemas.microsoft.com/office/drawing/2014/main" id="{F4E7D830-CD57-4B18-8A46-6626CB3BE3B8}"/>
              </a:ext>
            </a:extLst>
          </p:cNvPr>
          <p:cNvSpPr txBox="1"/>
          <p:nvPr/>
        </p:nvSpPr>
        <p:spPr>
          <a:xfrm>
            <a:off x="251520" y="5013176"/>
            <a:ext cx="8208912" cy="1200329"/>
          </a:xfrm>
          <a:prstGeom prst="rect">
            <a:avLst/>
          </a:prstGeom>
          <a:noFill/>
        </p:spPr>
        <p:txBody>
          <a:bodyPr wrap="square" rtlCol="0">
            <a:spAutoFit/>
          </a:bodyPr>
          <a:lstStyle/>
          <a:p>
            <a:r>
              <a:rPr kumimoji="1" lang="ja-JP" altLang="en-US" sz="2400"/>
              <a:t>部分和により「グループ内の期待値が十分に求められる</a:t>
            </a:r>
            <a:r>
              <a:rPr lang="ja-JP" altLang="en-US" sz="2400"/>
              <a:t>だけのサンプル数」を</a:t>
            </a:r>
            <a:r>
              <a:rPr kumimoji="1" lang="ja-JP" altLang="en-US" sz="2400"/>
              <a:t>得している</a:t>
            </a:r>
            <a:endParaRPr kumimoji="1" lang="en-US" altLang="ja-JP" sz="2400"/>
          </a:p>
          <a:p>
            <a:r>
              <a:rPr lang="ja-JP" altLang="en-US" sz="2400"/>
              <a:t>→実質的にサンプル数が増えている→分散が減る</a:t>
            </a:r>
            <a:endParaRPr kumimoji="1" lang="en-US" altLang="ja-JP" sz="2400"/>
          </a:p>
        </p:txBody>
      </p:sp>
    </p:spTree>
    <p:extLst>
      <p:ext uri="{BB962C8B-B14F-4D97-AF65-F5344CB8AC3E}">
        <p14:creationId xmlns:p14="http://schemas.microsoft.com/office/powerpoint/2010/main" val="5355555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6856CF1-A77B-4F3D-B253-2D21BA27D754}"/>
              </a:ext>
            </a:extLst>
          </p:cNvPr>
          <p:cNvSpPr>
            <a:spLocks noGrp="1"/>
          </p:cNvSpPr>
          <p:nvPr>
            <p:ph type="body" sz="quarter" idx="10"/>
          </p:nvPr>
        </p:nvSpPr>
        <p:spPr/>
        <p:txBody>
          <a:bodyPr/>
          <a:lstStyle/>
          <a:p>
            <a:r>
              <a:rPr kumimoji="1" lang="en-US" altLang="ja-JP"/>
              <a:t>Improved Estimator</a:t>
            </a:r>
            <a:r>
              <a:rPr kumimoji="1" lang="ja-JP" altLang="en-US"/>
              <a:t>の例</a:t>
            </a:r>
          </a:p>
        </p:txBody>
      </p:sp>
      <p:sp>
        <p:nvSpPr>
          <p:cNvPr id="5" name="テキスト ボックス 4">
            <a:extLst>
              <a:ext uri="{FF2B5EF4-FFF2-40B4-BE49-F238E27FC236}">
                <a16:creationId xmlns:a16="http://schemas.microsoft.com/office/drawing/2014/main" id="{6A1ADE3B-DD19-471F-8C20-FBC42C5F63E7}"/>
              </a:ext>
            </a:extLst>
          </p:cNvPr>
          <p:cNvSpPr txBox="1"/>
          <p:nvPr/>
        </p:nvSpPr>
        <p:spPr>
          <a:xfrm>
            <a:off x="395536" y="1196752"/>
            <a:ext cx="8136904" cy="2554545"/>
          </a:xfrm>
          <a:prstGeom prst="rect">
            <a:avLst/>
          </a:prstGeom>
          <a:noFill/>
        </p:spPr>
        <p:txBody>
          <a:bodyPr wrap="square" rtlCol="0">
            <a:spAutoFit/>
          </a:bodyPr>
          <a:lstStyle/>
          <a:p>
            <a:pPr marL="457200" indent="-457200">
              <a:buFont typeface="Arial" panose="020B0604020202020204" pitchFamily="34" charset="0"/>
              <a:buChar char="•"/>
            </a:pPr>
            <a:r>
              <a:rPr kumimoji="1" lang="ja-JP" altLang="en-US" sz="3200"/>
              <a:t>全体では厳密な和を取れないが</a:t>
            </a:r>
            <a:endParaRPr kumimoji="1" lang="en-US" altLang="ja-JP" sz="3200"/>
          </a:p>
          <a:p>
            <a:pPr marL="457200" indent="-457200">
              <a:buFont typeface="Arial" panose="020B0604020202020204" pitchFamily="34" charset="0"/>
              <a:buChar char="•"/>
            </a:pPr>
            <a:r>
              <a:rPr kumimoji="1" lang="ja-JP" altLang="en-US" sz="3200"/>
              <a:t>状態がいくつかの</a:t>
            </a:r>
            <a:r>
              <a:rPr kumimoji="1" lang="ja-JP" altLang="en-US" sz="3200">
                <a:solidFill>
                  <a:srgbClr val="FF0000"/>
                </a:solidFill>
              </a:rPr>
              <a:t>グループ</a:t>
            </a:r>
            <a:r>
              <a:rPr kumimoji="1" lang="ja-JP" altLang="en-US" sz="3200"/>
              <a:t>に分かれ</a:t>
            </a:r>
            <a:endParaRPr kumimoji="1" lang="en-US" altLang="ja-JP" sz="3200"/>
          </a:p>
          <a:p>
            <a:pPr marL="457200" indent="-457200">
              <a:buFont typeface="Arial" panose="020B0604020202020204" pitchFamily="34" charset="0"/>
              <a:buChar char="•"/>
            </a:pPr>
            <a:r>
              <a:rPr kumimoji="1" lang="ja-JP" altLang="en-US" sz="3200"/>
              <a:t>その中の</a:t>
            </a:r>
            <a:r>
              <a:rPr kumimoji="1" lang="ja-JP" altLang="en-US" sz="3200">
                <a:solidFill>
                  <a:srgbClr val="FF0000"/>
                </a:solidFill>
              </a:rPr>
              <a:t>部分和</a:t>
            </a:r>
            <a:r>
              <a:rPr kumimoji="1" lang="ja-JP" altLang="en-US" sz="3200"/>
              <a:t>は</a:t>
            </a:r>
            <a:r>
              <a:rPr lang="ja-JP" altLang="en-US" sz="3200"/>
              <a:t>厳密に取れるなら</a:t>
            </a:r>
            <a:endParaRPr lang="en-US" altLang="ja-JP" sz="3200"/>
          </a:p>
          <a:p>
            <a:pPr marL="457200" indent="-457200">
              <a:buFont typeface="Arial" panose="020B0604020202020204" pitchFamily="34" charset="0"/>
              <a:buChar char="•"/>
            </a:pPr>
            <a:r>
              <a:rPr lang="ja-JP" altLang="en-US" sz="3200"/>
              <a:t>グループに関するサンプリングにより</a:t>
            </a:r>
            <a:endParaRPr lang="en-US" altLang="ja-JP" sz="3200"/>
          </a:p>
          <a:p>
            <a:pPr marL="457200" indent="-457200">
              <a:buFont typeface="Arial" panose="020B0604020202020204" pitchFamily="34" charset="0"/>
              <a:buChar char="•"/>
            </a:pPr>
            <a:r>
              <a:rPr lang="ja-JP" altLang="en-US" sz="3200"/>
              <a:t>エラーバーが小さくなる</a:t>
            </a:r>
            <a:endParaRPr kumimoji="1" lang="ja-JP" altLang="en-US" sz="3200"/>
          </a:p>
        </p:txBody>
      </p:sp>
      <p:sp>
        <p:nvSpPr>
          <p:cNvPr id="6" name="テキスト ボックス 5">
            <a:extLst>
              <a:ext uri="{FF2B5EF4-FFF2-40B4-BE49-F238E27FC236}">
                <a16:creationId xmlns:a16="http://schemas.microsoft.com/office/drawing/2014/main" id="{34ECAE0D-4AE9-4C9D-BB1B-39C9C9BEA9C3}"/>
              </a:ext>
            </a:extLst>
          </p:cNvPr>
          <p:cNvSpPr txBox="1"/>
          <p:nvPr/>
        </p:nvSpPr>
        <p:spPr>
          <a:xfrm>
            <a:off x="251520" y="4293096"/>
            <a:ext cx="8568952" cy="1200329"/>
          </a:xfrm>
          <a:prstGeom prst="rect">
            <a:avLst/>
          </a:prstGeom>
          <a:noFill/>
        </p:spPr>
        <p:txBody>
          <a:bodyPr wrap="square" rtlCol="0">
            <a:spAutoFit/>
          </a:bodyPr>
          <a:lstStyle/>
          <a:p>
            <a:r>
              <a:rPr lang="ja-JP" altLang="en-US" sz="3600"/>
              <a:t>そんな都合の良い話があるか？</a:t>
            </a:r>
            <a:endParaRPr lang="en-US" altLang="ja-JP" sz="3600"/>
          </a:p>
          <a:p>
            <a:r>
              <a:rPr kumimoji="1" lang="ja-JP" altLang="en-US" sz="3600"/>
              <a:t>→グラフ表現による</a:t>
            </a:r>
            <a:r>
              <a:rPr kumimoji="1" lang="en-US" altLang="ja-JP" sz="3600"/>
              <a:t>Improved Estimator</a:t>
            </a:r>
            <a:endParaRPr kumimoji="1" lang="ja-JP" altLang="en-US" sz="3600"/>
          </a:p>
        </p:txBody>
      </p:sp>
    </p:spTree>
    <p:extLst>
      <p:ext uri="{BB962C8B-B14F-4D97-AF65-F5344CB8AC3E}">
        <p14:creationId xmlns:p14="http://schemas.microsoft.com/office/powerpoint/2010/main" val="39041752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0C83C3D2-DC6F-49E8-B762-439AC9678974}"/>
              </a:ext>
            </a:extLst>
          </p:cNvPr>
          <p:cNvSpPr>
            <a:spLocks noGrp="1"/>
          </p:cNvSpPr>
          <p:nvPr>
            <p:ph type="body" sz="quarter" idx="10"/>
          </p:nvPr>
        </p:nvSpPr>
        <p:spPr/>
        <p:txBody>
          <a:bodyPr/>
          <a:lstStyle/>
          <a:p>
            <a:r>
              <a:rPr lang="ja-JP" altLang="en-US"/>
              <a:t>イジング模型</a:t>
            </a:r>
            <a:endParaRPr kumimoji="1" lang="ja-JP" altLang="en-US"/>
          </a:p>
        </p:txBody>
      </p:sp>
      <mc:AlternateContent xmlns:mc="http://schemas.openxmlformats.org/markup-compatibility/2006">
        <mc:Choice xmlns:a14="http://schemas.microsoft.com/office/drawing/2010/main" Requires="a14">
          <p:sp>
            <p:nvSpPr>
              <p:cNvPr id="4" name="テキスト ボックス 3">
                <a:extLst>
                  <a:ext uri="{FF2B5EF4-FFF2-40B4-BE49-F238E27FC236}">
                    <a16:creationId xmlns:a16="http://schemas.microsoft.com/office/drawing/2014/main" id="{38DBB6D8-F415-4023-968D-B1EE89BFDE87}"/>
                  </a:ext>
                </a:extLst>
              </p:cNvPr>
              <p:cNvSpPr txBox="1"/>
              <p:nvPr/>
            </p:nvSpPr>
            <p:spPr>
              <a:xfrm>
                <a:off x="2627784" y="1196752"/>
                <a:ext cx="2522037" cy="128734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kumimoji="1" lang="en-US" altLang="ja-JP" sz="3200" b="0" i="1" smtClean="0">
                          <a:latin typeface="Cambria Math" panose="02040503050406030204" pitchFamily="18" charset="0"/>
                        </a:rPr>
                        <m:t>𝑚</m:t>
                      </m:r>
                      <m:r>
                        <a:rPr kumimoji="1" lang="en-US" altLang="ja-JP" sz="3200" b="0" i="1" smtClean="0">
                          <a:latin typeface="Cambria Math" panose="02040503050406030204" pitchFamily="18" charset="0"/>
                        </a:rPr>
                        <m:t>=</m:t>
                      </m:r>
                      <m:f>
                        <m:fPr>
                          <m:ctrlPr>
                            <a:rPr kumimoji="1" lang="en-US" altLang="ja-JP" sz="3200" b="0" i="1" smtClean="0">
                              <a:latin typeface="Cambria Math" panose="02040503050406030204" pitchFamily="18" charset="0"/>
                            </a:rPr>
                          </m:ctrlPr>
                        </m:fPr>
                        <m:num>
                          <m:r>
                            <a:rPr kumimoji="1" lang="en-US" altLang="ja-JP" sz="3200" b="0" i="1" smtClean="0">
                              <a:latin typeface="Cambria Math" panose="02040503050406030204" pitchFamily="18" charset="0"/>
                            </a:rPr>
                            <m:t>1</m:t>
                          </m:r>
                        </m:num>
                        <m:den>
                          <m:r>
                            <a:rPr kumimoji="1" lang="en-US" altLang="ja-JP" sz="3200" b="0" i="1" smtClean="0">
                              <a:latin typeface="Cambria Math" panose="02040503050406030204" pitchFamily="18" charset="0"/>
                            </a:rPr>
                            <m:t>𝑁</m:t>
                          </m:r>
                        </m:den>
                      </m:f>
                      <m:nary>
                        <m:naryPr>
                          <m:chr m:val="∑"/>
                          <m:supHide m:val="on"/>
                          <m:ctrlPr>
                            <a:rPr kumimoji="1" lang="en-US" altLang="ja-JP" sz="3200" b="0" i="1" smtClean="0">
                              <a:latin typeface="Cambria Math" panose="02040503050406030204" pitchFamily="18" charset="0"/>
                            </a:rPr>
                          </m:ctrlPr>
                        </m:naryPr>
                        <m:sub>
                          <m:r>
                            <a:rPr kumimoji="1" lang="en-US" altLang="ja-JP" sz="3200" b="0" i="1" smtClean="0">
                              <a:latin typeface="Cambria Math" panose="02040503050406030204" pitchFamily="18" charset="0"/>
                            </a:rPr>
                            <m:t>𝑖</m:t>
                          </m:r>
                        </m:sub>
                        <m:sup/>
                        <m:e>
                          <m:sSub>
                            <m:sSubPr>
                              <m:ctrlPr>
                                <a:rPr kumimoji="1" lang="en-US" altLang="ja-JP" sz="3200" b="0" i="1" smtClean="0">
                                  <a:latin typeface="Cambria Math" panose="02040503050406030204" pitchFamily="18" charset="0"/>
                                </a:rPr>
                              </m:ctrlPr>
                            </m:sSubPr>
                            <m:e>
                              <m:r>
                                <a:rPr kumimoji="1" lang="en-US" altLang="ja-JP" sz="3200" b="0" i="1" smtClean="0">
                                  <a:latin typeface="Cambria Math" panose="02040503050406030204" pitchFamily="18" charset="0"/>
                                </a:rPr>
                                <m:t>𝜎</m:t>
                              </m:r>
                            </m:e>
                            <m:sub>
                              <m:r>
                                <a:rPr kumimoji="1" lang="en-US" altLang="ja-JP" sz="3200" b="0" i="1" smtClean="0">
                                  <a:latin typeface="Cambria Math" panose="02040503050406030204" pitchFamily="18" charset="0"/>
                                </a:rPr>
                                <m:t>𝑖</m:t>
                              </m:r>
                            </m:sub>
                          </m:sSub>
                        </m:e>
                      </m:nary>
                    </m:oMath>
                  </m:oMathPara>
                </a14:m>
                <a:endParaRPr kumimoji="1" lang="ja-JP" altLang="en-US" sz="3200"/>
              </a:p>
            </p:txBody>
          </p:sp>
        </mc:Choice>
        <mc:Fallback>
          <p:sp>
            <p:nvSpPr>
              <p:cNvPr id="4" name="テキスト ボックス 3">
                <a:extLst>
                  <a:ext uri="{FF2B5EF4-FFF2-40B4-BE49-F238E27FC236}">
                    <a16:creationId xmlns:a16="http://schemas.microsoft.com/office/drawing/2014/main" id="{38DBB6D8-F415-4023-968D-B1EE89BFDE87}"/>
                  </a:ext>
                </a:extLst>
              </p:cNvPr>
              <p:cNvSpPr txBox="1">
                <a:spLocks noRot="1" noChangeAspect="1" noMove="1" noResize="1" noEditPoints="1" noAdjustHandles="1" noChangeArrowheads="1" noChangeShapeType="1" noTextEdit="1"/>
              </p:cNvSpPr>
              <p:nvPr/>
            </p:nvSpPr>
            <p:spPr>
              <a:xfrm>
                <a:off x="2627784" y="1196752"/>
                <a:ext cx="2522037" cy="1287340"/>
              </a:xfrm>
              <a:prstGeom prst="rect">
                <a:avLst/>
              </a:prstGeom>
              <a:blipFill>
                <a:blip r:embed="rId3"/>
                <a:stretch>
                  <a:fillRect/>
                </a:stretch>
              </a:blipFill>
            </p:spPr>
            <p:txBody>
              <a:bodyPr/>
              <a:lstStyle/>
              <a:p>
                <a:r>
                  <a:rPr lang="ja-JP" altLang="en-US">
                    <a:noFill/>
                  </a:rPr>
                  <a:t> </a:t>
                </a:r>
              </a:p>
            </p:txBody>
          </p:sp>
        </mc:Fallback>
      </mc:AlternateContent>
      <p:sp>
        <p:nvSpPr>
          <p:cNvPr id="5" name="テキスト ボックス 4">
            <a:extLst>
              <a:ext uri="{FF2B5EF4-FFF2-40B4-BE49-F238E27FC236}">
                <a16:creationId xmlns:a16="http://schemas.microsoft.com/office/drawing/2014/main" id="{9A96A9DC-DDEB-4383-B586-B2DB2252A875}"/>
              </a:ext>
            </a:extLst>
          </p:cNvPr>
          <p:cNvSpPr txBox="1"/>
          <p:nvPr/>
        </p:nvSpPr>
        <p:spPr>
          <a:xfrm>
            <a:off x="611560" y="1484784"/>
            <a:ext cx="1826141" cy="584775"/>
          </a:xfrm>
          <a:prstGeom prst="rect">
            <a:avLst/>
          </a:prstGeom>
          <a:noFill/>
        </p:spPr>
        <p:txBody>
          <a:bodyPr wrap="none" rtlCol="0">
            <a:spAutoFit/>
          </a:bodyPr>
          <a:lstStyle/>
          <a:p>
            <a:r>
              <a:rPr lang="ja-JP" altLang="en-US" sz="3200"/>
              <a:t>自発磁化</a:t>
            </a:r>
            <a:endParaRPr kumimoji="1" lang="ja-JP" altLang="en-US" sz="3200"/>
          </a:p>
        </p:txBody>
      </p:sp>
      <mc:AlternateContent xmlns:mc="http://schemas.openxmlformats.org/markup-compatibility/2006">
        <mc:Choice xmlns:a14="http://schemas.microsoft.com/office/drawing/2010/main" Requires="a14">
          <p:sp>
            <p:nvSpPr>
              <p:cNvPr id="6" name="テキスト ボックス 5">
                <a:extLst>
                  <a:ext uri="{FF2B5EF4-FFF2-40B4-BE49-F238E27FC236}">
                    <a16:creationId xmlns:a16="http://schemas.microsoft.com/office/drawing/2014/main" id="{C930A528-6E72-45C8-BBC7-2FC72B8B28E4}"/>
                  </a:ext>
                </a:extLst>
              </p:cNvPr>
              <p:cNvSpPr txBox="1"/>
              <p:nvPr/>
            </p:nvSpPr>
            <p:spPr>
              <a:xfrm>
                <a:off x="6228184" y="1412776"/>
                <a:ext cx="2547877" cy="584775"/>
              </a:xfrm>
              <a:prstGeom prst="rect">
                <a:avLst/>
              </a:prstGeom>
              <a:noFill/>
            </p:spPr>
            <p:txBody>
              <a:bodyPr wrap="none" rtlCol="0">
                <a:spAutoFit/>
              </a:bodyPr>
              <a:lstStyle/>
              <a:p>
                <a14:m>
                  <m:oMath xmlns:m="http://schemas.openxmlformats.org/officeDocument/2006/math">
                    <m:r>
                      <a:rPr kumimoji="1" lang="en-US" altLang="ja-JP" sz="3200" b="0" i="1" smtClean="0">
                        <a:latin typeface="Cambria Math" panose="02040503050406030204" pitchFamily="18" charset="0"/>
                      </a:rPr>
                      <m:t>𝑁</m:t>
                    </m:r>
                  </m:oMath>
                </a14:m>
                <a:r>
                  <a:rPr kumimoji="1" lang="ja-JP" altLang="en-US" sz="3200"/>
                  <a:t>はスピン数</a:t>
                </a:r>
              </a:p>
            </p:txBody>
          </p:sp>
        </mc:Choice>
        <mc:Fallback>
          <p:sp>
            <p:nvSpPr>
              <p:cNvPr id="6" name="テキスト ボックス 5">
                <a:extLst>
                  <a:ext uri="{FF2B5EF4-FFF2-40B4-BE49-F238E27FC236}">
                    <a16:creationId xmlns:a16="http://schemas.microsoft.com/office/drawing/2014/main" id="{C930A528-6E72-45C8-BBC7-2FC72B8B28E4}"/>
                  </a:ext>
                </a:extLst>
              </p:cNvPr>
              <p:cNvSpPr txBox="1">
                <a:spLocks noRot="1" noChangeAspect="1" noMove="1" noResize="1" noEditPoints="1" noAdjustHandles="1" noChangeArrowheads="1" noChangeShapeType="1" noTextEdit="1"/>
              </p:cNvSpPr>
              <p:nvPr/>
            </p:nvSpPr>
            <p:spPr>
              <a:xfrm>
                <a:off x="6228184" y="1412776"/>
                <a:ext cx="2547877" cy="584775"/>
              </a:xfrm>
              <a:prstGeom prst="rect">
                <a:avLst/>
              </a:prstGeom>
              <a:blipFill>
                <a:blip r:embed="rId4"/>
                <a:stretch>
                  <a:fillRect t="-16667" r="-5024" b="-30208"/>
                </a:stretch>
              </a:blipFill>
            </p:spPr>
            <p:txBody>
              <a:bodyPr/>
              <a:lstStyle/>
              <a:p>
                <a:r>
                  <a:rPr lang="ja-JP" altLang="en-US">
                    <a:noFill/>
                  </a:rPr>
                  <a:t> </a:t>
                </a:r>
              </a:p>
            </p:txBody>
          </p:sp>
        </mc:Fallback>
      </mc:AlternateContent>
      <p:grpSp>
        <p:nvGrpSpPr>
          <p:cNvPr id="8" name="グループ化 7">
            <a:extLst>
              <a:ext uri="{FF2B5EF4-FFF2-40B4-BE49-F238E27FC236}">
                <a16:creationId xmlns:a16="http://schemas.microsoft.com/office/drawing/2014/main" id="{4B283359-1C2D-4259-9DE1-33894B3B700D}"/>
              </a:ext>
            </a:extLst>
          </p:cNvPr>
          <p:cNvGrpSpPr/>
          <p:nvPr/>
        </p:nvGrpSpPr>
        <p:grpSpPr>
          <a:xfrm>
            <a:off x="899592" y="3429000"/>
            <a:ext cx="1224136" cy="1224136"/>
            <a:chOff x="395536" y="2780928"/>
            <a:chExt cx="2160240" cy="2160240"/>
          </a:xfrm>
        </p:grpSpPr>
        <p:grpSp>
          <p:nvGrpSpPr>
            <p:cNvPr id="9" name="グループ化 8">
              <a:extLst>
                <a:ext uri="{FF2B5EF4-FFF2-40B4-BE49-F238E27FC236}">
                  <a16:creationId xmlns:a16="http://schemas.microsoft.com/office/drawing/2014/main" id="{599E4ECC-B1B7-469F-BBF1-F1DDB116498B}"/>
                </a:ext>
              </a:extLst>
            </p:cNvPr>
            <p:cNvGrpSpPr/>
            <p:nvPr/>
          </p:nvGrpSpPr>
          <p:grpSpPr>
            <a:xfrm rot="10800000">
              <a:off x="395536" y="2780928"/>
              <a:ext cx="720080" cy="720080"/>
              <a:chOff x="792000" y="2529000"/>
              <a:chExt cx="360000" cy="360000"/>
            </a:xfrm>
          </p:grpSpPr>
          <p:sp>
            <p:nvSpPr>
              <p:cNvPr id="23" name="楕円 22">
                <a:extLst>
                  <a:ext uri="{FF2B5EF4-FFF2-40B4-BE49-F238E27FC236}">
                    <a16:creationId xmlns:a16="http://schemas.microsoft.com/office/drawing/2014/main" id="{B05E41D2-BE2F-43B5-B408-175CDA5B8F3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4" name="矢印: 下 23">
                <a:extLst>
                  <a:ext uri="{FF2B5EF4-FFF2-40B4-BE49-F238E27FC236}">
                    <a16:creationId xmlns:a16="http://schemas.microsoft.com/office/drawing/2014/main" id="{4A080E36-CEA1-4A18-9D1B-0C033FE5396E}"/>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 name="直線コネクタ 9">
              <a:extLst>
                <a:ext uri="{FF2B5EF4-FFF2-40B4-BE49-F238E27FC236}">
                  <a16:creationId xmlns:a16="http://schemas.microsoft.com/office/drawing/2014/main" id="{7292BF37-3055-401D-A885-469D26BE7168}"/>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 name="グループ化 10">
              <a:extLst>
                <a:ext uri="{FF2B5EF4-FFF2-40B4-BE49-F238E27FC236}">
                  <a16:creationId xmlns:a16="http://schemas.microsoft.com/office/drawing/2014/main" id="{55C3F5B2-BC95-465F-A29F-4DCB4C53A4FC}"/>
                </a:ext>
              </a:extLst>
            </p:cNvPr>
            <p:cNvGrpSpPr/>
            <p:nvPr/>
          </p:nvGrpSpPr>
          <p:grpSpPr>
            <a:xfrm rot="10800000">
              <a:off x="1835696" y="2780928"/>
              <a:ext cx="720080" cy="720080"/>
              <a:chOff x="792000" y="2529000"/>
              <a:chExt cx="360000" cy="360000"/>
            </a:xfrm>
          </p:grpSpPr>
          <p:sp>
            <p:nvSpPr>
              <p:cNvPr id="21" name="楕円 20">
                <a:extLst>
                  <a:ext uri="{FF2B5EF4-FFF2-40B4-BE49-F238E27FC236}">
                    <a16:creationId xmlns:a16="http://schemas.microsoft.com/office/drawing/2014/main" id="{FA2254A3-5EA8-41DF-81CC-60B76101ECE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2" name="矢印: 下 21">
                <a:extLst>
                  <a:ext uri="{FF2B5EF4-FFF2-40B4-BE49-F238E27FC236}">
                    <a16:creationId xmlns:a16="http://schemas.microsoft.com/office/drawing/2014/main" id="{A4A64BE1-CFD1-42FD-8E36-2F78D26D7BDE}"/>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 name="グループ化 11">
              <a:extLst>
                <a:ext uri="{FF2B5EF4-FFF2-40B4-BE49-F238E27FC236}">
                  <a16:creationId xmlns:a16="http://schemas.microsoft.com/office/drawing/2014/main" id="{834EF576-30A8-444F-B1CE-9A1F4838D3B9}"/>
                </a:ext>
              </a:extLst>
            </p:cNvPr>
            <p:cNvGrpSpPr/>
            <p:nvPr/>
          </p:nvGrpSpPr>
          <p:grpSpPr>
            <a:xfrm rot="10800000">
              <a:off x="395536" y="4221088"/>
              <a:ext cx="720080" cy="720080"/>
              <a:chOff x="792000" y="2529000"/>
              <a:chExt cx="360000" cy="360000"/>
            </a:xfrm>
          </p:grpSpPr>
          <p:sp>
            <p:nvSpPr>
              <p:cNvPr id="19" name="楕円 18">
                <a:extLst>
                  <a:ext uri="{FF2B5EF4-FFF2-40B4-BE49-F238E27FC236}">
                    <a16:creationId xmlns:a16="http://schemas.microsoft.com/office/drawing/2014/main" id="{D1E876E1-7D96-4BEA-BB24-F8E9D2002DB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0" name="矢印: 下 19">
                <a:extLst>
                  <a:ext uri="{FF2B5EF4-FFF2-40B4-BE49-F238E27FC236}">
                    <a16:creationId xmlns:a16="http://schemas.microsoft.com/office/drawing/2014/main" id="{274F21A8-D7B3-4018-B38F-8AB437272EE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1E150CB0-CF2D-4DEF-B2BA-5E6516F9BFDC}"/>
                </a:ext>
              </a:extLst>
            </p:cNvPr>
            <p:cNvCxnSpPr>
              <a:cxnSpLocks/>
            </p:cNvCxnSpPr>
            <p:nvPr/>
          </p:nvCxnSpPr>
          <p:spPr>
            <a:xfrm>
              <a:off x="1115616" y="458112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FB7A22DA-3EC6-40C8-9A2E-46A41BC5DC73}"/>
                </a:ext>
              </a:extLst>
            </p:cNvPr>
            <p:cNvGrpSpPr/>
            <p:nvPr/>
          </p:nvGrpSpPr>
          <p:grpSpPr>
            <a:xfrm rot="10800000">
              <a:off x="1835696" y="4221088"/>
              <a:ext cx="720080" cy="720080"/>
              <a:chOff x="792000" y="2529000"/>
              <a:chExt cx="360000" cy="360000"/>
            </a:xfrm>
          </p:grpSpPr>
          <p:sp>
            <p:nvSpPr>
              <p:cNvPr id="17" name="楕円 16">
                <a:extLst>
                  <a:ext uri="{FF2B5EF4-FFF2-40B4-BE49-F238E27FC236}">
                    <a16:creationId xmlns:a16="http://schemas.microsoft.com/office/drawing/2014/main" id="{24893472-C411-4656-B838-B26B883DBC5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 name="矢印: 下 17">
                <a:extLst>
                  <a:ext uri="{FF2B5EF4-FFF2-40B4-BE49-F238E27FC236}">
                    <a16:creationId xmlns:a16="http://schemas.microsoft.com/office/drawing/2014/main" id="{6F139424-14E3-44DA-9A53-BB91EC88063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 name="直線コネクタ 14">
              <a:extLst>
                <a:ext uri="{FF2B5EF4-FFF2-40B4-BE49-F238E27FC236}">
                  <a16:creationId xmlns:a16="http://schemas.microsoft.com/office/drawing/2014/main" id="{2A6679D0-1C2E-4658-96D2-4335EA50CDA7}"/>
                </a:ext>
              </a:extLst>
            </p:cNvPr>
            <p:cNvCxnSpPr>
              <a:cxnSpLocks/>
            </p:cNvCxnSpPr>
            <p:nvPr/>
          </p:nvCxnSpPr>
          <p:spPr>
            <a:xfrm>
              <a:off x="219573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26000F1D-CC94-421B-AAFC-CAF2FFC00F3B}"/>
                </a:ext>
              </a:extLst>
            </p:cNvPr>
            <p:cNvCxnSpPr>
              <a:cxnSpLocks/>
            </p:cNvCxnSpPr>
            <p:nvPr/>
          </p:nvCxnSpPr>
          <p:spPr>
            <a:xfrm flipV="1">
              <a:off x="75557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5" name="グループ化 24">
            <a:extLst>
              <a:ext uri="{FF2B5EF4-FFF2-40B4-BE49-F238E27FC236}">
                <a16:creationId xmlns:a16="http://schemas.microsoft.com/office/drawing/2014/main" id="{5BE0E0C1-B94E-4129-A6D8-1778DD36E00F}"/>
              </a:ext>
            </a:extLst>
          </p:cNvPr>
          <p:cNvGrpSpPr/>
          <p:nvPr/>
        </p:nvGrpSpPr>
        <p:grpSpPr>
          <a:xfrm rot="10800000">
            <a:off x="2483768" y="3429000"/>
            <a:ext cx="1224136" cy="1224136"/>
            <a:chOff x="395536" y="2780928"/>
            <a:chExt cx="2160240" cy="2160240"/>
          </a:xfrm>
        </p:grpSpPr>
        <p:grpSp>
          <p:nvGrpSpPr>
            <p:cNvPr id="26" name="グループ化 25">
              <a:extLst>
                <a:ext uri="{FF2B5EF4-FFF2-40B4-BE49-F238E27FC236}">
                  <a16:creationId xmlns:a16="http://schemas.microsoft.com/office/drawing/2014/main" id="{7FE1AC7D-A83A-4949-9E70-4EE2A5E08609}"/>
                </a:ext>
              </a:extLst>
            </p:cNvPr>
            <p:cNvGrpSpPr/>
            <p:nvPr/>
          </p:nvGrpSpPr>
          <p:grpSpPr>
            <a:xfrm rot="10800000">
              <a:off x="395536" y="2780928"/>
              <a:ext cx="720080" cy="720080"/>
              <a:chOff x="792000" y="2529000"/>
              <a:chExt cx="360000" cy="360000"/>
            </a:xfrm>
          </p:grpSpPr>
          <p:sp>
            <p:nvSpPr>
              <p:cNvPr id="40" name="楕円 39">
                <a:extLst>
                  <a:ext uri="{FF2B5EF4-FFF2-40B4-BE49-F238E27FC236}">
                    <a16:creationId xmlns:a16="http://schemas.microsoft.com/office/drawing/2014/main" id="{8811029E-E014-412C-A0E5-80C64B7E6D6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1" name="矢印: 下 40">
                <a:extLst>
                  <a:ext uri="{FF2B5EF4-FFF2-40B4-BE49-F238E27FC236}">
                    <a16:creationId xmlns:a16="http://schemas.microsoft.com/office/drawing/2014/main" id="{C0308A24-D6F1-4230-8948-CB12939C948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7" name="直線コネクタ 26">
              <a:extLst>
                <a:ext uri="{FF2B5EF4-FFF2-40B4-BE49-F238E27FC236}">
                  <a16:creationId xmlns:a16="http://schemas.microsoft.com/office/drawing/2014/main" id="{6B47F0C6-E5E7-4519-A08B-7522127087BF}"/>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 name="グループ化 27">
              <a:extLst>
                <a:ext uri="{FF2B5EF4-FFF2-40B4-BE49-F238E27FC236}">
                  <a16:creationId xmlns:a16="http://schemas.microsoft.com/office/drawing/2014/main" id="{1CA299D6-595D-42DB-91BC-10CBD9C309BF}"/>
                </a:ext>
              </a:extLst>
            </p:cNvPr>
            <p:cNvGrpSpPr/>
            <p:nvPr/>
          </p:nvGrpSpPr>
          <p:grpSpPr>
            <a:xfrm rot="10800000">
              <a:off x="1835696" y="2780928"/>
              <a:ext cx="720080" cy="720080"/>
              <a:chOff x="792000" y="2529000"/>
              <a:chExt cx="360000" cy="360000"/>
            </a:xfrm>
          </p:grpSpPr>
          <p:sp>
            <p:nvSpPr>
              <p:cNvPr id="38" name="楕円 37">
                <a:extLst>
                  <a:ext uri="{FF2B5EF4-FFF2-40B4-BE49-F238E27FC236}">
                    <a16:creationId xmlns:a16="http://schemas.microsoft.com/office/drawing/2014/main" id="{9C7410A1-D26A-4116-9DE4-FEF5641FD0D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 name="矢印: 下 38">
                <a:extLst>
                  <a:ext uri="{FF2B5EF4-FFF2-40B4-BE49-F238E27FC236}">
                    <a16:creationId xmlns:a16="http://schemas.microsoft.com/office/drawing/2014/main" id="{32FD3626-0D7C-4602-8998-2D72CDB6073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9" name="グループ化 28">
              <a:extLst>
                <a:ext uri="{FF2B5EF4-FFF2-40B4-BE49-F238E27FC236}">
                  <a16:creationId xmlns:a16="http://schemas.microsoft.com/office/drawing/2014/main" id="{F4501D7C-70C1-4356-BEC7-D30F1A88C82E}"/>
                </a:ext>
              </a:extLst>
            </p:cNvPr>
            <p:cNvGrpSpPr/>
            <p:nvPr/>
          </p:nvGrpSpPr>
          <p:grpSpPr>
            <a:xfrm rot="10800000">
              <a:off x="395536" y="4221088"/>
              <a:ext cx="720080" cy="720080"/>
              <a:chOff x="792000" y="2529000"/>
              <a:chExt cx="360000" cy="360000"/>
            </a:xfrm>
          </p:grpSpPr>
          <p:sp>
            <p:nvSpPr>
              <p:cNvPr id="36" name="楕円 35">
                <a:extLst>
                  <a:ext uri="{FF2B5EF4-FFF2-40B4-BE49-F238E27FC236}">
                    <a16:creationId xmlns:a16="http://schemas.microsoft.com/office/drawing/2014/main" id="{85290D48-51A5-4F67-99DA-B6961951351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 name="矢印: 下 36">
                <a:extLst>
                  <a:ext uri="{FF2B5EF4-FFF2-40B4-BE49-F238E27FC236}">
                    <a16:creationId xmlns:a16="http://schemas.microsoft.com/office/drawing/2014/main" id="{6AD5FDD3-5E31-4E43-9423-17545FA102B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 name="直線コネクタ 29">
              <a:extLst>
                <a:ext uri="{FF2B5EF4-FFF2-40B4-BE49-F238E27FC236}">
                  <a16:creationId xmlns:a16="http://schemas.microsoft.com/office/drawing/2014/main" id="{F9FDD712-9D12-438B-B78C-973BCD1F8B51}"/>
                </a:ext>
              </a:extLst>
            </p:cNvPr>
            <p:cNvCxnSpPr>
              <a:cxnSpLocks/>
            </p:cNvCxnSpPr>
            <p:nvPr/>
          </p:nvCxnSpPr>
          <p:spPr>
            <a:xfrm>
              <a:off x="1115616" y="458112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 name="グループ化 30">
              <a:extLst>
                <a:ext uri="{FF2B5EF4-FFF2-40B4-BE49-F238E27FC236}">
                  <a16:creationId xmlns:a16="http://schemas.microsoft.com/office/drawing/2014/main" id="{34E27838-750B-4447-9C58-421638FF882C}"/>
                </a:ext>
              </a:extLst>
            </p:cNvPr>
            <p:cNvGrpSpPr/>
            <p:nvPr/>
          </p:nvGrpSpPr>
          <p:grpSpPr>
            <a:xfrm rot="10800000">
              <a:off x="1835696" y="4221088"/>
              <a:ext cx="720080" cy="720080"/>
              <a:chOff x="792000" y="2529000"/>
              <a:chExt cx="360000" cy="360000"/>
            </a:xfrm>
          </p:grpSpPr>
          <p:sp>
            <p:nvSpPr>
              <p:cNvPr id="34" name="楕円 33">
                <a:extLst>
                  <a:ext uri="{FF2B5EF4-FFF2-40B4-BE49-F238E27FC236}">
                    <a16:creationId xmlns:a16="http://schemas.microsoft.com/office/drawing/2014/main" id="{391A83AE-EAED-4210-BB1D-61294D15709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 name="矢印: 下 34">
                <a:extLst>
                  <a:ext uri="{FF2B5EF4-FFF2-40B4-BE49-F238E27FC236}">
                    <a16:creationId xmlns:a16="http://schemas.microsoft.com/office/drawing/2014/main" id="{49EFEF2D-1A30-4E25-A8FB-F4B90AAA836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 name="直線コネクタ 31">
              <a:extLst>
                <a:ext uri="{FF2B5EF4-FFF2-40B4-BE49-F238E27FC236}">
                  <a16:creationId xmlns:a16="http://schemas.microsoft.com/office/drawing/2014/main" id="{2A1F8C8B-2BC0-49A0-9821-A650C8FD669B}"/>
                </a:ext>
              </a:extLst>
            </p:cNvPr>
            <p:cNvCxnSpPr>
              <a:cxnSpLocks/>
            </p:cNvCxnSpPr>
            <p:nvPr/>
          </p:nvCxnSpPr>
          <p:spPr>
            <a:xfrm>
              <a:off x="219573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 name="直線コネクタ 32">
              <a:extLst>
                <a:ext uri="{FF2B5EF4-FFF2-40B4-BE49-F238E27FC236}">
                  <a16:creationId xmlns:a16="http://schemas.microsoft.com/office/drawing/2014/main" id="{DA56FC34-F1CE-48D0-9A4F-D5B8F6B27C43}"/>
                </a:ext>
              </a:extLst>
            </p:cNvPr>
            <p:cNvCxnSpPr>
              <a:cxnSpLocks/>
            </p:cNvCxnSpPr>
            <p:nvPr/>
          </p:nvCxnSpPr>
          <p:spPr>
            <a:xfrm flipV="1">
              <a:off x="75557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42" name="テキスト ボックス 49">
            <a:extLst>
              <a:ext uri="{FF2B5EF4-FFF2-40B4-BE49-F238E27FC236}">
                <a16:creationId xmlns:a16="http://schemas.microsoft.com/office/drawing/2014/main" id="{D8BCF981-A49F-4831-9DDC-EDD2AF70E36E}"/>
              </a:ext>
            </a:extLst>
          </p:cNvPr>
          <p:cNvSpPr txBox="1"/>
          <p:nvPr/>
        </p:nvSpPr>
        <p:spPr>
          <a:xfrm>
            <a:off x="1763688" y="2276872"/>
            <a:ext cx="1107996"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3600" dirty="0"/>
              <a:t>低温</a:t>
            </a:r>
          </a:p>
        </p:txBody>
      </p:sp>
      <p:sp>
        <p:nvSpPr>
          <p:cNvPr id="43" name="四角形: 角を丸くする 42">
            <a:extLst>
              <a:ext uri="{FF2B5EF4-FFF2-40B4-BE49-F238E27FC236}">
                <a16:creationId xmlns:a16="http://schemas.microsoft.com/office/drawing/2014/main" id="{FFB7A947-0E8C-4394-A472-5CB437BE8AEF}"/>
              </a:ext>
            </a:extLst>
          </p:cNvPr>
          <p:cNvSpPr/>
          <p:nvPr/>
        </p:nvSpPr>
        <p:spPr>
          <a:xfrm>
            <a:off x="467544" y="2996952"/>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9">
            <a:extLst>
              <a:ext uri="{FF2B5EF4-FFF2-40B4-BE49-F238E27FC236}">
                <a16:creationId xmlns:a16="http://schemas.microsoft.com/office/drawing/2014/main" id="{6F03D21D-D764-49D6-B7B9-649302FD6921}"/>
              </a:ext>
            </a:extLst>
          </p:cNvPr>
          <p:cNvSpPr txBox="1"/>
          <p:nvPr/>
        </p:nvSpPr>
        <p:spPr>
          <a:xfrm>
            <a:off x="6228184" y="2276872"/>
            <a:ext cx="1107996"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3600" dirty="0"/>
              <a:t>高</a:t>
            </a:r>
            <a:r>
              <a:rPr kumimoji="1" lang="ja-JP" altLang="en-US" sz="3600" dirty="0"/>
              <a:t>温</a:t>
            </a:r>
          </a:p>
        </p:txBody>
      </p:sp>
      <p:grpSp>
        <p:nvGrpSpPr>
          <p:cNvPr id="45" name="グループ化 44">
            <a:extLst>
              <a:ext uri="{FF2B5EF4-FFF2-40B4-BE49-F238E27FC236}">
                <a16:creationId xmlns:a16="http://schemas.microsoft.com/office/drawing/2014/main" id="{691F4D82-C8C8-44DF-A3EB-192A8145F062}"/>
              </a:ext>
            </a:extLst>
          </p:cNvPr>
          <p:cNvGrpSpPr/>
          <p:nvPr/>
        </p:nvGrpSpPr>
        <p:grpSpPr>
          <a:xfrm>
            <a:off x="4716016" y="2996952"/>
            <a:ext cx="3888432" cy="2016224"/>
            <a:chOff x="4716016" y="1700808"/>
            <a:chExt cx="3888432" cy="2016224"/>
          </a:xfrm>
        </p:grpSpPr>
        <p:sp>
          <p:nvSpPr>
            <p:cNvPr id="46" name="四角形: 角を丸くする 45">
              <a:extLst>
                <a:ext uri="{FF2B5EF4-FFF2-40B4-BE49-F238E27FC236}">
                  <a16:creationId xmlns:a16="http://schemas.microsoft.com/office/drawing/2014/main" id="{9E19B08D-B817-48DE-A234-1078EF6002E9}"/>
                </a:ext>
              </a:extLst>
            </p:cNvPr>
            <p:cNvSpPr/>
            <p:nvPr/>
          </p:nvSpPr>
          <p:spPr>
            <a:xfrm>
              <a:off x="4716016" y="1700808"/>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47" name="グループ化 46">
              <a:extLst>
                <a:ext uri="{FF2B5EF4-FFF2-40B4-BE49-F238E27FC236}">
                  <a16:creationId xmlns:a16="http://schemas.microsoft.com/office/drawing/2014/main" id="{B2AC9F2F-C7F5-424F-AA6F-BEEFC5550F27}"/>
                </a:ext>
              </a:extLst>
            </p:cNvPr>
            <p:cNvGrpSpPr/>
            <p:nvPr/>
          </p:nvGrpSpPr>
          <p:grpSpPr>
            <a:xfrm>
              <a:off x="5004048" y="1988840"/>
              <a:ext cx="720080" cy="720080"/>
              <a:chOff x="395536" y="2780928"/>
              <a:chExt cx="2160240" cy="2160240"/>
            </a:xfrm>
          </p:grpSpPr>
          <p:grpSp>
            <p:nvGrpSpPr>
              <p:cNvPr id="168" name="グループ化 167">
                <a:extLst>
                  <a:ext uri="{FF2B5EF4-FFF2-40B4-BE49-F238E27FC236}">
                    <a16:creationId xmlns:a16="http://schemas.microsoft.com/office/drawing/2014/main" id="{30844385-1C37-4D8B-A3D0-4B1D0B12725A}"/>
                  </a:ext>
                </a:extLst>
              </p:cNvPr>
              <p:cNvGrpSpPr/>
              <p:nvPr/>
            </p:nvGrpSpPr>
            <p:grpSpPr>
              <a:xfrm rot="10800000">
                <a:off x="395536" y="2780928"/>
                <a:ext cx="720080" cy="720080"/>
                <a:chOff x="792000" y="2529000"/>
                <a:chExt cx="360000" cy="360000"/>
              </a:xfrm>
            </p:grpSpPr>
            <p:sp>
              <p:nvSpPr>
                <p:cNvPr id="182" name="楕円 181">
                  <a:extLst>
                    <a:ext uri="{FF2B5EF4-FFF2-40B4-BE49-F238E27FC236}">
                      <a16:creationId xmlns:a16="http://schemas.microsoft.com/office/drawing/2014/main" id="{D72475D3-EEF9-4F05-B432-528E5EB001E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3" name="矢印: 下 182">
                  <a:extLst>
                    <a:ext uri="{FF2B5EF4-FFF2-40B4-BE49-F238E27FC236}">
                      <a16:creationId xmlns:a16="http://schemas.microsoft.com/office/drawing/2014/main" id="{FF564416-C00E-44F5-886E-9420F95C7D08}"/>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9" name="直線コネクタ 168">
                <a:extLst>
                  <a:ext uri="{FF2B5EF4-FFF2-40B4-BE49-F238E27FC236}">
                    <a16:creationId xmlns:a16="http://schemas.microsoft.com/office/drawing/2014/main" id="{C45A1308-44F4-423F-8B47-30E87676CD84}"/>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0" name="グループ化 169">
                <a:extLst>
                  <a:ext uri="{FF2B5EF4-FFF2-40B4-BE49-F238E27FC236}">
                    <a16:creationId xmlns:a16="http://schemas.microsoft.com/office/drawing/2014/main" id="{70129FDD-98A7-457E-B3A6-7D1D81F9EA3D}"/>
                  </a:ext>
                </a:extLst>
              </p:cNvPr>
              <p:cNvGrpSpPr/>
              <p:nvPr/>
            </p:nvGrpSpPr>
            <p:grpSpPr>
              <a:xfrm rot="10800000">
                <a:off x="1835696" y="2780928"/>
                <a:ext cx="720080" cy="720080"/>
                <a:chOff x="792000" y="2529000"/>
                <a:chExt cx="360000" cy="360000"/>
              </a:xfrm>
            </p:grpSpPr>
            <p:sp>
              <p:nvSpPr>
                <p:cNvPr id="180" name="楕円 179">
                  <a:extLst>
                    <a:ext uri="{FF2B5EF4-FFF2-40B4-BE49-F238E27FC236}">
                      <a16:creationId xmlns:a16="http://schemas.microsoft.com/office/drawing/2014/main" id="{DCB4590D-EB9B-4A8A-A82C-90F5C2843ED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81" name="矢印: 下 180">
                  <a:extLst>
                    <a:ext uri="{FF2B5EF4-FFF2-40B4-BE49-F238E27FC236}">
                      <a16:creationId xmlns:a16="http://schemas.microsoft.com/office/drawing/2014/main" id="{B38EAB10-828C-499D-849C-3A95C155CB60}"/>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1" name="グループ化 170">
                <a:extLst>
                  <a:ext uri="{FF2B5EF4-FFF2-40B4-BE49-F238E27FC236}">
                    <a16:creationId xmlns:a16="http://schemas.microsoft.com/office/drawing/2014/main" id="{6CBADA88-DA9D-4092-BD7B-F16AF25863BF}"/>
                  </a:ext>
                </a:extLst>
              </p:cNvPr>
              <p:cNvGrpSpPr/>
              <p:nvPr/>
            </p:nvGrpSpPr>
            <p:grpSpPr>
              <a:xfrm rot="10800000">
                <a:off x="395536" y="4221088"/>
                <a:ext cx="720080" cy="720080"/>
                <a:chOff x="792000" y="2529000"/>
                <a:chExt cx="360000" cy="360000"/>
              </a:xfrm>
            </p:grpSpPr>
            <p:sp>
              <p:nvSpPr>
                <p:cNvPr id="178" name="楕円 177">
                  <a:extLst>
                    <a:ext uri="{FF2B5EF4-FFF2-40B4-BE49-F238E27FC236}">
                      <a16:creationId xmlns:a16="http://schemas.microsoft.com/office/drawing/2014/main" id="{42154631-0164-4E51-93F0-F669FBBA19C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9" name="矢印: 下 178">
                  <a:extLst>
                    <a:ext uri="{FF2B5EF4-FFF2-40B4-BE49-F238E27FC236}">
                      <a16:creationId xmlns:a16="http://schemas.microsoft.com/office/drawing/2014/main" id="{5AACB362-DA4C-4E08-8DA7-9BA457BF17B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2" name="直線コネクタ 171">
                <a:extLst>
                  <a:ext uri="{FF2B5EF4-FFF2-40B4-BE49-F238E27FC236}">
                    <a16:creationId xmlns:a16="http://schemas.microsoft.com/office/drawing/2014/main" id="{7FDDF477-151A-4F93-9CFE-2C7807E104A5}"/>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73" name="グループ化 172">
                <a:extLst>
                  <a:ext uri="{FF2B5EF4-FFF2-40B4-BE49-F238E27FC236}">
                    <a16:creationId xmlns:a16="http://schemas.microsoft.com/office/drawing/2014/main" id="{AD1C8627-02EB-4CCE-9217-1B15375C3219}"/>
                  </a:ext>
                </a:extLst>
              </p:cNvPr>
              <p:cNvGrpSpPr/>
              <p:nvPr/>
            </p:nvGrpSpPr>
            <p:grpSpPr>
              <a:xfrm rot="10800000">
                <a:off x="1835696" y="4221088"/>
                <a:ext cx="720080" cy="720080"/>
                <a:chOff x="792000" y="2529000"/>
                <a:chExt cx="360000" cy="360000"/>
              </a:xfrm>
            </p:grpSpPr>
            <p:sp>
              <p:nvSpPr>
                <p:cNvPr id="176" name="楕円 175">
                  <a:extLst>
                    <a:ext uri="{FF2B5EF4-FFF2-40B4-BE49-F238E27FC236}">
                      <a16:creationId xmlns:a16="http://schemas.microsoft.com/office/drawing/2014/main" id="{CF7DFF25-2B01-40BE-9D5F-03BB9D94C57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7" name="矢印: 下 176">
                  <a:extLst>
                    <a:ext uri="{FF2B5EF4-FFF2-40B4-BE49-F238E27FC236}">
                      <a16:creationId xmlns:a16="http://schemas.microsoft.com/office/drawing/2014/main" id="{25CA60CF-1BF0-48F4-9275-720C9185F99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4" name="直線コネクタ 173">
                <a:extLst>
                  <a:ext uri="{FF2B5EF4-FFF2-40B4-BE49-F238E27FC236}">
                    <a16:creationId xmlns:a16="http://schemas.microsoft.com/office/drawing/2014/main" id="{786E6EAA-0356-491E-9A12-DD0799843BBF}"/>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5" name="直線コネクタ 174">
                <a:extLst>
                  <a:ext uri="{FF2B5EF4-FFF2-40B4-BE49-F238E27FC236}">
                    <a16:creationId xmlns:a16="http://schemas.microsoft.com/office/drawing/2014/main" id="{06EDAFD0-5062-4211-A711-8FEAEBC55C71}"/>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8" name="グループ化 47">
              <a:extLst>
                <a:ext uri="{FF2B5EF4-FFF2-40B4-BE49-F238E27FC236}">
                  <a16:creationId xmlns:a16="http://schemas.microsoft.com/office/drawing/2014/main" id="{F6A457AD-49D3-422E-9DE3-7A174553287B}"/>
                </a:ext>
              </a:extLst>
            </p:cNvPr>
            <p:cNvGrpSpPr/>
            <p:nvPr/>
          </p:nvGrpSpPr>
          <p:grpSpPr>
            <a:xfrm>
              <a:off x="5868144" y="1988840"/>
              <a:ext cx="720080" cy="720080"/>
              <a:chOff x="395536" y="2780928"/>
              <a:chExt cx="2160240" cy="2160240"/>
            </a:xfrm>
          </p:grpSpPr>
          <p:grpSp>
            <p:nvGrpSpPr>
              <p:cNvPr id="152" name="グループ化 151">
                <a:extLst>
                  <a:ext uri="{FF2B5EF4-FFF2-40B4-BE49-F238E27FC236}">
                    <a16:creationId xmlns:a16="http://schemas.microsoft.com/office/drawing/2014/main" id="{CB89D19D-EEDF-4FF4-A865-0995596ECB72}"/>
                  </a:ext>
                </a:extLst>
              </p:cNvPr>
              <p:cNvGrpSpPr/>
              <p:nvPr/>
            </p:nvGrpSpPr>
            <p:grpSpPr>
              <a:xfrm rot="10800000">
                <a:off x="395536" y="2780928"/>
                <a:ext cx="720080" cy="720080"/>
                <a:chOff x="792000" y="2529000"/>
                <a:chExt cx="360000" cy="360000"/>
              </a:xfrm>
            </p:grpSpPr>
            <p:sp>
              <p:nvSpPr>
                <p:cNvPr id="166" name="楕円 165">
                  <a:extLst>
                    <a:ext uri="{FF2B5EF4-FFF2-40B4-BE49-F238E27FC236}">
                      <a16:creationId xmlns:a16="http://schemas.microsoft.com/office/drawing/2014/main" id="{F3ED44F3-09AD-465A-9E92-ED7AF34DECC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7" name="矢印: 下 166">
                  <a:extLst>
                    <a:ext uri="{FF2B5EF4-FFF2-40B4-BE49-F238E27FC236}">
                      <a16:creationId xmlns:a16="http://schemas.microsoft.com/office/drawing/2014/main" id="{CE8311A7-F73E-4185-AEA7-AB8FFA26D14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3" name="直線コネクタ 152">
                <a:extLst>
                  <a:ext uri="{FF2B5EF4-FFF2-40B4-BE49-F238E27FC236}">
                    <a16:creationId xmlns:a16="http://schemas.microsoft.com/office/drawing/2014/main" id="{6CBF25BC-0E2F-4264-8BA5-B84B0F764314}"/>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4" name="グループ化 153">
                <a:extLst>
                  <a:ext uri="{FF2B5EF4-FFF2-40B4-BE49-F238E27FC236}">
                    <a16:creationId xmlns:a16="http://schemas.microsoft.com/office/drawing/2014/main" id="{2EB1FA04-9E81-4EBB-830B-BCFE40F45634}"/>
                  </a:ext>
                </a:extLst>
              </p:cNvPr>
              <p:cNvGrpSpPr/>
              <p:nvPr/>
            </p:nvGrpSpPr>
            <p:grpSpPr>
              <a:xfrm rot="10800000">
                <a:off x="1835696" y="2780928"/>
                <a:ext cx="720080" cy="720080"/>
                <a:chOff x="792000" y="2529000"/>
                <a:chExt cx="360000" cy="360000"/>
              </a:xfrm>
            </p:grpSpPr>
            <p:sp>
              <p:nvSpPr>
                <p:cNvPr id="164" name="楕円 163">
                  <a:extLst>
                    <a:ext uri="{FF2B5EF4-FFF2-40B4-BE49-F238E27FC236}">
                      <a16:creationId xmlns:a16="http://schemas.microsoft.com/office/drawing/2014/main" id="{98E7CB76-F2F9-4CF7-A4AA-89A75EBF679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5" name="矢印: 下 164">
                  <a:extLst>
                    <a:ext uri="{FF2B5EF4-FFF2-40B4-BE49-F238E27FC236}">
                      <a16:creationId xmlns:a16="http://schemas.microsoft.com/office/drawing/2014/main" id="{A75699E4-2367-4388-B7C3-6954D65DF549}"/>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5" name="グループ化 154">
                <a:extLst>
                  <a:ext uri="{FF2B5EF4-FFF2-40B4-BE49-F238E27FC236}">
                    <a16:creationId xmlns:a16="http://schemas.microsoft.com/office/drawing/2014/main" id="{0C1D3308-887C-4874-9DB6-1F36E4EF5A4A}"/>
                  </a:ext>
                </a:extLst>
              </p:cNvPr>
              <p:cNvGrpSpPr/>
              <p:nvPr/>
            </p:nvGrpSpPr>
            <p:grpSpPr>
              <a:xfrm rot="10800000">
                <a:off x="395536" y="4221088"/>
                <a:ext cx="720080" cy="720080"/>
                <a:chOff x="792000" y="2529000"/>
                <a:chExt cx="360000" cy="360000"/>
              </a:xfrm>
            </p:grpSpPr>
            <p:sp>
              <p:nvSpPr>
                <p:cNvPr id="162" name="楕円 161">
                  <a:extLst>
                    <a:ext uri="{FF2B5EF4-FFF2-40B4-BE49-F238E27FC236}">
                      <a16:creationId xmlns:a16="http://schemas.microsoft.com/office/drawing/2014/main" id="{A570BA9F-0543-4F94-953E-24CC5031E84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3" name="矢印: 下 162">
                  <a:extLst>
                    <a:ext uri="{FF2B5EF4-FFF2-40B4-BE49-F238E27FC236}">
                      <a16:creationId xmlns:a16="http://schemas.microsoft.com/office/drawing/2014/main" id="{EE94A15D-3212-4AC1-AD90-E689AF7E8296}"/>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6" name="直線コネクタ 155">
                <a:extLst>
                  <a:ext uri="{FF2B5EF4-FFF2-40B4-BE49-F238E27FC236}">
                    <a16:creationId xmlns:a16="http://schemas.microsoft.com/office/drawing/2014/main" id="{594B115B-B107-4CF3-AA9A-9258600F47F5}"/>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7" name="グループ化 156">
                <a:extLst>
                  <a:ext uri="{FF2B5EF4-FFF2-40B4-BE49-F238E27FC236}">
                    <a16:creationId xmlns:a16="http://schemas.microsoft.com/office/drawing/2014/main" id="{3ED99F2D-0471-4ECB-B01E-AE07D4D20B6E}"/>
                  </a:ext>
                </a:extLst>
              </p:cNvPr>
              <p:cNvGrpSpPr/>
              <p:nvPr/>
            </p:nvGrpSpPr>
            <p:grpSpPr>
              <a:xfrm rot="10800000">
                <a:off x="1835696" y="4221088"/>
                <a:ext cx="720080" cy="720080"/>
                <a:chOff x="792000" y="2529000"/>
                <a:chExt cx="360000" cy="360000"/>
              </a:xfrm>
            </p:grpSpPr>
            <p:sp>
              <p:nvSpPr>
                <p:cNvPr id="160" name="楕円 159">
                  <a:extLst>
                    <a:ext uri="{FF2B5EF4-FFF2-40B4-BE49-F238E27FC236}">
                      <a16:creationId xmlns:a16="http://schemas.microsoft.com/office/drawing/2014/main" id="{B734BA82-6B27-4383-AE0E-DBFAF119AF0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1" name="矢印: 下 160">
                  <a:extLst>
                    <a:ext uri="{FF2B5EF4-FFF2-40B4-BE49-F238E27FC236}">
                      <a16:creationId xmlns:a16="http://schemas.microsoft.com/office/drawing/2014/main" id="{2F05912F-FA5E-4A3E-8AA0-33D950A6B2E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8" name="直線コネクタ 157">
                <a:extLst>
                  <a:ext uri="{FF2B5EF4-FFF2-40B4-BE49-F238E27FC236}">
                    <a16:creationId xmlns:a16="http://schemas.microsoft.com/office/drawing/2014/main" id="{C7086A84-AFFA-4AD3-A21F-7DD57BA8DE87}"/>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9" name="直線コネクタ 158">
                <a:extLst>
                  <a:ext uri="{FF2B5EF4-FFF2-40B4-BE49-F238E27FC236}">
                    <a16:creationId xmlns:a16="http://schemas.microsoft.com/office/drawing/2014/main" id="{3B8697A0-D047-49C8-BE86-EA30F5B7D526}"/>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9" name="グループ化 48">
              <a:extLst>
                <a:ext uri="{FF2B5EF4-FFF2-40B4-BE49-F238E27FC236}">
                  <a16:creationId xmlns:a16="http://schemas.microsoft.com/office/drawing/2014/main" id="{D410AEA6-F106-4267-BAD6-571F2D55B0F1}"/>
                </a:ext>
              </a:extLst>
            </p:cNvPr>
            <p:cNvGrpSpPr/>
            <p:nvPr/>
          </p:nvGrpSpPr>
          <p:grpSpPr>
            <a:xfrm>
              <a:off x="6732240" y="1988840"/>
              <a:ext cx="720080" cy="720080"/>
              <a:chOff x="395536" y="2780928"/>
              <a:chExt cx="2160240" cy="2160240"/>
            </a:xfrm>
          </p:grpSpPr>
          <p:grpSp>
            <p:nvGrpSpPr>
              <p:cNvPr id="136" name="グループ化 135">
                <a:extLst>
                  <a:ext uri="{FF2B5EF4-FFF2-40B4-BE49-F238E27FC236}">
                    <a16:creationId xmlns:a16="http://schemas.microsoft.com/office/drawing/2014/main" id="{93E787A0-0449-4B96-B389-739E96AE294F}"/>
                  </a:ext>
                </a:extLst>
              </p:cNvPr>
              <p:cNvGrpSpPr/>
              <p:nvPr/>
            </p:nvGrpSpPr>
            <p:grpSpPr>
              <a:xfrm rot="10800000">
                <a:off x="395536" y="2780928"/>
                <a:ext cx="720080" cy="720080"/>
                <a:chOff x="792000" y="2529000"/>
                <a:chExt cx="360000" cy="360000"/>
              </a:xfrm>
            </p:grpSpPr>
            <p:sp>
              <p:nvSpPr>
                <p:cNvPr id="150" name="楕円 149">
                  <a:extLst>
                    <a:ext uri="{FF2B5EF4-FFF2-40B4-BE49-F238E27FC236}">
                      <a16:creationId xmlns:a16="http://schemas.microsoft.com/office/drawing/2014/main" id="{4FCC3256-6084-4805-A066-F088E35BD25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1" name="矢印: 下 150">
                  <a:extLst>
                    <a:ext uri="{FF2B5EF4-FFF2-40B4-BE49-F238E27FC236}">
                      <a16:creationId xmlns:a16="http://schemas.microsoft.com/office/drawing/2014/main" id="{CAF50D19-A0AE-4F64-B0F2-E1ED9E8F7F7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7" name="直線コネクタ 136">
                <a:extLst>
                  <a:ext uri="{FF2B5EF4-FFF2-40B4-BE49-F238E27FC236}">
                    <a16:creationId xmlns:a16="http://schemas.microsoft.com/office/drawing/2014/main" id="{861D6896-3B98-4215-ACB2-98641A6C5CD8}"/>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38" name="グループ化 137">
                <a:extLst>
                  <a:ext uri="{FF2B5EF4-FFF2-40B4-BE49-F238E27FC236}">
                    <a16:creationId xmlns:a16="http://schemas.microsoft.com/office/drawing/2014/main" id="{178CD414-FBCA-462C-BB41-8ED8051091D0}"/>
                  </a:ext>
                </a:extLst>
              </p:cNvPr>
              <p:cNvGrpSpPr/>
              <p:nvPr/>
            </p:nvGrpSpPr>
            <p:grpSpPr>
              <a:xfrm rot="10800000">
                <a:off x="1835696" y="2780928"/>
                <a:ext cx="720080" cy="720080"/>
                <a:chOff x="792000" y="2529000"/>
                <a:chExt cx="360000" cy="360000"/>
              </a:xfrm>
            </p:grpSpPr>
            <p:sp>
              <p:nvSpPr>
                <p:cNvPr id="148" name="楕円 147">
                  <a:extLst>
                    <a:ext uri="{FF2B5EF4-FFF2-40B4-BE49-F238E27FC236}">
                      <a16:creationId xmlns:a16="http://schemas.microsoft.com/office/drawing/2014/main" id="{63B73C4A-148E-41B5-8EEE-CBCAAA260F2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9" name="矢印: 下 148">
                  <a:extLst>
                    <a:ext uri="{FF2B5EF4-FFF2-40B4-BE49-F238E27FC236}">
                      <a16:creationId xmlns:a16="http://schemas.microsoft.com/office/drawing/2014/main" id="{F8CA2666-A894-4815-9D71-6CC1D7EDCF1D}"/>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39" name="グループ化 138">
                <a:extLst>
                  <a:ext uri="{FF2B5EF4-FFF2-40B4-BE49-F238E27FC236}">
                    <a16:creationId xmlns:a16="http://schemas.microsoft.com/office/drawing/2014/main" id="{D5477C15-1020-45AE-BDA9-47A2333EDA1D}"/>
                  </a:ext>
                </a:extLst>
              </p:cNvPr>
              <p:cNvGrpSpPr/>
              <p:nvPr/>
            </p:nvGrpSpPr>
            <p:grpSpPr>
              <a:xfrm rot="10800000">
                <a:off x="395536" y="4221088"/>
                <a:ext cx="720080" cy="720080"/>
                <a:chOff x="792000" y="2529000"/>
                <a:chExt cx="360000" cy="360000"/>
              </a:xfrm>
            </p:grpSpPr>
            <p:sp>
              <p:nvSpPr>
                <p:cNvPr id="146" name="楕円 145">
                  <a:extLst>
                    <a:ext uri="{FF2B5EF4-FFF2-40B4-BE49-F238E27FC236}">
                      <a16:creationId xmlns:a16="http://schemas.microsoft.com/office/drawing/2014/main" id="{CCD1C9E3-8BF0-4CB2-A12B-6A4A5898B9F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7" name="矢印: 下 146">
                  <a:extLst>
                    <a:ext uri="{FF2B5EF4-FFF2-40B4-BE49-F238E27FC236}">
                      <a16:creationId xmlns:a16="http://schemas.microsoft.com/office/drawing/2014/main" id="{708F550D-E08A-4F6B-9AF1-2137E20D738E}"/>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0" name="直線コネクタ 139">
                <a:extLst>
                  <a:ext uri="{FF2B5EF4-FFF2-40B4-BE49-F238E27FC236}">
                    <a16:creationId xmlns:a16="http://schemas.microsoft.com/office/drawing/2014/main" id="{54597539-99D4-47C1-B847-30765CC087D9}"/>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1" name="グループ化 140">
                <a:extLst>
                  <a:ext uri="{FF2B5EF4-FFF2-40B4-BE49-F238E27FC236}">
                    <a16:creationId xmlns:a16="http://schemas.microsoft.com/office/drawing/2014/main" id="{93E34500-3E8D-4D92-B799-836C56A83A78}"/>
                  </a:ext>
                </a:extLst>
              </p:cNvPr>
              <p:cNvGrpSpPr/>
              <p:nvPr/>
            </p:nvGrpSpPr>
            <p:grpSpPr>
              <a:xfrm rot="10800000">
                <a:off x="1835696" y="4221088"/>
                <a:ext cx="720080" cy="720080"/>
                <a:chOff x="792000" y="2529000"/>
                <a:chExt cx="360000" cy="360000"/>
              </a:xfrm>
            </p:grpSpPr>
            <p:sp>
              <p:nvSpPr>
                <p:cNvPr id="144" name="楕円 143">
                  <a:extLst>
                    <a:ext uri="{FF2B5EF4-FFF2-40B4-BE49-F238E27FC236}">
                      <a16:creationId xmlns:a16="http://schemas.microsoft.com/office/drawing/2014/main" id="{64EF566A-F755-4DDC-A487-04113C3814D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5" name="矢印: 下 144">
                  <a:extLst>
                    <a:ext uri="{FF2B5EF4-FFF2-40B4-BE49-F238E27FC236}">
                      <a16:creationId xmlns:a16="http://schemas.microsoft.com/office/drawing/2014/main" id="{1F2ED55B-6F70-4D50-AAE4-AD53D4862A5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2" name="直線コネクタ 141">
                <a:extLst>
                  <a:ext uri="{FF2B5EF4-FFF2-40B4-BE49-F238E27FC236}">
                    <a16:creationId xmlns:a16="http://schemas.microsoft.com/office/drawing/2014/main" id="{ED42156E-C29F-4943-8A34-2648A91B8169}"/>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直線コネクタ 142">
                <a:extLst>
                  <a:ext uri="{FF2B5EF4-FFF2-40B4-BE49-F238E27FC236}">
                    <a16:creationId xmlns:a16="http://schemas.microsoft.com/office/drawing/2014/main" id="{2158ECEE-1496-4A94-821F-84430DDEBD2C}"/>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0" name="グループ化 49">
              <a:extLst>
                <a:ext uri="{FF2B5EF4-FFF2-40B4-BE49-F238E27FC236}">
                  <a16:creationId xmlns:a16="http://schemas.microsoft.com/office/drawing/2014/main" id="{5119B18A-DBEF-4AD8-A47C-98F270C31B60}"/>
                </a:ext>
              </a:extLst>
            </p:cNvPr>
            <p:cNvGrpSpPr/>
            <p:nvPr/>
          </p:nvGrpSpPr>
          <p:grpSpPr>
            <a:xfrm>
              <a:off x="7596336" y="1988840"/>
              <a:ext cx="720080" cy="720080"/>
              <a:chOff x="395536" y="2780928"/>
              <a:chExt cx="2160240" cy="2160240"/>
            </a:xfrm>
          </p:grpSpPr>
          <p:grpSp>
            <p:nvGrpSpPr>
              <p:cNvPr id="120" name="グループ化 119">
                <a:extLst>
                  <a:ext uri="{FF2B5EF4-FFF2-40B4-BE49-F238E27FC236}">
                    <a16:creationId xmlns:a16="http://schemas.microsoft.com/office/drawing/2014/main" id="{EA3DB36C-3FA5-45F3-ADAF-22E5243F6368}"/>
                  </a:ext>
                </a:extLst>
              </p:cNvPr>
              <p:cNvGrpSpPr/>
              <p:nvPr/>
            </p:nvGrpSpPr>
            <p:grpSpPr>
              <a:xfrm rot="10800000">
                <a:off x="395536" y="2780928"/>
                <a:ext cx="720080" cy="720080"/>
                <a:chOff x="792000" y="2529000"/>
                <a:chExt cx="360000" cy="360000"/>
              </a:xfrm>
            </p:grpSpPr>
            <p:sp>
              <p:nvSpPr>
                <p:cNvPr id="134" name="楕円 133">
                  <a:extLst>
                    <a:ext uri="{FF2B5EF4-FFF2-40B4-BE49-F238E27FC236}">
                      <a16:creationId xmlns:a16="http://schemas.microsoft.com/office/drawing/2014/main" id="{87D276FF-8B2C-42BA-8ABF-65089C4577F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5" name="矢印: 下 134">
                  <a:extLst>
                    <a:ext uri="{FF2B5EF4-FFF2-40B4-BE49-F238E27FC236}">
                      <a16:creationId xmlns:a16="http://schemas.microsoft.com/office/drawing/2014/main" id="{B76F5CA8-5BAC-4199-A815-D38C8F6E8E9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1" name="直線コネクタ 120">
                <a:extLst>
                  <a:ext uri="{FF2B5EF4-FFF2-40B4-BE49-F238E27FC236}">
                    <a16:creationId xmlns:a16="http://schemas.microsoft.com/office/drawing/2014/main" id="{20956D1A-0EC8-4FA7-8DE0-E1E9E6DBCD01}"/>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2" name="グループ化 121">
                <a:extLst>
                  <a:ext uri="{FF2B5EF4-FFF2-40B4-BE49-F238E27FC236}">
                    <a16:creationId xmlns:a16="http://schemas.microsoft.com/office/drawing/2014/main" id="{8CA53B43-467A-46B4-A9D8-FB31F62789B7}"/>
                  </a:ext>
                </a:extLst>
              </p:cNvPr>
              <p:cNvGrpSpPr/>
              <p:nvPr/>
            </p:nvGrpSpPr>
            <p:grpSpPr>
              <a:xfrm rot="10800000">
                <a:off x="1835696" y="2780928"/>
                <a:ext cx="720080" cy="720080"/>
                <a:chOff x="792000" y="2529000"/>
                <a:chExt cx="360000" cy="360000"/>
              </a:xfrm>
            </p:grpSpPr>
            <p:sp>
              <p:nvSpPr>
                <p:cNvPr id="132" name="楕円 131">
                  <a:extLst>
                    <a:ext uri="{FF2B5EF4-FFF2-40B4-BE49-F238E27FC236}">
                      <a16:creationId xmlns:a16="http://schemas.microsoft.com/office/drawing/2014/main" id="{BBB39512-9E38-46D9-8737-28D629D8C69E}"/>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3" name="矢印: 下 132">
                  <a:extLst>
                    <a:ext uri="{FF2B5EF4-FFF2-40B4-BE49-F238E27FC236}">
                      <a16:creationId xmlns:a16="http://schemas.microsoft.com/office/drawing/2014/main" id="{A79494C0-7C5A-42EE-8893-D3B6C6C34E17}"/>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3" name="グループ化 122">
                <a:extLst>
                  <a:ext uri="{FF2B5EF4-FFF2-40B4-BE49-F238E27FC236}">
                    <a16:creationId xmlns:a16="http://schemas.microsoft.com/office/drawing/2014/main" id="{F76A099E-8905-4417-A857-C5382C9DC848}"/>
                  </a:ext>
                </a:extLst>
              </p:cNvPr>
              <p:cNvGrpSpPr/>
              <p:nvPr/>
            </p:nvGrpSpPr>
            <p:grpSpPr>
              <a:xfrm rot="10800000">
                <a:off x="395536" y="4221088"/>
                <a:ext cx="720080" cy="720080"/>
                <a:chOff x="792000" y="2529000"/>
                <a:chExt cx="360000" cy="360000"/>
              </a:xfrm>
            </p:grpSpPr>
            <p:sp>
              <p:nvSpPr>
                <p:cNvPr id="130" name="楕円 129">
                  <a:extLst>
                    <a:ext uri="{FF2B5EF4-FFF2-40B4-BE49-F238E27FC236}">
                      <a16:creationId xmlns:a16="http://schemas.microsoft.com/office/drawing/2014/main" id="{616395D3-3326-4257-BC2F-64B2ACEBF7A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1" name="矢印: 下 130">
                  <a:extLst>
                    <a:ext uri="{FF2B5EF4-FFF2-40B4-BE49-F238E27FC236}">
                      <a16:creationId xmlns:a16="http://schemas.microsoft.com/office/drawing/2014/main" id="{96D7D65F-FC98-4C53-9B6D-D38F26D2A64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4" name="直線コネクタ 123">
                <a:extLst>
                  <a:ext uri="{FF2B5EF4-FFF2-40B4-BE49-F238E27FC236}">
                    <a16:creationId xmlns:a16="http://schemas.microsoft.com/office/drawing/2014/main" id="{4C4DC085-2393-45BB-9A15-E993C817E51C}"/>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5" name="グループ化 124">
                <a:extLst>
                  <a:ext uri="{FF2B5EF4-FFF2-40B4-BE49-F238E27FC236}">
                    <a16:creationId xmlns:a16="http://schemas.microsoft.com/office/drawing/2014/main" id="{60C6A0BC-64B7-461F-A9B3-B089FBDC4C66}"/>
                  </a:ext>
                </a:extLst>
              </p:cNvPr>
              <p:cNvGrpSpPr/>
              <p:nvPr/>
            </p:nvGrpSpPr>
            <p:grpSpPr>
              <a:xfrm rot="10800000">
                <a:off x="1835696" y="4221088"/>
                <a:ext cx="720080" cy="720080"/>
                <a:chOff x="792000" y="2529000"/>
                <a:chExt cx="360000" cy="360000"/>
              </a:xfrm>
            </p:grpSpPr>
            <p:sp>
              <p:nvSpPr>
                <p:cNvPr id="128" name="楕円 127">
                  <a:extLst>
                    <a:ext uri="{FF2B5EF4-FFF2-40B4-BE49-F238E27FC236}">
                      <a16:creationId xmlns:a16="http://schemas.microsoft.com/office/drawing/2014/main" id="{AA9EF889-5B8C-4772-8173-92B2CB85062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9" name="矢印: 下 128">
                  <a:extLst>
                    <a:ext uri="{FF2B5EF4-FFF2-40B4-BE49-F238E27FC236}">
                      <a16:creationId xmlns:a16="http://schemas.microsoft.com/office/drawing/2014/main" id="{FD58E98F-809A-4311-BAC0-3E42ECA04988}"/>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6" name="直線コネクタ 125">
                <a:extLst>
                  <a:ext uri="{FF2B5EF4-FFF2-40B4-BE49-F238E27FC236}">
                    <a16:creationId xmlns:a16="http://schemas.microsoft.com/office/drawing/2014/main" id="{7E269728-EDF6-441A-94ED-DE786E3C51ED}"/>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90B2E896-3D26-4542-8424-AE86839DA87E}"/>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1" name="グループ化 50">
              <a:extLst>
                <a:ext uri="{FF2B5EF4-FFF2-40B4-BE49-F238E27FC236}">
                  <a16:creationId xmlns:a16="http://schemas.microsoft.com/office/drawing/2014/main" id="{7D73C975-7229-48EE-8D77-468691327E46}"/>
                </a:ext>
              </a:extLst>
            </p:cNvPr>
            <p:cNvGrpSpPr/>
            <p:nvPr/>
          </p:nvGrpSpPr>
          <p:grpSpPr>
            <a:xfrm rot="10800000">
              <a:off x="5004048" y="2852936"/>
              <a:ext cx="3312368" cy="720080"/>
              <a:chOff x="5004048" y="2852936"/>
              <a:chExt cx="3312368" cy="720080"/>
            </a:xfrm>
          </p:grpSpPr>
          <p:grpSp>
            <p:nvGrpSpPr>
              <p:cNvPr id="52" name="グループ化 51">
                <a:extLst>
                  <a:ext uri="{FF2B5EF4-FFF2-40B4-BE49-F238E27FC236}">
                    <a16:creationId xmlns:a16="http://schemas.microsoft.com/office/drawing/2014/main" id="{B2D48D5E-52BE-40C5-9D07-EF08509A2534}"/>
                  </a:ext>
                </a:extLst>
              </p:cNvPr>
              <p:cNvGrpSpPr/>
              <p:nvPr/>
            </p:nvGrpSpPr>
            <p:grpSpPr>
              <a:xfrm>
                <a:off x="5004048" y="2852936"/>
                <a:ext cx="720080" cy="720080"/>
                <a:chOff x="395536" y="2780928"/>
                <a:chExt cx="2160240" cy="2160240"/>
              </a:xfrm>
            </p:grpSpPr>
            <p:grpSp>
              <p:nvGrpSpPr>
                <p:cNvPr id="104" name="グループ化 103">
                  <a:extLst>
                    <a:ext uri="{FF2B5EF4-FFF2-40B4-BE49-F238E27FC236}">
                      <a16:creationId xmlns:a16="http://schemas.microsoft.com/office/drawing/2014/main" id="{B8717D14-1DFB-4971-B54F-D892A952E86F}"/>
                    </a:ext>
                  </a:extLst>
                </p:cNvPr>
                <p:cNvGrpSpPr/>
                <p:nvPr/>
              </p:nvGrpSpPr>
              <p:grpSpPr>
                <a:xfrm rot="10800000">
                  <a:off x="395536" y="2780928"/>
                  <a:ext cx="720080" cy="720080"/>
                  <a:chOff x="792000" y="2529000"/>
                  <a:chExt cx="360000" cy="360000"/>
                </a:xfrm>
              </p:grpSpPr>
              <p:sp>
                <p:nvSpPr>
                  <p:cNvPr id="118" name="楕円 117">
                    <a:extLst>
                      <a:ext uri="{FF2B5EF4-FFF2-40B4-BE49-F238E27FC236}">
                        <a16:creationId xmlns:a16="http://schemas.microsoft.com/office/drawing/2014/main" id="{705CB894-A442-499F-A0E4-FA3E11DB354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9" name="矢印: 下 118">
                    <a:extLst>
                      <a:ext uri="{FF2B5EF4-FFF2-40B4-BE49-F238E27FC236}">
                        <a16:creationId xmlns:a16="http://schemas.microsoft.com/office/drawing/2014/main" id="{4A368720-9FD6-4718-A36B-540BB1839F6C}"/>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5" name="直線コネクタ 104">
                  <a:extLst>
                    <a:ext uri="{FF2B5EF4-FFF2-40B4-BE49-F238E27FC236}">
                      <a16:creationId xmlns:a16="http://schemas.microsoft.com/office/drawing/2014/main" id="{F684953C-8961-41C5-983C-F005FFC9D3BF}"/>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6" name="グループ化 105">
                  <a:extLst>
                    <a:ext uri="{FF2B5EF4-FFF2-40B4-BE49-F238E27FC236}">
                      <a16:creationId xmlns:a16="http://schemas.microsoft.com/office/drawing/2014/main" id="{A01B96C3-7123-4F3A-8DB9-279D3F405375}"/>
                    </a:ext>
                  </a:extLst>
                </p:cNvPr>
                <p:cNvGrpSpPr/>
                <p:nvPr/>
              </p:nvGrpSpPr>
              <p:grpSpPr>
                <a:xfrm rot="10800000">
                  <a:off x="1835696" y="2780928"/>
                  <a:ext cx="720080" cy="720080"/>
                  <a:chOff x="792000" y="2529000"/>
                  <a:chExt cx="360000" cy="360000"/>
                </a:xfrm>
              </p:grpSpPr>
              <p:sp>
                <p:nvSpPr>
                  <p:cNvPr id="116" name="楕円 115">
                    <a:extLst>
                      <a:ext uri="{FF2B5EF4-FFF2-40B4-BE49-F238E27FC236}">
                        <a16:creationId xmlns:a16="http://schemas.microsoft.com/office/drawing/2014/main" id="{E4BDB1E5-8C1F-48C3-8698-788D557C357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7" name="矢印: 下 116">
                    <a:extLst>
                      <a:ext uri="{FF2B5EF4-FFF2-40B4-BE49-F238E27FC236}">
                        <a16:creationId xmlns:a16="http://schemas.microsoft.com/office/drawing/2014/main" id="{6035D1A6-29F6-4CB9-A8D5-78220695D17C}"/>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7" name="グループ化 106">
                  <a:extLst>
                    <a:ext uri="{FF2B5EF4-FFF2-40B4-BE49-F238E27FC236}">
                      <a16:creationId xmlns:a16="http://schemas.microsoft.com/office/drawing/2014/main" id="{BF6E392F-E8D9-4675-8F48-BD43393A701F}"/>
                    </a:ext>
                  </a:extLst>
                </p:cNvPr>
                <p:cNvGrpSpPr/>
                <p:nvPr/>
              </p:nvGrpSpPr>
              <p:grpSpPr>
                <a:xfrm rot="10800000">
                  <a:off x="395536" y="4221088"/>
                  <a:ext cx="720080" cy="720080"/>
                  <a:chOff x="792000" y="2529000"/>
                  <a:chExt cx="360000" cy="360000"/>
                </a:xfrm>
              </p:grpSpPr>
              <p:sp>
                <p:nvSpPr>
                  <p:cNvPr id="114" name="楕円 113">
                    <a:extLst>
                      <a:ext uri="{FF2B5EF4-FFF2-40B4-BE49-F238E27FC236}">
                        <a16:creationId xmlns:a16="http://schemas.microsoft.com/office/drawing/2014/main" id="{95728959-A357-4F09-94AE-AEDF82D25D0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5" name="矢印: 下 114">
                    <a:extLst>
                      <a:ext uri="{FF2B5EF4-FFF2-40B4-BE49-F238E27FC236}">
                        <a16:creationId xmlns:a16="http://schemas.microsoft.com/office/drawing/2014/main" id="{E43B990D-E8EC-491E-AFB3-B0456C17046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8" name="直線コネクタ 107">
                  <a:extLst>
                    <a:ext uri="{FF2B5EF4-FFF2-40B4-BE49-F238E27FC236}">
                      <a16:creationId xmlns:a16="http://schemas.microsoft.com/office/drawing/2014/main" id="{C261BE85-D4F8-4C2E-AB78-4F9CB4F558A9}"/>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9" name="グループ化 108">
                  <a:extLst>
                    <a:ext uri="{FF2B5EF4-FFF2-40B4-BE49-F238E27FC236}">
                      <a16:creationId xmlns:a16="http://schemas.microsoft.com/office/drawing/2014/main" id="{5EF404CE-3A94-4B75-AE30-6D143489DB89}"/>
                    </a:ext>
                  </a:extLst>
                </p:cNvPr>
                <p:cNvGrpSpPr/>
                <p:nvPr/>
              </p:nvGrpSpPr>
              <p:grpSpPr>
                <a:xfrm rot="10800000">
                  <a:off x="1835696" y="4221088"/>
                  <a:ext cx="720080" cy="720080"/>
                  <a:chOff x="792000" y="2529000"/>
                  <a:chExt cx="360000" cy="360000"/>
                </a:xfrm>
              </p:grpSpPr>
              <p:sp>
                <p:nvSpPr>
                  <p:cNvPr id="112" name="楕円 111">
                    <a:extLst>
                      <a:ext uri="{FF2B5EF4-FFF2-40B4-BE49-F238E27FC236}">
                        <a16:creationId xmlns:a16="http://schemas.microsoft.com/office/drawing/2014/main" id="{50010C7F-A2DE-4A21-B6F8-A70565762D7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3" name="矢印: 下 112">
                    <a:extLst>
                      <a:ext uri="{FF2B5EF4-FFF2-40B4-BE49-F238E27FC236}">
                        <a16:creationId xmlns:a16="http://schemas.microsoft.com/office/drawing/2014/main" id="{71033942-ACDE-4CF3-A7C0-274EFB90BCC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B0EEF62D-470E-405D-BB90-5366052EB4EE}"/>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1" name="直線コネクタ 110">
                  <a:extLst>
                    <a:ext uri="{FF2B5EF4-FFF2-40B4-BE49-F238E27FC236}">
                      <a16:creationId xmlns:a16="http://schemas.microsoft.com/office/drawing/2014/main" id="{E472C99C-ABFC-4222-82B9-7211E058D384}"/>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3" name="グループ化 52">
                <a:extLst>
                  <a:ext uri="{FF2B5EF4-FFF2-40B4-BE49-F238E27FC236}">
                    <a16:creationId xmlns:a16="http://schemas.microsoft.com/office/drawing/2014/main" id="{408BD7E5-AB8E-4073-9A9C-82D9770761AE}"/>
                  </a:ext>
                </a:extLst>
              </p:cNvPr>
              <p:cNvGrpSpPr/>
              <p:nvPr/>
            </p:nvGrpSpPr>
            <p:grpSpPr>
              <a:xfrm>
                <a:off x="5868144" y="2852936"/>
                <a:ext cx="720080" cy="720080"/>
                <a:chOff x="395536" y="2780928"/>
                <a:chExt cx="2160240" cy="2160240"/>
              </a:xfrm>
            </p:grpSpPr>
            <p:grpSp>
              <p:nvGrpSpPr>
                <p:cNvPr id="88" name="グループ化 87">
                  <a:extLst>
                    <a:ext uri="{FF2B5EF4-FFF2-40B4-BE49-F238E27FC236}">
                      <a16:creationId xmlns:a16="http://schemas.microsoft.com/office/drawing/2014/main" id="{C964EF22-116B-4E38-B82C-E240F5316303}"/>
                    </a:ext>
                  </a:extLst>
                </p:cNvPr>
                <p:cNvGrpSpPr/>
                <p:nvPr/>
              </p:nvGrpSpPr>
              <p:grpSpPr>
                <a:xfrm rot="10800000">
                  <a:off x="395536" y="2780928"/>
                  <a:ext cx="720080" cy="720080"/>
                  <a:chOff x="792000" y="2529000"/>
                  <a:chExt cx="360000" cy="360000"/>
                </a:xfrm>
              </p:grpSpPr>
              <p:sp>
                <p:nvSpPr>
                  <p:cNvPr id="102" name="楕円 101">
                    <a:extLst>
                      <a:ext uri="{FF2B5EF4-FFF2-40B4-BE49-F238E27FC236}">
                        <a16:creationId xmlns:a16="http://schemas.microsoft.com/office/drawing/2014/main" id="{695C31A4-F0B4-441A-B928-066E3B5AD89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3" name="矢印: 下 102">
                    <a:extLst>
                      <a:ext uri="{FF2B5EF4-FFF2-40B4-BE49-F238E27FC236}">
                        <a16:creationId xmlns:a16="http://schemas.microsoft.com/office/drawing/2014/main" id="{4FE022FB-7E36-4BD4-AF99-8371CA55883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9" name="直線コネクタ 88">
                  <a:extLst>
                    <a:ext uri="{FF2B5EF4-FFF2-40B4-BE49-F238E27FC236}">
                      <a16:creationId xmlns:a16="http://schemas.microsoft.com/office/drawing/2014/main" id="{C98E4394-CF6F-4C87-9BBC-35146A7A75BB}"/>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0" name="グループ化 89">
                  <a:extLst>
                    <a:ext uri="{FF2B5EF4-FFF2-40B4-BE49-F238E27FC236}">
                      <a16:creationId xmlns:a16="http://schemas.microsoft.com/office/drawing/2014/main" id="{C2AE7FFD-3206-4A9A-82CE-495160FF3049}"/>
                    </a:ext>
                  </a:extLst>
                </p:cNvPr>
                <p:cNvGrpSpPr/>
                <p:nvPr/>
              </p:nvGrpSpPr>
              <p:grpSpPr>
                <a:xfrm rot="10800000">
                  <a:off x="1835696" y="2780928"/>
                  <a:ext cx="720080" cy="720080"/>
                  <a:chOff x="792000" y="2529000"/>
                  <a:chExt cx="360000" cy="360000"/>
                </a:xfrm>
              </p:grpSpPr>
              <p:sp>
                <p:nvSpPr>
                  <p:cNvPr id="100" name="楕円 99">
                    <a:extLst>
                      <a:ext uri="{FF2B5EF4-FFF2-40B4-BE49-F238E27FC236}">
                        <a16:creationId xmlns:a16="http://schemas.microsoft.com/office/drawing/2014/main" id="{15DCACC8-B257-49FC-A8BD-21255F773E2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1" name="矢印: 下 100">
                    <a:extLst>
                      <a:ext uri="{FF2B5EF4-FFF2-40B4-BE49-F238E27FC236}">
                        <a16:creationId xmlns:a16="http://schemas.microsoft.com/office/drawing/2014/main" id="{58A09BB9-8D2F-44BB-BDCB-281BFA55B47A}"/>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1" name="グループ化 90">
                  <a:extLst>
                    <a:ext uri="{FF2B5EF4-FFF2-40B4-BE49-F238E27FC236}">
                      <a16:creationId xmlns:a16="http://schemas.microsoft.com/office/drawing/2014/main" id="{E04A8D04-E6EE-4828-BAF2-694E0826CF38}"/>
                    </a:ext>
                  </a:extLst>
                </p:cNvPr>
                <p:cNvGrpSpPr/>
                <p:nvPr/>
              </p:nvGrpSpPr>
              <p:grpSpPr>
                <a:xfrm rot="10800000">
                  <a:off x="395536" y="4221088"/>
                  <a:ext cx="720080" cy="720080"/>
                  <a:chOff x="792000" y="2529000"/>
                  <a:chExt cx="360000" cy="360000"/>
                </a:xfrm>
              </p:grpSpPr>
              <p:sp>
                <p:nvSpPr>
                  <p:cNvPr id="98" name="楕円 97">
                    <a:extLst>
                      <a:ext uri="{FF2B5EF4-FFF2-40B4-BE49-F238E27FC236}">
                        <a16:creationId xmlns:a16="http://schemas.microsoft.com/office/drawing/2014/main" id="{24A1BFE8-08DB-4DD1-8872-FE84418AD49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9" name="矢印: 下 98">
                    <a:extLst>
                      <a:ext uri="{FF2B5EF4-FFF2-40B4-BE49-F238E27FC236}">
                        <a16:creationId xmlns:a16="http://schemas.microsoft.com/office/drawing/2014/main" id="{2FF115D4-BC9C-4237-B782-C7FC0F7D01C4}"/>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2" name="直線コネクタ 91">
                  <a:extLst>
                    <a:ext uri="{FF2B5EF4-FFF2-40B4-BE49-F238E27FC236}">
                      <a16:creationId xmlns:a16="http://schemas.microsoft.com/office/drawing/2014/main" id="{26F199D9-4521-47D3-ADD1-701CB21A81F2}"/>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3" name="グループ化 92">
                  <a:extLst>
                    <a:ext uri="{FF2B5EF4-FFF2-40B4-BE49-F238E27FC236}">
                      <a16:creationId xmlns:a16="http://schemas.microsoft.com/office/drawing/2014/main" id="{97F2EE97-4C9B-4B8B-971C-200B9ADD975C}"/>
                    </a:ext>
                  </a:extLst>
                </p:cNvPr>
                <p:cNvGrpSpPr/>
                <p:nvPr/>
              </p:nvGrpSpPr>
              <p:grpSpPr>
                <a:xfrm rot="10800000">
                  <a:off x="1835696" y="4221088"/>
                  <a:ext cx="720080" cy="720080"/>
                  <a:chOff x="792000" y="2529000"/>
                  <a:chExt cx="360000" cy="360000"/>
                </a:xfrm>
              </p:grpSpPr>
              <p:sp>
                <p:nvSpPr>
                  <p:cNvPr id="96" name="楕円 95">
                    <a:extLst>
                      <a:ext uri="{FF2B5EF4-FFF2-40B4-BE49-F238E27FC236}">
                        <a16:creationId xmlns:a16="http://schemas.microsoft.com/office/drawing/2014/main" id="{9F5F42D6-A479-45C9-BA9B-0D4F1BA4FBC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7" name="矢印: 下 96">
                    <a:extLst>
                      <a:ext uri="{FF2B5EF4-FFF2-40B4-BE49-F238E27FC236}">
                        <a16:creationId xmlns:a16="http://schemas.microsoft.com/office/drawing/2014/main" id="{D683716A-EC86-44D4-93DA-1015968025D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4" name="直線コネクタ 93">
                  <a:extLst>
                    <a:ext uri="{FF2B5EF4-FFF2-40B4-BE49-F238E27FC236}">
                      <a16:creationId xmlns:a16="http://schemas.microsoft.com/office/drawing/2014/main" id="{629E553B-9772-4635-B8E7-1DE4B4F00BB4}"/>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5" name="直線コネクタ 94">
                  <a:extLst>
                    <a:ext uri="{FF2B5EF4-FFF2-40B4-BE49-F238E27FC236}">
                      <a16:creationId xmlns:a16="http://schemas.microsoft.com/office/drawing/2014/main" id="{0560A8ED-55C2-44E5-88E1-B0A003FE86EA}"/>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4" name="グループ化 53">
                <a:extLst>
                  <a:ext uri="{FF2B5EF4-FFF2-40B4-BE49-F238E27FC236}">
                    <a16:creationId xmlns:a16="http://schemas.microsoft.com/office/drawing/2014/main" id="{A7E59C53-5789-4F0F-A880-FB23FB2F37AA}"/>
                  </a:ext>
                </a:extLst>
              </p:cNvPr>
              <p:cNvGrpSpPr/>
              <p:nvPr/>
            </p:nvGrpSpPr>
            <p:grpSpPr>
              <a:xfrm>
                <a:off x="6732240" y="2852936"/>
                <a:ext cx="720080" cy="720080"/>
                <a:chOff x="395536" y="2780928"/>
                <a:chExt cx="2160240" cy="2160240"/>
              </a:xfrm>
            </p:grpSpPr>
            <p:grpSp>
              <p:nvGrpSpPr>
                <p:cNvPr id="72" name="グループ化 71">
                  <a:extLst>
                    <a:ext uri="{FF2B5EF4-FFF2-40B4-BE49-F238E27FC236}">
                      <a16:creationId xmlns:a16="http://schemas.microsoft.com/office/drawing/2014/main" id="{04B23BE6-C2F7-4A41-A0EC-57A0A2D4F320}"/>
                    </a:ext>
                  </a:extLst>
                </p:cNvPr>
                <p:cNvGrpSpPr/>
                <p:nvPr/>
              </p:nvGrpSpPr>
              <p:grpSpPr>
                <a:xfrm rot="10800000">
                  <a:off x="395536" y="2780928"/>
                  <a:ext cx="720080" cy="720080"/>
                  <a:chOff x="792000" y="2529000"/>
                  <a:chExt cx="360000" cy="360000"/>
                </a:xfrm>
              </p:grpSpPr>
              <p:sp>
                <p:nvSpPr>
                  <p:cNvPr id="86" name="楕円 85">
                    <a:extLst>
                      <a:ext uri="{FF2B5EF4-FFF2-40B4-BE49-F238E27FC236}">
                        <a16:creationId xmlns:a16="http://schemas.microsoft.com/office/drawing/2014/main" id="{4A726363-BECE-4568-B679-1A3C8DDC1CB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7" name="矢印: 下 86">
                    <a:extLst>
                      <a:ext uri="{FF2B5EF4-FFF2-40B4-BE49-F238E27FC236}">
                        <a16:creationId xmlns:a16="http://schemas.microsoft.com/office/drawing/2014/main" id="{7E453A00-49FA-4A0F-B0FA-C1BC05D7997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3" name="直線コネクタ 72">
                  <a:extLst>
                    <a:ext uri="{FF2B5EF4-FFF2-40B4-BE49-F238E27FC236}">
                      <a16:creationId xmlns:a16="http://schemas.microsoft.com/office/drawing/2014/main" id="{9AFCDFA9-9147-4B80-A850-F6FFAAD3294C}"/>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4" name="グループ化 73">
                  <a:extLst>
                    <a:ext uri="{FF2B5EF4-FFF2-40B4-BE49-F238E27FC236}">
                      <a16:creationId xmlns:a16="http://schemas.microsoft.com/office/drawing/2014/main" id="{FAC5193D-EAB6-4EB5-859B-8556EC0899A1}"/>
                    </a:ext>
                  </a:extLst>
                </p:cNvPr>
                <p:cNvGrpSpPr/>
                <p:nvPr/>
              </p:nvGrpSpPr>
              <p:grpSpPr>
                <a:xfrm rot="10800000">
                  <a:off x="1835696" y="2780928"/>
                  <a:ext cx="720080" cy="720080"/>
                  <a:chOff x="792000" y="2529000"/>
                  <a:chExt cx="360000" cy="360000"/>
                </a:xfrm>
              </p:grpSpPr>
              <p:sp>
                <p:nvSpPr>
                  <p:cNvPr id="84" name="楕円 83">
                    <a:extLst>
                      <a:ext uri="{FF2B5EF4-FFF2-40B4-BE49-F238E27FC236}">
                        <a16:creationId xmlns:a16="http://schemas.microsoft.com/office/drawing/2014/main" id="{5479273A-287D-4F34-8896-C98529BC549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5" name="矢印: 下 84">
                    <a:extLst>
                      <a:ext uri="{FF2B5EF4-FFF2-40B4-BE49-F238E27FC236}">
                        <a16:creationId xmlns:a16="http://schemas.microsoft.com/office/drawing/2014/main" id="{4421FDBD-6062-477F-A26A-0B2FBD148681}"/>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5" name="グループ化 74">
                  <a:extLst>
                    <a:ext uri="{FF2B5EF4-FFF2-40B4-BE49-F238E27FC236}">
                      <a16:creationId xmlns:a16="http://schemas.microsoft.com/office/drawing/2014/main" id="{2B32CB48-78BE-4E3F-A2C7-8EAF8D97EE5B}"/>
                    </a:ext>
                  </a:extLst>
                </p:cNvPr>
                <p:cNvGrpSpPr/>
                <p:nvPr/>
              </p:nvGrpSpPr>
              <p:grpSpPr>
                <a:xfrm rot="10800000">
                  <a:off x="395536" y="4221088"/>
                  <a:ext cx="720080" cy="720080"/>
                  <a:chOff x="792000" y="2529000"/>
                  <a:chExt cx="360000" cy="360000"/>
                </a:xfrm>
              </p:grpSpPr>
              <p:sp>
                <p:nvSpPr>
                  <p:cNvPr id="82" name="楕円 81">
                    <a:extLst>
                      <a:ext uri="{FF2B5EF4-FFF2-40B4-BE49-F238E27FC236}">
                        <a16:creationId xmlns:a16="http://schemas.microsoft.com/office/drawing/2014/main" id="{6AC2AB47-99ED-4E03-94D8-E45DBAE318A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3" name="矢印: 下 82">
                    <a:extLst>
                      <a:ext uri="{FF2B5EF4-FFF2-40B4-BE49-F238E27FC236}">
                        <a16:creationId xmlns:a16="http://schemas.microsoft.com/office/drawing/2014/main" id="{975F6A2C-CF45-41AD-8D96-B7F860C0FFE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3EED3A14-A6F2-4252-87C2-FCE4A4AC879A}"/>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7" name="グループ化 76">
                  <a:extLst>
                    <a:ext uri="{FF2B5EF4-FFF2-40B4-BE49-F238E27FC236}">
                      <a16:creationId xmlns:a16="http://schemas.microsoft.com/office/drawing/2014/main" id="{76B14507-18E3-4890-8F1A-38322AAC994E}"/>
                    </a:ext>
                  </a:extLst>
                </p:cNvPr>
                <p:cNvGrpSpPr/>
                <p:nvPr/>
              </p:nvGrpSpPr>
              <p:grpSpPr>
                <a:xfrm rot="10800000">
                  <a:off x="1835696" y="4221088"/>
                  <a:ext cx="720080" cy="720080"/>
                  <a:chOff x="792000" y="2529000"/>
                  <a:chExt cx="360000" cy="360000"/>
                </a:xfrm>
              </p:grpSpPr>
              <p:sp>
                <p:nvSpPr>
                  <p:cNvPr id="80" name="楕円 79">
                    <a:extLst>
                      <a:ext uri="{FF2B5EF4-FFF2-40B4-BE49-F238E27FC236}">
                        <a16:creationId xmlns:a16="http://schemas.microsoft.com/office/drawing/2014/main" id="{6882DD27-D00E-4838-A231-99614930CE1C}"/>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1" name="矢印: 下 80">
                    <a:extLst>
                      <a:ext uri="{FF2B5EF4-FFF2-40B4-BE49-F238E27FC236}">
                        <a16:creationId xmlns:a16="http://schemas.microsoft.com/office/drawing/2014/main" id="{9380A066-ED54-4C1B-8ADD-795377EEAF4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8" name="直線コネクタ 77">
                  <a:extLst>
                    <a:ext uri="{FF2B5EF4-FFF2-40B4-BE49-F238E27FC236}">
                      <a16:creationId xmlns:a16="http://schemas.microsoft.com/office/drawing/2014/main" id="{45907003-2267-478F-8710-D792C700F233}"/>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15D491AC-DB1A-4C60-83AC-6836CF9A5610}"/>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55" name="グループ化 54">
                <a:extLst>
                  <a:ext uri="{FF2B5EF4-FFF2-40B4-BE49-F238E27FC236}">
                    <a16:creationId xmlns:a16="http://schemas.microsoft.com/office/drawing/2014/main" id="{C7D53F3D-9304-4648-9748-7A830DC50167}"/>
                  </a:ext>
                </a:extLst>
              </p:cNvPr>
              <p:cNvGrpSpPr/>
              <p:nvPr/>
            </p:nvGrpSpPr>
            <p:grpSpPr>
              <a:xfrm>
                <a:off x="7596336" y="2852936"/>
                <a:ext cx="720080" cy="720080"/>
                <a:chOff x="395536" y="2780928"/>
                <a:chExt cx="2160240" cy="2160240"/>
              </a:xfrm>
            </p:grpSpPr>
            <p:grpSp>
              <p:nvGrpSpPr>
                <p:cNvPr id="56" name="グループ化 55">
                  <a:extLst>
                    <a:ext uri="{FF2B5EF4-FFF2-40B4-BE49-F238E27FC236}">
                      <a16:creationId xmlns:a16="http://schemas.microsoft.com/office/drawing/2014/main" id="{F2498FEE-605A-4B03-8B8F-5F1F3106AA45}"/>
                    </a:ext>
                  </a:extLst>
                </p:cNvPr>
                <p:cNvGrpSpPr/>
                <p:nvPr/>
              </p:nvGrpSpPr>
              <p:grpSpPr>
                <a:xfrm rot="10800000">
                  <a:off x="395536" y="2780928"/>
                  <a:ext cx="720080" cy="720080"/>
                  <a:chOff x="792000" y="2529000"/>
                  <a:chExt cx="360000" cy="360000"/>
                </a:xfrm>
              </p:grpSpPr>
              <p:sp>
                <p:nvSpPr>
                  <p:cNvPr id="70" name="楕円 69">
                    <a:extLst>
                      <a:ext uri="{FF2B5EF4-FFF2-40B4-BE49-F238E27FC236}">
                        <a16:creationId xmlns:a16="http://schemas.microsoft.com/office/drawing/2014/main" id="{EF546BAB-2104-41A3-A240-AC53A8D32CF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1" name="矢印: 下 70">
                    <a:extLst>
                      <a:ext uri="{FF2B5EF4-FFF2-40B4-BE49-F238E27FC236}">
                        <a16:creationId xmlns:a16="http://schemas.microsoft.com/office/drawing/2014/main" id="{0D3E2C69-7CCB-4483-96CB-233EECF9203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57" name="直線コネクタ 56">
                  <a:extLst>
                    <a:ext uri="{FF2B5EF4-FFF2-40B4-BE49-F238E27FC236}">
                      <a16:creationId xmlns:a16="http://schemas.microsoft.com/office/drawing/2014/main" id="{64168F98-4A9F-44CD-AA7F-9B2332ED4DFB}"/>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58" name="グループ化 57">
                  <a:extLst>
                    <a:ext uri="{FF2B5EF4-FFF2-40B4-BE49-F238E27FC236}">
                      <a16:creationId xmlns:a16="http://schemas.microsoft.com/office/drawing/2014/main" id="{DDFE012A-BA60-41C6-B130-4ABC694C4135}"/>
                    </a:ext>
                  </a:extLst>
                </p:cNvPr>
                <p:cNvGrpSpPr/>
                <p:nvPr/>
              </p:nvGrpSpPr>
              <p:grpSpPr>
                <a:xfrm rot="10800000">
                  <a:off x="1835696" y="2780928"/>
                  <a:ext cx="720080" cy="720080"/>
                  <a:chOff x="792000" y="2529000"/>
                  <a:chExt cx="360000" cy="360000"/>
                </a:xfrm>
              </p:grpSpPr>
              <p:sp>
                <p:nvSpPr>
                  <p:cNvPr id="68" name="楕円 67">
                    <a:extLst>
                      <a:ext uri="{FF2B5EF4-FFF2-40B4-BE49-F238E27FC236}">
                        <a16:creationId xmlns:a16="http://schemas.microsoft.com/office/drawing/2014/main" id="{D66DBCCA-B13F-406A-BF31-995D9C62E6D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9" name="矢印: 下 68">
                    <a:extLst>
                      <a:ext uri="{FF2B5EF4-FFF2-40B4-BE49-F238E27FC236}">
                        <a16:creationId xmlns:a16="http://schemas.microsoft.com/office/drawing/2014/main" id="{02A558E2-A103-405D-9031-066483EBA451}"/>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59" name="グループ化 58">
                  <a:extLst>
                    <a:ext uri="{FF2B5EF4-FFF2-40B4-BE49-F238E27FC236}">
                      <a16:creationId xmlns:a16="http://schemas.microsoft.com/office/drawing/2014/main" id="{E7436E54-EFF6-4B65-97E9-AAD7C4B70254}"/>
                    </a:ext>
                  </a:extLst>
                </p:cNvPr>
                <p:cNvGrpSpPr/>
                <p:nvPr/>
              </p:nvGrpSpPr>
              <p:grpSpPr>
                <a:xfrm rot="10800000">
                  <a:off x="395536" y="4221088"/>
                  <a:ext cx="720080" cy="720080"/>
                  <a:chOff x="792000" y="2529000"/>
                  <a:chExt cx="360000" cy="360000"/>
                </a:xfrm>
              </p:grpSpPr>
              <p:sp>
                <p:nvSpPr>
                  <p:cNvPr id="66" name="楕円 65">
                    <a:extLst>
                      <a:ext uri="{FF2B5EF4-FFF2-40B4-BE49-F238E27FC236}">
                        <a16:creationId xmlns:a16="http://schemas.microsoft.com/office/drawing/2014/main" id="{774DF470-6F35-4B8D-A972-DD2AA55196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7" name="矢印: 下 66">
                    <a:extLst>
                      <a:ext uri="{FF2B5EF4-FFF2-40B4-BE49-F238E27FC236}">
                        <a16:creationId xmlns:a16="http://schemas.microsoft.com/office/drawing/2014/main" id="{C304E42E-EEE6-486E-A37B-AD5DFC2CDD2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C6F0A206-1ADC-4D24-9274-E0C320290E3E}"/>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1" name="グループ化 60">
                  <a:extLst>
                    <a:ext uri="{FF2B5EF4-FFF2-40B4-BE49-F238E27FC236}">
                      <a16:creationId xmlns:a16="http://schemas.microsoft.com/office/drawing/2014/main" id="{51B1962C-BC2A-42A5-983E-2E7F6CC27BD1}"/>
                    </a:ext>
                  </a:extLst>
                </p:cNvPr>
                <p:cNvGrpSpPr/>
                <p:nvPr/>
              </p:nvGrpSpPr>
              <p:grpSpPr>
                <a:xfrm rot="10800000">
                  <a:off x="1835696" y="4221088"/>
                  <a:ext cx="720080" cy="720080"/>
                  <a:chOff x="792000" y="2529000"/>
                  <a:chExt cx="360000" cy="360000"/>
                </a:xfrm>
              </p:grpSpPr>
              <p:sp>
                <p:nvSpPr>
                  <p:cNvPr id="64" name="楕円 63">
                    <a:extLst>
                      <a:ext uri="{FF2B5EF4-FFF2-40B4-BE49-F238E27FC236}">
                        <a16:creationId xmlns:a16="http://schemas.microsoft.com/office/drawing/2014/main" id="{37455285-1511-4FB6-8AEF-D54E8D9D5CE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5" name="矢印: 下 64">
                    <a:extLst>
                      <a:ext uri="{FF2B5EF4-FFF2-40B4-BE49-F238E27FC236}">
                        <a16:creationId xmlns:a16="http://schemas.microsoft.com/office/drawing/2014/main" id="{9460C32A-F0D7-4219-877A-6CC9A19002CD}"/>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2" name="直線コネクタ 61">
                  <a:extLst>
                    <a:ext uri="{FF2B5EF4-FFF2-40B4-BE49-F238E27FC236}">
                      <a16:creationId xmlns:a16="http://schemas.microsoft.com/office/drawing/2014/main" id="{55070050-86C5-41F4-AD05-00025D9FEB23}"/>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直線コネクタ 62">
                  <a:extLst>
                    <a:ext uri="{FF2B5EF4-FFF2-40B4-BE49-F238E27FC236}">
                      <a16:creationId xmlns:a16="http://schemas.microsoft.com/office/drawing/2014/main" id="{4EE7A88E-7762-47F8-ABAD-DEA143C27394}"/>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mc:AlternateContent xmlns:mc="http://schemas.openxmlformats.org/markup-compatibility/2006">
        <mc:Choice xmlns:a14="http://schemas.microsoft.com/office/drawing/2010/main" Requires="a14">
          <p:sp>
            <p:nvSpPr>
              <p:cNvPr id="185" name="テキスト ボックス 184">
                <a:extLst>
                  <a:ext uri="{FF2B5EF4-FFF2-40B4-BE49-F238E27FC236}">
                    <a16:creationId xmlns:a16="http://schemas.microsoft.com/office/drawing/2014/main" id="{2A5EECD8-5265-4E86-93DF-40AA6BE4B36E}"/>
                  </a:ext>
                </a:extLst>
              </p:cNvPr>
              <p:cNvSpPr txBox="1"/>
              <p:nvPr/>
            </p:nvSpPr>
            <p:spPr>
              <a:xfrm>
                <a:off x="1259632" y="5157192"/>
                <a:ext cx="2736304"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4000" b="0" i="1" smtClean="0">
                              <a:latin typeface="Cambria Math" panose="02040503050406030204" pitchFamily="18" charset="0"/>
                            </a:rPr>
                          </m:ctrlPr>
                        </m:sSupPr>
                        <m:e>
                          <m:r>
                            <a:rPr kumimoji="1" lang="en-US" altLang="ja-JP" sz="4000" b="0" i="1" smtClean="0">
                              <a:latin typeface="Cambria Math" panose="02040503050406030204" pitchFamily="18" charset="0"/>
                            </a:rPr>
                            <m:t>𝑚</m:t>
                          </m:r>
                        </m:e>
                        <m:sup>
                          <m:r>
                            <a:rPr kumimoji="1" lang="en-US" altLang="ja-JP" sz="4000" b="0" i="1" smtClean="0">
                              <a:latin typeface="Cambria Math" panose="02040503050406030204" pitchFamily="18" charset="0"/>
                            </a:rPr>
                            <m:t>2</m:t>
                          </m:r>
                        </m:sup>
                      </m:sSup>
                      <m:r>
                        <a:rPr kumimoji="1" lang="en-US" altLang="ja-JP" sz="4000" b="0" i="1" smtClean="0">
                          <a:latin typeface="Cambria Math" panose="02040503050406030204" pitchFamily="18" charset="0"/>
                        </a:rPr>
                        <m:t>&gt;0</m:t>
                      </m:r>
                    </m:oMath>
                  </m:oMathPara>
                </a14:m>
                <a:endParaRPr lang="ja-JP" altLang="en-US" sz="4000"/>
              </a:p>
            </p:txBody>
          </p:sp>
        </mc:Choice>
        <mc:Fallback>
          <p:sp>
            <p:nvSpPr>
              <p:cNvPr id="185" name="テキスト ボックス 184">
                <a:extLst>
                  <a:ext uri="{FF2B5EF4-FFF2-40B4-BE49-F238E27FC236}">
                    <a16:creationId xmlns:a16="http://schemas.microsoft.com/office/drawing/2014/main" id="{2A5EECD8-5265-4E86-93DF-40AA6BE4B36E}"/>
                  </a:ext>
                </a:extLst>
              </p:cNvPr>
              <p:cNvSpPr txBox="1">
                <a:spLocks noRot="1" noChangeAspect="1" noMove="1" noResize="1" noEditPoints="1" noAdjustHandles="1" noChangeArrowheads="1" noChangeShapeType="1" noTextEdit="1"/>
              </p:cNvSpPr>
              <p:nvPr/>
            </p:nvSpPr>
            <p:spPr>
              <a:xfrm>
                <a:off x="1259632" y="5157192"/>
                <a:ext cx="2736304" cy="707886"/>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6" name="テキスト ボックス 185">
                <a:extLst>
                  <a:ext uri="{FF2B5EF4-FFF2-40B4-BE49-F238E27FC236}">
                    <a16:creationId xmlns:a16="http://schemas.microsoft.com/office/drawing/2014/main" id="{809B51BF-2E15-4C9C-AEF3-73026181448E}"/>
                  </a:ext>
                </a:extLst>
              </p:cNvPr>
              <p:cNvSpPr txBox="1"/>
              <p:nvPr/>
            </p:nvSpPr>
            <p:spPr>
              <a:xfrm>
                <a:off x="5364088" y="5157192"/>
                <a:ext cx="2736304" cy="707886"/>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p>
                        <m:sSupPr>
                          <m:ctrlPr>
                            <a:rPr kumimoji="1" lang="en-US" altLang="ja-JP" sz="4000" b="0" i="1" smtClean="0">
                              <a:latin typeface="Cambria Math" panose="02040503050406030204" pitchFamily="18" charset="0"/>
                            </a:rPr>
                          </m:ctrlPr>
                        </m:sSupPr>
                        <m:e>
                          <m:r>
                            <a:rPr kumimoji="1" lang="en-US" altLang="ja-JP" sz="4000" b="0" i="1" smtClean="0">
                              <a:latin typeface="Cambria Math" panose="02040503050406030204" pitchFamily="18" charset="0"/>
                            </a:rPr>
                            <m:t>𝑚</m:t>
                          </m:r>
                        </m:e>
                        <m:sup>
                          <m:r>
                            <a:rPr kumimoji="1" lang="en-US" altLang="ja-JP" sz="4000" b="0" i="1" smtClean="0">
                              <a:latin typeface="Cambria Math" panose="02040503050406030204" pitchFamily="18" charset="0"/>
                            </a:rPr>
                            <m:t>2</m:t>
                          </m:r>
                        </m:sup>
                      </m:sSup>
                      <m:r>
                        <a:rPr kumimoji="1" lang="en-US" altLang="ja-JP" sz="4000" b="0" i="1" smtClean="0">
                          <a:latin typeface="Cambria Math" panose="02040503050406030204" pitchFamily="18" charset="0"/>
                        </a:rPr>
                        <m:t>∼0</m:t>
                      </m:r>
                    </m:oMath>
                  </m:oMathPara>
                </a14:m>
                <a:endParaRPr lang="ja-JP" altLang="en-US" sz="4000"/>
              </a:p>
            </p:txBody>
          </p:sp>
        </mc:Choice>
        <mc:Fallback>
          <p:sp>
            <p:nvSpPr>
              <p:cNvPr id="186" name="テキスト ボックス 185">
                <a:extLst>
                  <a:ext uri="{FF2B5EF4-FFF2-40B4-BE49-F238E27FC236}">
                    <a16:creationId xmlns:a16="http://schemas.microsoft.com/office/drawing/2014/main" id="{809B51BF-2E15-4C9C-AEF3-73026181448E}"/>
                  </a:ext>
                </a:extLst>
              </p:cNvPr>
              <p:cNvSpPr txBox="1">
                <a:spLocks noRot="1" noChangeAspect="1" noMove="1" noResize="1" noEditPoints="1" noAdjustHandles="1" noChangeArrowheads="1" noChangeShapeType="1" noTextEdit="1"/>
              </p:cNvSpPr>
              <p:nvPr/>
            </p:nvSpPr>
            <p:spPr>
              <a:xfrm>
                <a:off x="5364088" y="5157192"/>
                <a:ext cx="2736304" cy="707886"/>
              </a:xfrm>
              <a:prstGeom prst="rect">
                <a:avLst/>
              </a:prstGeom>
              <a:blipFill>
                <a:blip r:embed="rId6"/>
                <a:stretch>
                  <a:fillRect/>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187" name="テキスト ボックス 186">
                <a:extLst>
                  <a:ext uri="{FF2B5EF4-FFF2-40B4-BE49-F238E27FC236}">
                    <a16:creationId xmlns:a16="http://schemas.microsoft.com/office/drawing/2014/main" id="{7EA6E5CE-B492-44EA-9544-BEB88D484866}"/>
                  </a:ext>
                </a:extLst>
              </p:cNvPr>
              <p:cNvSpPr txBox="1"/>
              <p:nvPr/>
            </p:nvSpPr>
            <p:spPr>
              <a:xfrm>
                <a:off x="611560" y="6093296"/>
                <a:ext cx="7481728" cy="523220"/>
              </a:xfrm>
              <a:prstGeom prst="rect">
                <a:avLst/>
              </a:prstGeom>
              <a:noFill/>
            </p:spPr>
            <p:txBody>
              <a:bodyPr wrap="none" rtlCol="0">
                <a:spAutoFit/>
              </a:bodyPr>
              <a:lstStyle/>
              <a:p>
                <a:r>
                  <a:rPr lang="ja-JP" altLang="en-US" sz="2800"/>
                  <a:t>自発磁化の二乗</a:t>
                </a:r>
                <a14:m>
                  <m:oMath xmlns:m="http://schemas.openxmlformats.org/officeDocument/2006/math">
                    <m:sSup>
                      <m:sSupPr>
                        <m:ctrlPr>
                          <a:rPr lang="en-US" altLang="ja-JP" sz="2800" b="0" i="1" smtClean="0">
                            <a:latin typeface="Cambria Math" panose="02040503050406030204" pitchFamily="18" charset="0"/>
                          </a:rPr>
                        </m:ctrlPr>
                      </m:sSupPr>
                      <m:e>
                        <m:r>
                          <a:rPr lang="en-US" altLang="ja-JP" sz="2800" b="0" i="1" smtClean="0">
                            <a:latin typeface="Cambria Math" panose="02040503050406030204" pitchFamily="18" charset="0"/>
                          </a:rPr>
                          <m:t>𝑚</m:t>
                        </m:r>
                      </m:e>
                      <m:sup>
                        <m:r>
                          <a:rPr lang="en-US" altLang="ja-JP" sz="2800" b="0" i="1" smtClean="0">
                            <a:latin typeface="Cambria Math" panose="02040503050406030204" pitchFamily="18" charset="0"/>
                          </a:rPr>
                          <m:t>2</m:t>
                        </m:r>
                      </m:sup>
                    </m:sSup>
                    <m:r>
                      <a:rPr kumimoji="1" lang="ja-JP" altLang="en-US" sz="2800" i="1">
                        <a:latin typeface="Cambria Math" panose="02040503050406030204" pitchFamily="18" charset="0"/>
                      </a:rPr>
                      <m:t>は</m:t>
                    </m:r>
                  </m:oMath>
                </a14:m>
                <a:r>
                  <a:rPr kumimoji="1" lang="ja-JP" altLang="en-US" sz="2800"/>
                  <a:t>この系の秩序変数となる</a:t>
                </a:r>
              </a:p>
            </p:txBody>
          </p:sp>
        </mc:Choice>
        <mc:Fallback>
          <p:sp>
            <p:nvSpPr>
              <p:cNvPr id="187" name="テキスト ボックス 186">
                <a:extLst>
                  <a:ext uri="{FF2B5EF4-FFF2-40B4-BE49-F238E27FC236}">
                    <a16:creationId xmlns:a16="http://schemas.microsoft.com/office/drawing/2014/main" id="{7EA6E5CE-B492-44EA-9544-BEB88D484866}"/>
                  </a:ext>
                </a:extLst>
              </p:cNvPr>
              <p:cNvSpPr txBox="1">
                <a:spLocks noRot="1" noChangeAspect="1" noMove="1" noResize="1" noEditPoints="1" noAdjustHandles="1" noChangeArrowheads="1" noChangeShapeType="1" noTextEdit="1"/>
              </p:cNvSpPr>
              <p:nvPr/>
            </p:nvSpPr>
            <p:spPr>
              <a:xfrm>
                <a:off x="611560" y="6093296"/>
                <a:ext cx="7481728" cy="523220"/>
              </a:xfrm>
              <a:prstGeom prst="rect">
                <a:avLst/>
              </a:prstGeom>
              <a:blipFill>
                <a:blip r:embed="rId7"/>
                <a:stretch>
                  <a:fillRect l="-1629" t="-16471" r="-651" b="-2941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284614993"/>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B4D267F-345E-451B-9587-C88A6B116C03}"/>
              </a:ext>
            </a:extLst>
          </p:cNvPr>
          <p:cNvSpPr>
            <a:spLocks noGrp="1"/>
          </p:cNvSpPr>
          <p:nvPr>
            <p:ph type="body" sz="quarter" idx="10"/>
          </p:nvPr>
        </p:nvSpPr>
        <p:spPr/>
        <p:txBody>
          <a:bodyPr/>
          <a:lstStyle/>
          <a:p>
            <a:r>
              <a:rPr lang="ja-JP" altLang="en-US"/>
              <a:t>イジング模型の例</a:t>
            </a:r>
            <a:endParaRPr lang="en-US" altLang="ja-JP"/>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D00B9985-EFE3-47EE-B8D0-8241BA1DA045}"/>
                  </a:ext>
                </a:extLst>
              </p:cNvPr>
              <p:cNvSpPr txBox="1"/>
              <p:nvPr/>
            </p:nvSpPr>
            <p:spPr>
              <a:xfrm>
                <a:off x="755576" y="2348880"/>
                <a:ext cx="7216719" cy="175041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begChr m:val="⟨"/>
                          <m:endChr m:val="⟩"/>
                          <m:ctrlPr>
                            <a:rPr kumimoji="1" lang="en-US" altLang="ja-JP" sz="3600" i="1" smtClean="0">
                              <a:latin typeface="Cambria Math" panose="02040503050406030204" pitchFamily="18" charset="0"/>
                            </a:rPr>
                          </m:ctrlPr>
                        </m:dPr>
                        <m:e>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𝑚</m:t>
                              </m:r>
                            </m:e>
                            <m:sup>
                              <m:r>
                                <a:rPr kumimoji="1" lang="en-US" altLang="ja-JP" sz="3600" b="0" i="1" smtClean="0">
                                  <a:latin typeface="Cambria Math" panose="02040503050406030204" pitchFamily="18" charset="0"/>
                                </a:rPr>
                                <m:t>2</m:t>
                              </m:r>
                            </m:sup>
                          </m:sSup>
                        </m:e>
                      </m:d>
                      <m:r>
                        <a:rPr kumimoji="1" lang="en-US" altLang="ja-JP" sz="3600" b="0" i="1" smtClean="0">
                          <a:latin typeface="Cambria Math" panose="02040503050406030204" pitchFamily="18" charset="0"/>
                        </a:rPr>
                        <m:t>=</m:t>
                      </m:r>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𝑍</m:t>
                          </m:r>
                        </m:e>
                        <m:sup>
                          <m:r>
                            <a:rPr kumimoji="1" lang="en-US" altLang="ja-JP" sz="3600" b="0" i="1" smtClean="0">
                              <a:latin typeface="Cambria Math" panose="02040503050406030204" pitchFamily="18" charset="0"/>
                            </a:rPr>
                            <m:t>−1</m:t>
                          </m:r>
                        </m:sup>
                      </m:sSup>
                      <m:nary>
                        <m:naryPr>
                          <m:chr m:val="∑"/>
                          <m:supHide m:val="on"/>
                          <m:ctrlPr>
                            <a:rPr kumimoji="1" lang="en-US" altLang="ja-JP" sz="3600" b="0" i="1" smtClean="0">
                              <a:latin typeface="Cambria Math" panose="02040503050406030204" pitchFamily="18" charset="0"/>
                            </a:rPr>
                          </m:ctrlPr>
                        </m:naryPr>
                        <m:sub>
                          <m:d>
                            <m:dPr>
                              <m:begChr m:val="{"/>
                              <m:endChr m:val="}"/>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r>
                                    <m:rPr>
                                      <m:brk m:alnAt="7"/>
                                    </m:rPr>
                                    <a:rPr kumimoji="1" lang="en-US" altLang="ja-JP" sz="3600" b="0" i="1" smtClean="0">
                                      <a:latin typeface="Cambria Math" panose="02040503050406030204" pitchFamily="18" charset="0"/>
                                    </a:rPr>
                                    <m:t>𝜎</m:t>
                                  </m:r>
                                </m:e>
                                <m:sub>
                                  <m:r>
                                    <m:rPr>
                                      <m:brk m:alnAt="7"/>
                                    </m:rPr>
                                    <a:rPr kumimoji="1" lang="en-US" altLang="ja-JP" sz="3600" b="0" i="1" smtClean="0">
                                      <a:latin typeface="Cambria Math" panose="02040503050406030204" pitchFamily="18" charset="0"/>
                                    </a:rPr>
                                    <m:t>𝑖</m:t>
                                  </m:r>
                                </m:sub>
                              </m:sSub>
                            </m:e>
                          </m:d>
                        </m:sub>
                        <m:sup/>
                        <m:e>
                          <m:sSup>
                            <m:sSupPr>
                              <m:ctrlPr>
                                <a:rPr kumimoji="1" lang="en-US" altLang="ja-JP" sz="3600" b="0" i="1" smtClean="0">
                                  <a:latin typeface="Cambria Math" panose="02040503050406030204" pitchFamily="18" charset="0"/>
                                </a:rPr>
                              </m:ctrlPr>
                            </m:sSupPr>
                            <m:e>
                              <m:d>
                                <m:dPr>
                                  <m:ctrlPr>
                                    <a:rPr kumimoji="1" lang="en-US" altLang="ja-JP" sz="3600" b="0" i="1" smtClean="0">
                                      <a:latin typeface="Cambria Math" panose="02040503050406030204" pitchFamily="18" charset="0"/>
                                    </a:rPr>
                                  </m:ctrlPr>
                                </m:dPr>
                                <m:e>
                                  <m:f>
                                    <m:fPr>
                                      <m:ctrlPr>
                                        <a:rPr kumimoji="1" lang="en-US" altLang="ja-JP" sz="3600" b="0" i="1" smtClean="0">
                                          <a:latin typeface="Cambria Math" panose="02040503050406030204" pitchFamily="18" charset="0"/>
                                        </a:rPr>
                                      </m:ctrlPr>
                                    </m:fPr>
                                    <m:num>
                                      <m:r>
                                        <a:rPr kumimoji="1" lang="en-US" altLang="ja-JP" sz="3600" b="0" i="1" smtClean="0">
                                          <a:latin typeface="Cambria Math" panose="02040503050406030204" pitchFamily="18" charset="0"/>
                                        </a:rPr>
                                        <m:t>1</m:t>
                                      </m:r>
                                    </m:num>
                                    <m:den>
                                      <m:r>
                                        <a:rPr kumimoji="1" lang="en-US" altLang="ja-JP" sz="3600" b="0" i="1" smtClean="0">
                                          <a:latin typeface="Cambria Math" panose="02040503050406030204" pitchFamily="18" charset="0"/>
                                        </a:rPr>
                                        <m:t>𝑁</m:t>
                                      </m:r>
                                    </m:den>
                                  </m:f>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𝑖</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𝜎</m:t>
                                          </m:r>
                                        </m:e>
                                        <m:sub>
                                          <m:r>
                                            <a:rPr kumimoji="1" lang="en-US" altLang="ja-JP" sz="3600" b="0" i="1" smtClean="0">
                                              <a:latin typeface="Cambria Math" panose="02040503050406030204" pitchFamily="18" charset="0"/>
                                            </a:rPr>
                                            <m:t>𝑖</m:t>
                                          </m:r>
                                        </m:sub>
                                      </m:sSub>
                                    </m:e>
                                  </m:nary>
                                </m:e>
                              </m:d>
                            </m:e>
                            <m:sup>
                              <m:r>
                                <a:rPr kumimoji="1" lang="en-US" altLang="ja-JP" sz="3600" b="0" i="1" smtClean="0">
                                  <a:latin typeface="Cambria Math" panose="02040503050406030204" pitchFamily="18" charset="0"/>
                                </a:rPr>
                                <m:t>2</m:t>
                              </m:r>
                            </m:sup>
                          </m:sSup>
                        </m:e>
                      </m:nary>
                      <m:r>
                        <a:rPr kumimoji="1" lang="en-US" altLang="ja-JP" sz="3600" b="0" i="1" smtClean="0">
                          <a:latin typeface="Cambria Math" panose="02040503050406030204" pitchFamily="18" charset="0"/>
                        </a:rPr>
                        <m:t>𝑤</m:t>
                      </m:r>
                      <m:r>
                        <a:rPr kumimoji="1" lang="en-US" altLang="ja-JP" sz="3600" b="0" i="1" smtClean="0">
                          <a:latin typeface="Cambria Math" panose="02040503050406030204" pitchFamily="18" charset="0"/>
                        </a:rPr>
                        <m:t>({</m:t>
                      </m:r>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𝜎</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m:t>
                      </m:r>
                    </m:oMath>
                  </m:oMathPara>
                </a14:m>
                <a:endParaRPr kumimoji="1" lang="ja-JP" altLang="en-US" sz="3600"/>
              </a:p>
            </p:txBody>
          </p:sp>
        </mc:Choice>
        <mc:Fallback>
          <p:sp>
            <p:nvSpPr>
              <p:cNvPr id="3" name="テキスト ボックス 2">
                <a:extLst>
                  <a:ext uri="{FF2B5EF4-FFF2-40B4-BE49-F238E27FC236}">
                    <a16:creationId xmlns:a16="http://schemas.microsoft.com/office/drawing/2014/main" id="{D00B9985-EFE3-47EE-B8D0-8241BA1DA045}"/>
                  </a:ext>
                </a:extLst>
              </p:cNvPr>
              <p:cNvSpPr txBox="1">
                <a:spLocks noRot="1" noChangeAspect="1" noMove="1" noResize="1" noEditPoints="1" noAdjustHandles="1" noChangeArrowheads="1" noChangeShapeType="1" noTextEdit="1"/>
              </p:cNvSpPr>
              <p:nvPr/>
            </p:nvSpPr>
            <p:spPr>
              <a:xfrm>
                <a:off x="755576" y="2348880"/>
                <a:ext cx="7216719" cy="1750416"/>
              </a:xfrm>
              <a:prstGeom prst="rect">
                <a:avLst/>
              </a:prstGeom>
              <a:blipFill>
                <a:blip r:embed="rId2"/>
                <a:stretch>
                  <a:fillRect/>
                </a:stretch>
              </a:blipFill>
            </p:spPr>
            <p:txBody>
              <a:bodyPr/>
              <a:lstStyle/>
              <a:p>
                <a:r>
                  <a:rPr lang="ja-JP" altLang="en-US">
                    <a:noFill/>
                  </a:rPr>
                  <a:t> </a:t>
                </a:r>
              </a:p>
            </p:txBody>
          </p:sp>
        </mc:Fallback>
      </mc:AlternateContent>
      <p:sp>
        <p:nvSpPr>
          <p:cNvPr id="4" name="テキスト ボックス 3">
            <a:extLst>
              <a:ext uri="{FF2B5EF4-FFF2-40B4-BE49-F238E27FC236}">
                <a16:creationId xmlns:a16="http://schemas.microsoft.com/office/drawing/2014/main" id="{5E178804-3258-458F-B78E-8EC6EEDD8BD6}"/>
              </a:ext>
            </a:extLst>
          </p:cNvPr>
          <p:cNvSpPr txBox="1"/>
          <p:nvPr/>
        </p:nvSpPr>
        <p:spPr>
          <a:xfrm>
            <a:off x="395536" y="1340768"/>
            <a:ext cx="4698722" cy="584775"/>
          </a:xfrm>
          <a:prstGeom prst="rect">
            <a:avLst/>
          </a:prstGeom>
          <a:noFill/>
        </p:spPr>
        <p:txBody>
          <a:bodyPr wrap="none" rtlCol="0">
            <a:spAutoFit/>
          </a:bodyPr>
          <a:lstStyle/>
          <a:p>
            <a:r>
              <a:rPr lang="ja-JP" altLang="en-US" sz="3200"/>
              <a:t>自発磁化の期待値の表式</a:t>
            </a:r>
            <a:endParaRPr kumimoji="1" lang="ja-JP" altLang="en-US" sz="3200"/>
          </a:p>
        </p:txBody>
      </p:sp>
      <p:sp>
        <p:nvSpPr>
          <p:cNvPr id="5" name="テキスト ボックス 4">
            <a:extLst>
              <a:ext uri="{FF2B5EF4-FFF2-40B4-BE49-F238E27FC236}">
                <a16:creationId xmlns:a16="http://schemas.microsoft.com/office/drawing/2014/main" id="{1971A913-D8C5-4187-BA19-36A58F0C0111}"/>
              </a:ext>
            </a:extLst>
          </p:cNvPr>
          <p:cNvSpPr txBox="1"/>
          <p:nvPr/>
        </p:nvSpPr>
        <p:spPr>
          <a:xfrm>
            <a:off x="539552" y="4365104"/>
            <a:ext cx="5109091" cy="584775"/>
          </a:xfrm>
          <a:prstGeom prst="rect">
            <a:avLst/>
          </a:prstGeom>
          <a:noFill/>
        </p:spPr>
        <p:txBody>
          <a:bodyPr wrap="none" rtlCol="0">
            <a:spAutoFit/>
          </a:bodyPr>
          <a:lstStyle/>
          <a:p>
            <a:r>
              <a:rPr kumimoji="1" lang="ja-JP" altLang="en-US" sz="3200"/>
              <a:t>これの</a:t>
            </a:r>
            <a:r>
              <a:rPr lang="ja-JP" altLang="en-US" sz="3200"/>
              <a:t>グラフ</a:t>
            </a:r>
            <a:r>
              <a:rPr kumimoji="1" lang="ja-JP" altLang="en-US" sz="3200"/>
              <a:t>表現を考える</a:t>
            </a:r>
          </a:p>
        </p:txBody>
      </p:sp>
    </p:spTree>
    <p:extLst>
      <p:ext uri="{BB962C8B-B14F-4D97-AF65-F5344CB8AC3E}">
        <p14:creationId xmlns:p14="http://schemas.microsoft.com/office/powerpoint/2010/main" val="243761576"/>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A4446115-95B2-4EFD-8254-D7CF6FD683D2}"/>
              </a:ext>
            </a:extLst>
          </p:cNvPr>
          <p:cNvSpPr>
            <a:spLocks noGrp="1"/>
          </p:cNvSpPr>
          <p:nvPr>
            <p:ph type="body" sz="quarter" idx="10"/>
          </p:nvPr>
        </p:nvSpPr>
        <p:spPr/>
        <p:txBody>
          <a:bodyPr/>
          <a:lstStyle/>
          <a:p>
            <a:r>
              <a:rPr lang="ja-JP" altLang="en-US"/>
              <a:t>イジング模型の例</a:t>
            </a:r>
            <a:endParaRPr lang="en-US" altLang="ja-JP"/>
          </a:p>
        </p:txBody>
      </p:sp>
      <p:sp>
        <p:nvSpPr>
          <p:cNvPr id="3" name="楕円 2">
            <a:extLst>
              <a:ext uri="{FF2B5EF4-FFF2-40B4-BE49-F238E27FC236}">
                <a16:creationId xmlns:a16="http://schemas.microsoft.com/office/drawing/2014/main" id="{1E95AE1A-B450-40C9-A12B-00887E34E98D}"/>
              </a:ext>
            </a:extLst>
          </p:cNvPr>
          <p:cNvSpPr/>
          <p:nvPr/>
        </p:nvSpPr>
        <p:spPr>
          <a:xfrm rot="10800000">
            <a:off x="539552" y="148478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 name="楕円 3">
            <a:extLst>
              <a:ext uri="{FF2B5EF4-FFF2-40B4-BE49-F238E27FC236}">
                <a16:creationId xmlns:a16="http://schemas.microsoft.com/office/drawing/2014/main" id="{070C2A11-1D15-4649-8A0C-4FE994450A7F}"/>
              </a:ext>
            </a:extLst>
          </p:cNvPr>
          <p:cNvSpPr/>
          <p:nvPr/>
        </p:nvSpPr>
        <p:spPr>
          <a:xfrm rot="10800000">
            <a:off x="1259632" y="148478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楕円 4">
            <a:extLst>
              <a:ext uri="{FF2B5EF4-FFF2-40B4-BE49-F238E27FC236}">
                <a16:creationId xmlns:a16="http://schemas.microsoft.com/office/drawing/2014/main" id="{E8A4F1C8-ED64-4707-931D-C71A58C7DC86}"/>
              </a:ext>
            </a:extLst>
          </p:cNvPr>
          <p:cNvSpPr/>
          <p:nvPr/>
        </p:nvSpPr>
        <p:spPr>
          <a:xfrm rot="10800000">
            <a:off x="1979712" y="148478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B0BAC86E-8D2E-4221-B16A-FB61B3178CD2}"/>
              </a:ext>
            </a:extLst>
          </p:cNvPr>
          <p:cNvSpPr/>
          <p:nvPr/>
        </p:nvSpPr>
        <p:spPr>
          <a:xfrm rot="10800000">
            <a:off x="539552" y="220486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楕円 6">
            <a:extLst>
              <a:ext uri="{FF2B5EF4-FFF2-40B4-BE49-F238E27FC236}">
                <a16:creationId xmlns:a16="http://schemas.microsoft.com/office/drawing/2014/main" id="{92457090-67E5-4A61-8DD5-42792EFE0697}"/>
              </a:ext>
            </a:extLst>
          </p:cNvPr>
          <p:cNvSpPr/>
          <p:nvPr/>
        </p:nvSpPr>
        <p:spPr>
          <a:xfrm rot="10800000">
            <a:off x="1259632" y="220486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楕円 7">
            <a:extLst>
              <a:ext uri="{FF2B5EF4-FFF2-40B4-BE49-F238E27FC236}">
                <a16:creationId xmlns:a16="http://schemas.microsoft.com/office/drawing/2014/main" id="{AB3075C6-2D08-43A2-82D2-0F665EF1D4BA}"/>
              </a:ext>
            </a:extLst>
          </p:cNvPr>
          <p:cNvSpPr/>
          <p:nvPr/>
        </p:nvSpPr>
        <p:spPr>
          <a:xfrm rot="10800000">
            <a:off x="1979712" y="220486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楕円 8">
            <a:extLst>
              <a:ext uri="{FF2B5EF4-FFF2-40B4-BE49-F238E27FC236}">
                <a16:creationId xmlns:a16="http://schemas.microsoft.com/office/drawing/2014/main" id="{D4ABFD12-A995-4338-A8FE-C4FC7157E41A}"/>
              </a:ext>
            </a:extLst>
          </p:cNvPr>
          <p:cNvSpPr/>
          <p:nvPr/>
        </p:nvSpPr>
        <p:spPr>
          <a:xfrm rot="10800000">
            <a:off x="539552" y="2924944"/>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楕円 9">
            <a:extLst>
              <a:ext uri="{FF2B5EF4-FFF2-40B4-BE49-F238E27FC236}">
                <a16:creationId xmlns:a16="http://schemas.microsoft.com/office/drawing/2014/main" id="{A9957342-ADE6-4CA8-BF56-2F4C96458C6F}"/>
              </a:ext>
            </a:extLst>
          </p:cNvPr>
          <p:cNvSpPr/>
          <p:nvPr/>
        </p:nvSpPr>
        <p:spPr>
          <a:xfrm rot="10800000">
            <a:off x="1259632" y="292494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楕円 10">
            <a:extLst>
              <a:ext uri="{FF2B5EF4-FFF2-40B4-BE49-F238E27FC236}">
                <a16:creationId xmlns:a16="http://schemas.microsoft.com/office/drawing/2014/main" id="{0078D425-E74F-447E-816D-2928B6252383}"/>
              </a:ext>
            </a:extLst>
          </p:cNvPr>
          <p:cNvSpPr/>
          <p:nvPr/>
        </p:nvSpPr>
        <p:spPr>
          <a:xfrm rot="10800000">
            <a:off x="1979712" y="2924944"/>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2" name="直線コネクタ 11">
            <a:extLst>
              <a:ext uri="{FF2B5EF4-FFF2-40B4-BE49-F238E27FC236}">
                <a16:creationId xmlns:a16="http://schemas.microsoft.com/office/drawing/2014/main" id="{9CFF1B6F-5470-41F4-98FF-DE30CB3CD19F}"/>
              </a:ext>
            </a:extLst>
          </p:cNvPr>
          <p:cNvCxnSpPr>
            <a:cxnSpLocks/>
          </p:cNvCxnSpPr>
          <p:nvPr/>
        </p:nvCxnSpPr>
        <p:spPr>
          <a:xfrm>
            <a:off x="1619672" y="1664804"/>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 name="直線コネクタ 12">
            <a:extLst>
              <a:ext uri="{FF2B5EF4-FFF2-40B4-BE49-F238E27FC236}">
                <a16:creationId xmlns:a16="http://schemas.microsoft.com/office/drawing/2014/main" id="{A4A873AD-7A16-4406-9E72-38F19B550ABD}"/>
              </a:ext>
            </a:extLst>
          </p:cNvPr>
          <p:cNvCxnSpPr>
            <a:cxnSpLocks/>
          </p:cNvCxnSpPr>
          <p:nvPr/>
        </p:nvCxnSpPr>
        <p:spPr>
          <a:xfrm>
            <a:off x="1619672" y="2384884"/>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15C30282-166E-42B0-B499-9143B30EF250}"/>
              </a:ext>
            </a:extLst>
          </p:cNvPr>
          <p:cNvCxnSpPr>
            <a:cxnSpLocks/>
          </p:cNvCxnSpPr>
          <p:nvPr/>
        </p:nvCxnSpPr>
        <p:spPr>
          <a:xfrm>
            <a:off x="1439652" y="2564904"/>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ACFC55EC-B89F-44F3-878E-F3D175BA682A}"/>
              </a:ext>
            </a:extLst>
          </p:cNvPr>
          <p:cNvCxnSpPr>
            <a:cxnSpLocks/>
          </p:cNvCxnSpPr>
          <p:nvPr/>
        </p:nvCxnSpPr>
        <p:spPr>
          <a:xfrm>
            <a:off x="899592" y="3104964"/>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181BAE8D-D0AB-4CA6-90FB-2951E50F7D88}"/>
              </a:ext>
            </a:extLst>
          </p:cNvPr>
          <p:cNvCxnSpPr>
            <a:cxnSpLocks/>
          </p:cNvCxnSpPr>
          <p:nvPr/>
        </p:nvCxnSpPr>
        <p:spPr>
          <a:xfrm>
            <a:off x="899592" y="1664804"/>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BC066E7E-603A-4490-9E21-30887A5A28A0}"/>
              </a:ext>
            </a:extLst>
          </p:cNvPr>
          <p:cNvCxnSpPr>
            <a:cxnSpLocks/>
          </p:cNvCxnSpPr>
          <p:nvPr/>
        </p:nvCxnSpPr>
        <p:spPr>
          <a:xfrm>
            <a:off x="899592" y="2384884"/>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57DE6E77-6002-4B14-8717-ED1AA04E8FBC}"/>
              </a:ext>
            </a:extLst>
          </p:cNvPr>
          <p:cNvCxnSpPr>
            <a:cxnSpLocks/>
          </p:cNvCxnSpPr>
          <p:nvPr/>
        </p:nvCxnSpPr>
        <p:spPr>
          <a:xfrm>
            <a:off x="1619672" y="3104964"/>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1B52DA19-7730-4EF2-9756-697DF4933C26}"/>
              </a:ext>
            </a:extLst>
          </p:cNvPr>
          <p:cNvCxnSpPr>
            <a:cxnSpLocks/>
          </p:cNvCxnSpPr>
          <p:nvPr/>
        </p:nvCxnSpPr>
        <p:spPr>
          <a:xfrm>
            <a:off x="2159732" y="256490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3F803931-DCC5-4B3D-AC93-9B0C433860B6}"/>
              </a:ext>
            </a:extLst>
          </p:cNvPr>
          <p:cNvCxnSpPr>
            <a:cxnSpLocks/>
          </p:cNvCxnSpPr>
          <p:nvPr/>
        </p:nvCxnSpPr>
        <p:spPr>
          <a:xfrm>
            <a:off x="2159732" y="184482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9D182AA1-DEDA-4C65-9688-51E28CA5E781}"/>
              </a:ext>
            </a:extLst>
          </p:cNvPr>
          <p:cNvCxnSpPr>
            <a:cxnSpLocks/>
          </p:cNvCxnSpPr>
          <p:nvPr/>
        </p:nvCxnSpPr>
        <p:spPr>
          <a:xfrm>
            <a:off x="1439652" y="184482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BA8CC474-4952-4679-8505-23D94C33564E}"/>
              </a:ext>
            </a:extLst>
          </p:cNvPr>
          <p:cNvCxnSpPr>
            <a:cxnSpLocks/>
          </p:cNvCxnSpPr>
          <p:nvPr/>
        </p:nvCxnSpPr>
        <p:spPr>
          <a:xfrm>
            <a:off x="719572" y="184482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D981E120-70FB-4D35-88CA-072A1328A545}"/>
              </a:ext>
            </a:extLst>
          </p:cNvPr>
          <p:cNvCxnSpPr>
            <a:cxnSpLocks/>
          </p:cNvCxnSpPr>
          <p:nvPr/>
        </p:nvCxnSpPr>
        <p:spPr>
          <a:xfrm>
            <a:off x="719572" y="2564904"/>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矢印コネクタ 24">
            <a:extLst>
              <a:ext uri="{FF2B5EF4-FFF2-40B4-BE49-F238E27FC236}">
                <a16:creationId xmlns:a16="http://schemas.microsoft.com/office/drawing/2014/main" id="{1AB4F204-A16C-4230-B282-975CD13B9812}"/>
              </a:ext>
            </a:extLst>
          </p:cNvPr>
          <p:cNvCxnSpPr>
            <a:stCxn id="3" idx="0"/>
            <a:endCxn id="3" idx="4"/>
          </p:cNvCxnSpPr>
          <p:nvPr/>
        </p:nvCxnSpPr>
        <p:spPr>
          <a:xfrm flipV="1">
            <a:off x="719572" y="148478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6" name="直線矢印コネクタ 25">
            <a:extLst>
              <a:ext uri="{FF2B5EF4-FFF2-40B4-BE49-F238E27FC236}">
                <a16:creationId xmlns:a16="http://schemas.microsoft.com/office/drawing/2014/main" id="{DF70FEBD-99EE-4007-AAC8-61C91F7989B2}"/>
              </a:ext>
            </a:extLst>
          </p:cNvPr>
          <p:cNvCxnSpPr>
            <a:cxnSpLocks/>
            <a:stCxn id="4" idx="0"/>
            <a:endCxn id="4" idx="4"/>
          </p:cNvCxnSpPr>
          <p:nvPr/>
        </p:nvCxnSpPr>
        <p:spPr>
          <a:xfrm flipV="1">
            <a:off x="1439652" y="148478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9" name="直線矢印コネクタ 28">
            <a:extLst>
              <a:ext uri="{FF2B5EF4-FFF2-40B4-BE49-F238E27FC236}">
                <a16:creationId xmlns:a16="http://schemas.microsoft.com/office/drawing/2014/main" id="{4AA7DB7A-5AD9-4091-B8C9-0FF478F31C66}"/>
              </a:ext>
            </a:extLst>
          </p:cNvPr>
          <p:cNvCxnSpPr>
            <a:cxnSpLocks/>
            <a:stCxn id="7" idx="0"/>
            <a:endCxn id="7" idx="4"/>
          </p:cNvCxnSpPr>
          <p:nvPr/>
        </p:nvCxnSpPr>
        <p:spPr>
          <a:xfrm flipV="1">
            <a:off x="1439652" y="220486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2" name="直線矢印コネクタ 31">
            <a:extLst>
              <a:ext uri="{FF2B5EF4-FFF2-40B4-BE49-F238E27FC236}">
                <a16:creationId xmlns:a16="http://schemas.microsoft.com/office/drawing/2014/main" id="{2A1E2415-81ED-43E9-8560-FDE2E59FD40B}"/>
              </a:ext>
            </a:extLst>
          </p:cNvPr>
          <p:cNvCxnSpPr>
            <a:cxnSpLocks/>
            <a:stCxn id="6" idx="0"/>
            <a:endCxn id="6" idx="4"/>
          </p:cNvCxnSpPr>
          <p:nvPr/>
        </p:nvCxnSpPr>
        <p:spPr>
          <a:xfrm flipV="1">
            <a:off x="719572" y="220486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61C73CC1-3790-48C4-B05C-6DE14AE636AE}"/>
              </a:ext>
            </a:extLst>
          </p:cNvPr>
          <p:cNvCxnSpPr>
            <a:cxnSpLocks/>
            <a:stCxn id="9" idx="0"/>
            <a:endCxn id="9" idx="4"/>
          </p:cNvCxnSpPr>
          <p:nvPr/>
        </p:nvCxnSpPr>
        <p:spPr>
          <a:xfrm flipV="1">
            <a:off x="719572" y="292494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9" name="直線矢印コネクタ 38">
            <a:extLst>
              <a:ext uri="{FF2B5EF4-FFF2-40B4-BE49-F238E27FC236}">
                <a16:creationId xmlns:a16="http://schemas.microsoft.com/office/drawing/2014/main" id="{6201D595-993D-4837-A2B7-7AF0F4CE736E}"/>
              </a:ext>
            </a:extLst>
          </p:cNvPr>
          <p:cNvCxnSpPr>
            <a:cxnSpLocks/>
            <a:stCxn id="5" idx="4"/>
            <a:endCxn id="5" idx="0"/>
          </p:cNvCxnSpPr>
          <p:nvPr/>
        </p:nvCxnSpPr>
        <p:spPr>
          <a:xfrm>
            <a:off x="2159732" y="148478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直線矢印コネクタ 41">
            <a:extLst>
              <a:ext uri="{FF2B5EF4-FFF2-40B4-BE49-F238E27FC236}">
                <a16:creationId xmlns:a16="http://schemas.microsoft.com/office/drawing/2014/main" id="{F636D513-6562-4790-A371-A97C9670ACD6}"/>
              </a:ext>
            </a:extLst>
          </p:cNvPr>
          <p:cNvCxnSpPr>
            <a:cxnSpLocks/>
            <a:stCxn id="8" idx="4"/>
            <a:endCxn id="8" idx="0"/>
          </p:cNvCxnSpPr>
          <p:nvPr/>
        </p:nvCxnSpPr>
        <p:spPr>
          <a:xfrm>
            <a:off x="2159732" y="220486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5" name="直線矢印コネクタ 44">
            <a:extLst>
              <a:ext uri="{FF2B5EF4-FFF2-40B4-BE49-F238E27FC236}">
                <a16:creationId xmlns:a16="http://schemas.microsoft.com/office/drawing/2014/main" id="{0F8CC82D-7A1F-458B-B07F-3B210AD1A319}"/>
              </a:ext>
            </a:extLst>
          </p:cNvPr>
          <p:cNvCxnSpPr>
            <a:cxnSpLocks/>
            <a:stCxn id="11" idx="4"/>
            <a:endCxn id="11" idx="0"/>
          </p:cNvCxnSpPr>
          <p:nvPr/>
        </p:nvCxnSpPr>
        <p:spPr>
          <a:xfrm>
            <a:off x="2159732" y="292494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8" name="直線矢印コネクタ 47">
            <a:extLst>
              <a:ext uri="{FF2B5EF4-FFF2-40B4-BE49-F238E27FC236}">
                <a16:creationId xmlns:a16="http://schemas.microsoft.com/office/drawing/2014/main" id="{A33E428F-BA9E-4D3C-B6EB-F28BFA334163}"/>
              </a:ext>
            </a:extLst>
          </p:cNvPr>
          <p:cNvCxnSpPr>
            <a:cxnSpLocks/>
            <a:stCxn id="10" idx="4"/>
            <a:endCxn id="10" idx="0"/>
          </p:cNvCxnSpPr>
          <p:nvPr/>
        </p:nvCxnSpPr>
        <p:spPr>
          <a:xfrm>
            <a:off x="1439652" y="2924944"/>
            <a:ext cx="0" cy="360040"/>
          </a:xfrm>
          <a:prstGeom prst="straightConnector1">
            <a:avLst/>
          </a:prstGeom>
          <a:ln>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mc:Choice xmlns:a14="http://schemas.microsoft.com/office/drawing/2010/main" Requires="a14">
          <p:sp>
            <p:nvSpPr>
              <p:cNvPr id="52" name="テキスト ボックス 51">
                <a:extLst>
                  <a:ext uri="{FF2B5EF4-FFF2-40B4-BE49-F238E27FC236}">
                    <a16:creationId xmlns:a16="http://schemas.microsoft.com/office/drawing/2014/main" id="{2298F5BA-4FDB-4E3C-986C-BBE864CF02CC}"/>
                  </a:ext>
                </a:extLst>
              </p:cNvPr>
              <p:cNvSpPr txBox="1"/>
              <p:nvPr/>
            </p:nvSpPr>
            <p:spPr>
              <a:xfrm>
                <a:off x="2699792" y="1412776"/>
                <a:ext cx="6288901" cy="2246769"/>
              </a:xfrm>
              <a:prstGeom prst="rect">
                <a:avLst/>
              </a:prstGeom>
              <a:noFill/>
            </p:spPr>
            <p:txBody>
              <a:bodyPr wrap="none" rtlCol="0">
                <a:spAutoFit/>
              </a:bodyPr>
              <a:lstStyle/>
              <a:p>
                <a:r>
                  <a:rPr kumimoji="1" lang="ja-JP" altLang="en-US" sz="2800"/>
                  <a:t>クラスターを「グループ」だと思う</a:t>
                </a:r>
                <a:endParaRPr kumimoji="1" lang="en-US" altLang="ja-JP" sz="2800"/>
              </a:p>
              <a:p>
                <a:r>
                  <a:rPr kumimoji="1" lang="ja-JP" altLang="en-US" sz="2800"/>
                  <a:t>クラスターに通し番号</a:t>
                </a:r>
                <a14:m>
                  <m:oMath xmlns:m="http://schemas.openxmlformats.org/officeDocument/2006/math">
                    <m:r>
                      <a:rPr kumimoji="1" lang="en-US" altLang="ja-JP" sz="2800" b="0" i="1" smtClean="0">
                        <a:latin typeface="Cambria Math" panose="02040503050406030204" pitchFamily="18" charset="0"/>
                      </a:rPr>
                      <m:t>𝑘</m:t>
                    </m:r>
                  </m:oMath>
                </a14:m>
                <a:r>
                  <a:rPr kumimoji="1" lang="ja-JP" altLang="en-US" sz="2800"/>
                  <a:t>をつける</a:t>
                </a:r>
                <a:endParaRPr kumimoji="1" lang="en-US" altLang="ja-JP" sz="2800"/>
              </a:p>
              <a:p>
                <a:r>
                  <a:rPr lang="ja-JP" altLang="en-US" sz="2800"/>
                  <a:t>クラスター内のスピンは全て同じ向き</a:t>
                </a:r>
                <a:endParaRPr lang="en-US" altLang="ja-JP" sz="2800"/>
              </a:p>
              <a:p>
                <a:r>
                  <a:rPr kumimoji="1" lang="ja-JP" altLang="en-US" sz="2800"/>
                  <a:t>→ </a:t>
                </a:r>
                <a14:m>
                  <m:oMath xmlns:m="http://schemas.openxmlformats.org/officeDocument/2006/math">
                    <m:sSub>
                      <m:sSubPr>
                        <m:ctrlPr>
                          <a:rPr kumimoji="1" lang="en-US" altLang="ja-JP" sz="2800" b="0" i="1" smtClean="0">
                            <a:latin typeface="Cambria Math" panose="02040503050406030204" pitchFamily="18" charset="0"/>
                          </a:rPr>
                        </m:ctrlPr>
                      </m:sSubPr>
                      <m:e>
                        <m:acc>
                          <m:accPr>
                            <m:chr m:val="̃"/>
                            <m:ctrlPr>
                              <a:rPr kumimoji="1" lang="en-US" altLang="ja-JP" sz="2800" b="0" i="1" smtClean="0">
                                <a:latin typeface="Cambria Math" panose="02040503050406030204" pitchFamily="18" charset="0"/>
                              </a:rPr>
                            </m:ctrlPr>
                          </m:accPr>
                          <m:e>
                            <m:r>
                              <a:rPr kumimoji="1" lang="en-US" altLang="ja-JP" sz="2800" b="0" i="1" smtClean="0">
                                <a:latin typeface="Cambria Math" panose="02040503050406030204" pitchFamily="18" charset="0"/>
                              </a:rPr>
                              <m:t>𝜎</m:t>
                            </m:r>
                          </m:e>
                        </m:acc>
                      </m:e>
                      <m:sub>
                        <m:r>
                          <a:rPr kumimoji="1" lang="en-US" altLang="ja-JP" sz="2800" b="0" i="1" smtClean="0">
                            <a:latin typeface="Cambria Math" panose="02040503050406030204" pitchFamily="18" charset="0"/>
                          </a:rPr>
                          <m:t>𝑘</m:t>
                        </m:r>
                      </m:sub>
                    </m:sSub>
                    <m:r>
                      <a:rPr lang="ja-JP" altLang="en-US" sz="2800" i="1">
                        <a:latin typeface="Cambria Math" panose="02040503050406030204" pitchFamily="18" charset="0"/>
                      </a:rPr>
                      <m:t>と</m:t>
                    </m:r>
                  </m:oMath>
                </a14:m>
                <a:r>
                  <a:rPr kumimoji="1" lang="ja-JP" altLang="en-US" sz="2800"/>
                  <a:t>する</a:t>
                </a:r>
                <a:endParaRPr kumimoji="1" lang="en-US" altLang="ja-JP" sz="2800"/>
              </a:p>
              <a:p>
                <a:r>
                  <a:rPr kumimoji="1" lang="ja-JP" altLang="en-US" sz="2800"/>
                  <a:t>クラスター内のスピン数を</a:t>
                </a:r>
                <a14:m>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𝑛</m:t>
                        </m:r>
                      </m:e>
                      <m:sub>
                        <m:r>
                          <a:rPr kumimoji="1" lang="en-US" altLang="ja-JP" sz="2800" b="0" i="1" smtClean="0">
                            <a:latin typeface="Cambria Math" panose="02040503050406030204" pitchFamily="18" charset="0"/>
                          </a:rPr>
                          <m:t>𝑘</m:t>
                        </m:r>
                      </m:sub>
                    </m:sSub>
                  </m:oMath>
                </a14:m>
                <a:r>
                  <a:rPr kumimoji="1" lang="ja-JP" altLang="en-US" sz="2800"/>
                  <a:t>とする</a:t>
                </a:r>
              </a:p>
            </p:txBody>
          </p:sp>
        </mc:Choice>
        <mc:Fallback>
          <p:sp>
            <p:nvSpPr>
              <p:cNvPr id="52" name="テキスト ボックス 51">
                <a:extLst>
                  <a:ext uri="{FF2B5EF4-FFF2-40B4-BE49-F238E27FC236}">
                    <a16:creationId xmlns:a16="http://schemas.microsoft.com/office/drawing/2014/main" id="{2298F5BA-4FDB-4E3C-986C-BBE864CF02CC}"/>
                  </a:ext>
                </a:extLst>
              </p:cNvPr>
              <p:cNvSpPr txBox="1">
                <a:spLocks noRot="1" noChangeAspect="1" noMove="1" noResize="1" noEditPoints="1" noAdjustHandles="1" noChangeArrowheads="1" noChangeShapeType="1" noTextEdit="1"/>
              </p:cNvSpPr>
              <p:nvPr/>
            </p:nvSpPr>
            <p:spPr>
              <a:xfrm>
                <a:off x="2699792" y="1412776"/>
                <a:ext cx="6288901" cy="2246769"/>
              </a:xfrm>
              <a:prstGeom prst="rect">
                <a:avLst/>
              </a:prstGeom>
              <a:blipFill>
                <a:blip r:embed="rId2"/>
                <a:stretch>
                  <a:fillRect l="-2035" t="-3804" r="-969" b="-5978"/>
                </a:stretch>
              </a:blipFill>
            </p:spPr>
            <p:txBody>
              <a:bodyPr/>
              <a:lstStyle/>
              <a:p>
                <a:r>
                  <a:rPr lang="ja-JP" altLang="en-US">
                    <a:noFill/>
                  </a:rPr>
                  <a:t> </a:t>
                </a:r>
              </a:p>
            </p:txBody>
          </p:sp>
        </mc:Fallback>
      </mc:AlternateContent>
      <mc:AlternateContent xmlns:mc="http://schemas.openxmlformats.org/markup-compatibility/2006">
        <mc:Choice xmlns:a14="http://schemas.microsoft.com/office/drawing/2010/main" Requires="a14">
          <p:sp>
            <p:nvSpPr>
              <p:cNvPr id="53" name="テキスト ボックス 52">
                <a:extLst>
                  <a:ext uri="{FF2B5EF4-FFF2-40B4-BE49-F238E27FC236}">
                    <a16:creationId xmlns:a16="http://schemas.microsoft.com/office/drawing/2014/main" id="{8363ADC1-9C6B-4F75-A665-F42A01A42225}"/>
                  </a:ext>
                </a:extLst>
              </p:cNvPr>
              <p:cNvSpPr txBox="1"/>
              <p:nvPr/>
            </p:nvSpPr>
            <p:spPr>
              <a:xfrm>
                <a:off x="323528" y="4077072"/>
                <a:ext cx="7763536" cy="174823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begChr m:val="⟨"/>
                          <m:endChr m:val="⟩"/>
                          <m:ctrlPr>
                            <a:rPr kumimoji="1" lang="en-US" altLang="ja-JP" sz="3600" i="1" smtClean="0">
                              <a:latin typeface="Cambria Math" panose="02040503050406030204" pitchFamily="18" charset="0"/>
                            </a:rPr>
                          </m:ctrlPr>
                        </m:dPr>
                        <m:e>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𝑚</m:t>
                              </m:r>
                            </m:e>
                            <m:sup>
                              <m:r>
                                <a:rPr kumimoji="1" lang="en-US" altLang="ja-JP" sz="3600" b="0" i="1" smtClean="0">
                                  <a:latin typeface="Cambria Math" panose="02040503050406030204" pitchFamily="18" charset="0"/>
                                </a:rPr>
                                <m:t>2</m:t>
                              </m:r>
                            </m:sup>
                          </m:sSup>
                        </m:e>
                      </m:d>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𝑍</m:t>
                              </m:r>
                            </m:e>
                            <m:sup>
                              <m:r>
                                <a:rPr kumimoji="1" lang="en-US" altLang="ja-JP" sz="3600" b="0" i="1" smtClean="0">
                                  <a:latin typeface="Cambria Math" panose="02040503050406030204" pitchFamily="18" charset="0"/>
                                </a:rPr>
                                <m:t>−1</m:t>
                              </m:r>
                            </m:sup>
                          </m:sSup>
                        </m:num>
                        <m:den>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𝑁</m:t>
                              </m:r>
                            </m:e>
                            <m:sup>
                              <m:r>
                                <a:rPr kumimoji="1" lang="en-US" altLang="ja-JP" sz="3600" b="0" i="1" smtClean="0">
                                  <a:latin typeface="Cambria Math" panose="02040503050406030204" pitchFamily="18" charset="0"/>
                                </a:rPr>
                                <m:t>2</m:t>
                              </m:r>
                            </m:sup>
                          </m:sSup>
                        </m:den>
                      </m:f>
                      <m:nary>
                        <m:naryPr>
                          <m:chr m:val="∑"/>
                          <m:supHide m:val="on"/>
                          <m:ctrlPr>
                            <a:rPr kumimoji="1" lang="en-US" altLang="ja-JP" sz="3600" b="0" i="1" smtClean="0">
                              <a:latin typeface="Cambria Math" panose="02040503050406030204" pitchFamily="18" charset="0"/>
                            </a:rPr>
                          </m:ctrlPr>
                        </m:naryPr>
                        <m:sub>
                          <m:d>
                            <m:dPr>
                              <m:begChr m:val="{"/>
                              <m:endChr m:val="}"/>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𝑔</m:t>
                              </m:r>
                            </m:e>
                          </m:d>
                        </m:sub>
                        <m:sup/>
                        <m:e>
                          <m:r>
                            <a:rPr kumimoji="1" lang="en-US" altLang="ja-JP" sz="3600" b="0" i="1" smtClean="0">
                              <a:latin typeface="Cambria Math" panose="02040503050406030204" pitchFamily="18" charset="0"/>
                            </a:rPr>
                            <m:t>𝑤</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𝑔</m:t>
                              </m:r>
                            </m:e>
                          </m:d>
                          <m:sSup>
                            <m:sSupPr>
                              <m:ctrlPr>
                                <a:rPr kumimoji="1" lang="en-US" altLang="ja-JP" sz="3600" b="0" i="1" smtClean="0">
                                  <a:latin typeface="Cambria Math" panose="02040503050406030204" pitchFamily="18" charset="0"/>
                                </a:rPr>
                              </m:ctrlPr>
                            </m:sSupPr>
                            <m:e>
                              <m:nary>
                                <m:naryPr>
                                  <m:chr m:val="∑"/>
                                  <m:supHide m:val="on"/>
                                  <m:ctrlPr>
                                    <a:rPr kumimoji="1" lang="en-US" altLang="ja-JP" sz="3600" b="0" i="1" smtClean="0">
                                      <a:latin typeface="Cambria Math" panose="02040503050406030204" pitchFamily="18" charset="0"/>
                                    </a:rPr>
                                  </m:ctrlPr>
                                </m:naryPr>
                                <m:sub>
                                  <m:d>
                                    <m:dPr>
                                      <m:begChr m:val="{"/>
                                      <m:endChr m:val="}"/>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acc>
                                            <m:accPr>
                                              <m:chr m:val="̃"/>
                                              <m:ctrlPr>
                                                <a:rPr kumimoji="1" lang="en-US" altLang="ja-JP" sz="3600" b="0" i="1" smtClean="0">
                                                  <a:latin typeface="Cambria Math" panose="02040503050406030204" pitchFamily="18" charset="0"/>
                                                </a:rPr>
                                              </m:ctrlPr>
                                            </m:accPr>
                                            <m:e>
                                              <m:r>
                                                <m:rPr>
                                                  <m:brk m:alnAt="7"/>
                                                </m:rPr>
                                                <a:rPr kumimoji="1" lang="en-US" altLang="ja-JP" sz="3600" b="0" i="1" smtClean="0">
                                                  <a:latin typeface="Cambria Math" panose="02040503050406030204" pitchFamily="18" charset="0"/>
                                                </a:rPr>
                                                <m:t>𝜎</m:t>
                                              </m:r>
                                            </m:e>
                                          </m:acc>
                                        </m:e>
                                        <m:sub>
                                          <m:r>
                                            <m:rPr>
                                              <m:brk m:alnAt="7"/>
                                            </m:rPr>
                                            <a:rPr kumimoji="1" lang="en-US" altLang="ja-JP" sz="3600" b="0" i="1" smtClean="0">
                                              <a:latin typeface="Cambria Math" panose="02040503050406030204" pitchFamily="18" charset="0"/>
                                            </a:rPr>
                                            <m:t>𝑘</m:t>
                                          </m:r>
                                        </m:sub>
                                      </m:sSub>
                                    </m:e>
                                  </m:d>
                                </m:sub>
                                <m:sup/>
                                <m:e>
                                  <m:d>
                                    <m:dPr>
                                      <m:ctrlPr>
                                        <a:rPr kumimoji="1" lang="en-US" altLang="ja-JP" sz="3600" b="0" i="1" smtClean="0">
                                          <a:latin typeface="Cambria Math" panose="02040503050406030204" pitchFamily="18" charset="0"/>
                                        </a:rPr>
                                      </m:ctrlPr>
                                    </m:dPr>
                                    <m:e>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𝑘</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𝑛</m:t>
                                              </m:r>
                                            </m:e>
                                            <m:sub>
                                              <m:r>
                                                <a:rPr kumimoji="1" lang="en-US" altLang="ja-JP" sz="3600" b="0" i="1" smtClean="0">
                                                  <a:latin typeface="Cambria Math" panose="02040503050406030204" pitchFamily="18" charset="0"/>
                                                </a:rPr>
                                                <m:t>𝑘</m:t>
                                              </m:r>
                                            </m:sub>
                                          </m:sSub>
                                          <m:r>
                                            <a:rPr kumimoji="1" lang="en-US" altLang="ja-JP" sz="3600" b="0" i="1" smtClean="0">
                                              <a:latin typeface="Cambria Math" panose="02040503050406030204" pitchFamily="18" charset="0"/>
                                            </a:rPr>
                                            <m:t> </m:t>
                                          </m:r>
                                          <m:sSub>
                                            <m:sSubPr>
                                              <m:ctrlPr>
                                                <a:rPr kumimoji="1" lang="en-US" altLang="ja-JP" sz="3600" b="0" i="1" smtClean="0">
                                                  <a:latin typeface="Cambria Math" panose="02040503050406030204" pitchFamily="18" charset="0"/>
                                                </a:rPr>
                                              </m:ctrlPr>
                                            </m:sSubPr>
                                            <m:e>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𝜎</m:t>
                                                  </m:r>
                                                </m:e>
                                              </m:acc>
                                            </m:e>
                                            <m:sub>
                                              <m:r>
                                                <a:rPr kumimoji="1" lang="en-US" altLang="ja-JP" sz="3600" b="0" i="1" smtClean="0">
                                                  <a:latin typeface="Cambria Math" panose="02040503050406030204" pitchFamily="18" charset="0"/>
                                                </a:rPr>
                                                <m:t>𝑘</m:t>
                                              </m:r>
                                            </m:sub>
                                          </m:sSub>
                                        </m:e>
                                      </m:nary>
                                    </m:e>
                                  </m:d>
                                </m:e>
                              </m:nary>
                            </m:e>
                            <m:sup>
                              <m:r>
                                <a:rPr kumimoji="1" lang="en-US" altLang="ja-JP" sz="3600" b="0" i="1" smtClean="0">
                                  <a:latin typeface="Cambria Math" panose="02040503050406030204" pitchFamily="18" charset="0"/>
                                </a:rPr>
                                <m:t>2</m:t>
                              </m:r>
                            </m:sup>
                          </m:sSup>
                        </m:e>
                      </m:nary>
                    </m:oMath>
                  </m:oMathPara>
                </a14:m>
                <a:endParaRPr kumimoji="1" lang="ja-JP" altLang="en-US" sz="3600"/>
              </a:p>
            </p:txBody>
          </p:sp>
        </mc:Choice>
        <mc:Fallback>
          <p:sp>
            <p:nvSpPr>
              <p:cNvPr id="53" name="テキスト ボックス 52">
                <a:extLst>
                  <a:ext uri="{FF2B5EF4-FFF2-40B4-BE49-F238E27FC236}">
                    <a16:creationId xmlns:a16="http://schemas.microsoft.com/office/drawing/2014/main" id="{8363ADC1-9C6B-4F75-A665-F42A01A42225}"/>
                  </a:ext>
                </a:extLst>
              </p:cNvPr>
              <p:cNvSpPr txBox="1">
                <a:spLocks noRot="1" noChangeAspect="1" noMove="1" noResize="1" noEditPoints="1" noAdjustHandles="1" noChangeArrowheads="1" noChangeShapeType="1" noTextEdit="1"/>
              </p:cNvSpPr>
              <p:nvPr/>
            </p:nvSpPr>
            <p:spPr>
              <a:xfrm>
                <a:off x="323528" y="4077072"/>
                <a:ext cx="7763536" cy="1748236"/>
              </a:xfrm>
              <a:prstGeom prst="rect">
                <a:avLst/>
              </a:prstGeom>
              <a:blipFill>
                <a:blip r:embed="rId3"/>
                <a:stretch>
                  <a:fillRect/>
                </a:stretch>
              </a:blipFill>
            </p:spPr>
            <p:txBody>
              <a:bodyPr/>
              <a:lstStyle/>
              <a:p>
                <a:r>
                  <a:rPr lang="ja-JP" altLang="en-US">
                    <a:noFill/>
                  </a:rPr>
                  <a:t> </a:t>
                </a:r>
              </a:p>
            </p:txBody>
          </p:sp>
        </mc:Fallback>
      </mc:AlternateContent>
      <p:sp>
        <p:nvSpPr>
          <p:cNvPr id="54" name="四角形: 角を丸くする 53">
            <a:extLst>
              <a:ext uri="{FF2B5EF4-FFF2-40B4-BE49-F238E27FC236}">
                <a16:creationId xmlns:a16="http://schemas.microsoft.com/office/drawing/2014/main" id="{9FFFD049-F526-45BD-A88D-C3D098E384EA}"/>
              </a:ext>
            </a:extLst>
          </p:cNvPr>
          <p:cNvSpPr/>
          <p:nvPr/>
        </p:nvSpPr>
        <p:spPr>
          <a:xfrm>
            <a:off x="4572000" y="3933056"/>
            <a:ext cx="3600400" cy="2016224"/>
          </a:xfrm>
          <a:prstGeom prst="roundRect">
            <a:avLst/>
          </a:prstGeom>
          <a:noFill/>
          <a:ln w="28575">
            <a:solidFill>
              <a:srgbClr val="FF0000"/>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5" name="テキスト ボックス 54">
            <a:extLst>
              <a:ext uri="{FF2B5EF4-FFF2-40B4-BE49-F238E27FC236}">
                <a16:creationId xmlns:a16="http://schemas.microsoft.com/office/drawing/2014/main" id="{870B13CF-83EE-4CB0-9A7A-76C95DE18930}"/>
              </a:ext>
            </a:extLst>
          </p:cNvPr>
          <p:cNvSpPr txBox="1"/>
          <p:nvPr/>
        </p:nvSpPr>
        <p:spPr>
          <a:xfrm>
            <a:off x="4944521" y="6165304"/>
            <a:ext cx="2723823" cy="369332"/>
          </a:xfrm>
          <a:prstGeom prst="rect">
            <a:avLst/>
          </a:prstGeom>
          <a:noFill/>
        </p:spPr>
        <p:txBody>
          <a:bodyPr wrap="none" rtlCol="0">
            <a:spAutoFit/>
          </a:bodyPr>
          <a:lstStyle/>
          <a:p>
            <a:r>
              <a:rPr lang="ja-JP" altLang="en-US"/>
              <a:t>ここが厳密に計算できる</a:t>
            </a:r>
            <a:endParaRPr kumimoji="1" lang="ja-JP" altLang="en-US"/>
          </a:p>
        </p:txBody>
      </p:sp>
    </p:spTree>
    <p:extLst>
      <p:ext uri="{BB962C8B-B14F-4D97-AF65-F5344CB8AC3E}">
        <p14:creationId xmlns:p14="http://schemas.microsoft.com/office/powerpoint/2010/main" val="2656059640"/>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EE5194EA-9C93-43CF-9036-A6A4F8BB701D}"/>
              </a:ext>
            </a:extLst>
          </p:cNvPr>
          <p:cNvSpPr>
            <a:spLocks noGrp="1"/>
          </p:cNvSpPr>
          <p:nvPr>
            <p:ph type="body" sz="quarter" idx="10"/>
          </p:nvPr>
        </p:nvSpPr>
        <p:spPr/>
        <p:txBody>
          <a:bodyPr/>
          <a:lstStyle/>
          <a:p>
            <a:endParaRPr kumimoji="1" lang="ja-JP" altLang="en-US"/>
          </a:p>
        </p:txBody>
      </p:sp>
      <mc:AlternateContent xmlns:mc="http://schemas.openxmlformats.org/markup-compatibility/2006">
        <mc:Choice xmlns:a14="http://schemas.microsoft.com/office/drawing/2010/main" Requires="a14">
          <p:sp>
            <p:nvSpPr>
              <p:cNvPr id="3" name="テキスト ボックス 2">
                <a:extLst>
                  <a:ext uri="{FF2B5EF4-FFF2-40B4-BE49-F238E27FC236}">
                    <a16:creationId xmlns:a16="http://schemas.microsoft.com/office/drawing/2014/main" id="{887F145D-9698-42BD-905B-4FC3D5BC09EB}"/>
                  </a:ext>
                </a:extLst>
              </p:cNvPr>
              <p:cNvSpPr txBox="1"/>
              <p:nvPr/>
            </p:nvSpPr>
            <p:spPr>
              <a:xfrm>
                <a:off x="323528" y="1052736"/>
                <a:ext cx="7763536" cy="1748236"/>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d>
                        <m:dPr>
                          <m:begChr m:val="⟨"/>
                          <m:endChr m:val="⟩"/>
                          <m:ctrlPr>
                            <a:rPr kumimoji="1" lang="en-US" altLang="ja-JP" sz="3600" i="1" smtClean="0">
                              <a:latin typeface="Cambria Math" panose="02040503050406030204" pitchFamily="18" charset="0"/>
                            </a:rPr>
                          </m:ctrlPr>
                        </m:dPr>
                        <m:e>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𝑚</m:t>
                              </m:r>
                            </m:e>
                            <m:sup>
                              <m:r>
                                <a:rPr kumimoji="1" lang="en-US" altLang="ja-JP" sz="3600" b="0" i="1" smtClean="0">
                                  <a:latin typeface="Cambria Math" panose="02040503050406030204" pitchFamily="18" charset="0"/>
                                </a:rPr>
                                <m:t>2</m:t>
                              </m:r>
                            </m:sup>
                          </m:sSup>
                        </m:e>
                      </m:d>
                      <m:r>
                        <a:rPr kumimoji="1" lang="en-US" altLang="ja-JP" sz="3600" b="0" i="1" smtClean="0">
                          <a:latin typeface="Cambria Math" panose="02040503050406030204" pitchFamily="18" charset="0"/>
                        </a:rPr>
                        <m:t>=</m:t>
                      </m:r>
                      <m:f>
                        <m:fPr>
                          <m:ctrlPr>
                            <a:rPr kumimoji="1" lang="en-US" altLang="ja-JP" sz="3600" b="0" i="1" smtClean="0">
                              <a:latin typeface="Cambria Math" panose="02040503050406030204" pitchFamily="18" charset="0"/>
                            </a:rPr>
                          </m:ctrlPr>
                        </m:fPr>
                        <m:num>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𝑍</m:t>
                              </m:r>
                            </m:e>
                            <m:sup>
                              <m:r>
                                <a:rPr kumimoji="1" lang="en-US" altLang="ja-JP" sz="3600" b="0" i="1" smtClean="0">
                                  <a:latin typeface="Cambria Math" panose="02040503050406030204" pitchFamily="18" charset="0"/>
                                </a:rPr>
                                <m:t>−1</m:t>
                              </m:r>
                            </m:sup>
                          </m:sSup>
                        </m:num>
                        <m:den>
                          <m:sSup>
                            <m:sSupPr>
                              <m:ctrlPr>
                                <a:rPr kumimoji="1" lang="en-US" altLang="ja-JP" sz="3600" b="0" i="1" smtClean="0">
                                  <a:latin typeface="Cambria Math" panose="02040503050406030204" pitchFamily="18" charset="0"/>
                                </a:rPr>
                              </m:ctrlPr>
                            </m:sSupPr>
                            <m:e>
                              <m:r>
                                <a:rPr kumimoji="1" lang="en-US" altLang="ja-JP" sz="3600" b="0" i="1" smtClean="0">
                                  <a:latin typeface="Cambria Math" panose="02040503050406030204" pitchFamily="18" charset="0"/>
                                </a:rPr>
                                <m:t>𝑁</m:t>
                              </m:r>
                            </m:e>
                            <m:sup>
                              <m:r>
                                <a:rPr kumimoji="1" lang="en-US" altLang="ja-JP" sz="3600" b="0" i="1" smtClean="0">
                                  <a:latin typeface="Cambria Math" panose="02040503050406030204" pitchFamily="18" charset="0"/>
                                </a:rPr>
                                <m:t>2</m:t>
                              </m:r>
                            </m:sup>
                          </m:sSup>
                        </m:den>
                      </m:f>
                      <m:nary>
                        <m:naryPr>
                          <m:chr m:val="∑"/>
                          <m:supHide m:val="on"/>
                          <m:ctrlPr>
                            <a:rPr kumimoji="1" lang="en-US" altLang="ja-JP" sz="3600" b="0" i="1" smtClean="0">
                              <a:latin typeface="Cambria Math" panose="02040503050406030204" pitchFamily="18" charset="0"/>
                            </a:rPr>
                          </m:ctrlPr>
                        </m:naryPr>
                        <m:sub>
                          <m:d>
                            <m:dPr>
                              <m:begChr m:val="{"/>
                              <m:endChr m:val="}"/>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𝑔</m:t>
                              </m:r>
                            </m:e>
                          </m:d>
                        </m:sub>
                        <m:sup/>
                        <m:e>
                          <m:r>
                            <a:rPr kumimoji="1" lang="en-US" altLang="ja-JP" sz="3600" b="0" i="1" smtClean="0">
                              <a:latin typeface="Cambria Math" panose="02040503050406030204" pitchFamily="18" charset="0"/>
                            </a:rPr>
                            <m:t>𝑤</m:t>
                          </m:r>
                          <m:d>
                            <m:dPr>
                              <m:ctrlPr>
                                <a:rPr kumimoji="1" lang="en-US" altLang="ja-JP" sz="3600" b="0" i="1" smtClean="0">
                                  <a:latin typeface="Cambria Math" panose="02040503050406030204" pitchFamily="18" charset="0"/>
                                </a:rPr>
                              </m:ctrlPr>
                            </m:dPr>
                            <m:e>
                              <m:r>
                                <a:rPr kumimoji="1" lang="en-US" altLang="ja-JP" sz="3600" b="0" i="1" smtClean="0">
                                  <a:latin typeface="Cambria Math" panose="02040503050406030204" pitchFamily="18" charset="0"/>
                                </a:rPr>
                                <m:t>𝑔</m:t>
                              </m:r>
                            </m:e>
                          </m:d>
                          <m:sSup>
                            <m:sSupPr>
                              <m:ctrlPr>
                                <a:rPr kumimoji="1" lang="en-US" altLang="ja-JP" sz="3600" b="0" i="1" smtClean="0">
                                  <a:latin typeface="Cambria Math" panose="02040503050406030204" pitchFamily="18" charset="0"/>
                                </a:rPr>
                              </m:ctrlPr>
                            </m:sSupPr>
                            <m:e>
                              <m:nary>
                                <m:naryPr>
                                  <m:chr m:val="∑"/>
                                  <m:supHide m:val="on"/>
                                  <m:ctrlPr>
                                    <a:rPr kumimoji="1" lang="en-US" altLang="ja-JP" sz="3600" b="0" i="1" smtClean="0">
                                      <a:latin typeface="Cambria Math" panose="02040503050406030204" pitchFamily="18" charset="0"/>
                                    </a:rPr>
                                  </m:ctrlPr>
                                </m:naryPr>
                                <m:sub>
                                  <m:d>
                                    <m:dPr>
                                      <m:begChr m:val="{"/>
                                      <m:endChr m:val="}"/>
                                      <m:ctrlPr>
                                        <a:rPr kumimoji="1" lang="en-US" altLang="ja-JP" sz="3600" b="0" i="1" smtClean="0">
                                          <a:latin typeface="Cambria Math" panose="02040503050406030204" pitchFamily="18" charset="0"/>
                                        </a:rPr>
                                      </m:ctrlPr>
                                    </m:dPr>
                                    <m:e>
                                      <m:sSub>
                                        <m:sSubPr>
                                          <m:ctrlPr>
                                            <a:rPr kumimoji="1" lang="en-US" altLang="ja-JP" sz="3600" b="0" i="1" smtClean="0">
                                              <a:latin typeface="Cambria Math" panose="02040503050406030204" pitchFamily="18" charset="0"/>
                                            </a:rPr>
                                          </m:ctrlPr>
                                        </m:sSubPr>
                                        <m:e>
                                          <m:acc>
                                            <m:accPr>
                                              <m:chr m:val="̃"/>
                                              <m:ctrlPr>
                                                <a:rPr kumimoji="1" lang="en-US" altLang="ja-JP" sz="3600" b="0" i="1" smtClean="0">
                                                  <a:latin typeface="Cambria Math" panose="02040503050406030204" pitchFamily="18" charset="0"/>
                                                </a:rPr>
                                              </m:ctrlPr>
                                            </m:accPr>
                                            <m:e>
                                              <m:r>
                                                <m:rPr>
                                                  <m:brk m:alnAt="7"/>
                                                </m:rPr>
                                                <a:rPr kumimoji="1" lang="en-US" altLang="ja-JP" sz="3600" b="0" i="1" smtClean="0">
                                                  <a:latin typeface="Cambria Math" panose="02040503050406030204" pitchFamily="18" charset="0"/>
                                                </a:rPr>
                                                <m:t>𝜎</m:t>
                                              </m:r>
                                            </m:e>
                                          </m:acc>
                                        </m:e>
                                        <m:sub>
                                          <m:r>
                                            <m:rPr>
                                              <m:brk m:alnAt="7"/>
                                            </m:rPr>
                                            <a:rPr kumimoji="1" lang="en-US" altLang="ja-JP" sz="3600" b="0" i="1" smtClean="0">
                                              <a:latin typeface="Cambria Math" panose="02040503050406030204" pitchFamily="18" charset="0"/>
                                            </a:rPr>
                                            <m:t>𝑘</m:t>
                                          </m:r>
                                        </m:sub>
                                      </m:sSub>
                                    </m:e>
                                  </m:d>
                                </m:sub>
                                <m:sup/>
                                <m:e>
                                  <m:d>
                                    <m:dPr>
                                      <m:ctrlPr>
                                        <a:rPr kumimoji="1" lang="en-US" altLang="ja-JP" sz="3600" b="0" i="1" smtClean="0">
                                          <a:latin typeface="Cambria Math" panose="02040503050406030204" pitchFamily="18" charset="0"/>
                                        </a:rPr>
                                      </m:ctrlPr>
                                    </m:dPr>
                                    <m:e>
                                      <m:nary>
                                        <m:naryPr>
                                          <m:chr m:val="∑"/>
                                          <m:supHide m:val="on"/>
                                          <m:ctrlPr>
                                            <a:rPr kumimoji="1" lang="en-US" altLang="ja-JP" sz="3600" b="0" i="1" smtClean="0">
                                              <a:latin typeface="Cambria Math" panose="02040503050406030204" pitchFamily="18" charset="0"/>
                                            </a:rPr>
                                          </m:ctrlPr>
                                        </m:naryPr>
                                        <m:sub>
                                          <m:r>
                                            <a:rPr kumimoji="1" lang="en-US" altLang="ja-JP" sz="3600" b="0" i="1" smtClean="0">
                                              <a:latin typeface="Cambria Math" panose="02040503050406030204" pitchFamily="18" charset="0"/>
                                            </a:rPr>
                                            <m:t>𝑘</m:t>
                                          </m:r>
                                        </m:sub>
                                        <m:sup/>
                                        <m:e>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𝑛</m:t>
                                              </m:r>
                                            </m:e>
                                            <m:sub>
                                              <m:r>
                                                <a:rPr kumimoji="1" lang="en-US" altLang="ja-JP" sz="3600" b="0" i="1" smtClean="0">
                                                  <a:latin typeface="Cambria Math" panose="02040503050406030204" pitchFamily="18" charset="0"/>
                                                </a:rPr>
                                                <m:t>𝑘</m:t>
                                              </m:r>
                                            </m:sub>
                                          </m:sSub>
                                          <m:r>
                                            <a:rPr kumimoji="1" lang="en-US" altLang="ja-JP" sz="3600" b="0" i="1" smtClean="0">
                                              <a:latin typeface="Cambria Math" panose="02040503050406030204" pitchFamily="18" charset="0"/>
                                            </a:rPr>
                                            <m:t> </m:t>
                                          </m:r>
                                          <m:sSub>
                                            <m:sSubPr>
                                              <m:ctrlPr>
                                                <a:rPr kumimoji="1" lang="en-US" altLang="ja-JP" sz="3600" b="0" i="1" smtClean="0">
                                                  <a:latin typeface="Cambria Math" panose="02040503050406030204" pitchFamily="18" charset="0"/>
                                                </a:rPr>
                                              </m:ctrlPr>
                                            </m:sSubPr>
                                            <m:e>
                                              <m:acc>
                                                <m:accPr>
                                                  <m:chr m:val="̃"/>
                                                  <m:ctrlPr>
                                                    <a:rPr kumimoji="1" lang="en-US" altLang="ja-JP" sz="3600" b="0" i="1" smtClean="0">
                                                      <a:latin typeface="Cambria Math" panose="02040503050406030204" pitchFamily="18" charset="0"/>
                                                    </a:rPr>
                                                  </m:ctrlPr>
                                                </m:accPr>
                                                <m:e>
                                                  <m:r>
                                                    <a:rPr kumimoji="1" lang="en-US" altLang="ja-JP" sz="3600" b="0" i="1" smtClean="0">
                                                      <a:latin typeface="Cambria Math" panose="02040503050406030204" pitchFamily="18" charset="0"/>
                                                    </a:rPr>
                                                    <m:t>𝜎</m:t>
                                                  </m:r>
                                                </m:e>
                                              </m:acc>
                                            </m:e>
                                            <m:sub>
                                              <m:r>
                                                <a:rPr kumimoji="1" lang="en-US" altLang="ja-JP" sz="3600" b="0" i="1" smtClean="0">
                                                  <a:latin typeface="Cambria Math" panose="02040503050406030204" pitchFamily="18" charset="0"/>
                                                </a:rPr>
                                                <m:t>𝑘</m:t>
                                              </m:r>
                                            </m:sub>
                                          </m:sSub>
                                        </m:e>
                                      </m:nary>
                                    </m:e>
                                  </m:d>
                                </m:e>
                              </m:nary>
                            </m:e>
                            <m:sup>
                              <m:r>
                                <a:rPr kumimoji="1" lang="en-US" altLang="ja-JP" sz="3600" b="0" i="1" smtClean="0">
                                  <a:latin typeface="Cambria Math" panose="02040503050406030204" pitchFamily="18" charset="0"/>
                                </a:rPr>
                                <m:t>2</m:t>
                              </m:r>
                            </m:sup>
                          </m:sSup>
                        </m:e>
                      </m:nary>
                    </m:oMath>
                  </m:oMathPara>
                </a14:m>
                <a:endParaRPr kumimoji="1" lang="ja-JP" altLang="en-US" sz="3600"/>
              </a:p>
            </p:txBody>
          </p:sp>
        </mc:Choice>
        <mc:Fallback>
          <p:sp>
            <p:nvSpPr>
              <p:cNvPr id="3" name="テキスト ボックス 2">
                <a:extLst>
                  <a:ext uri="{FF2B5EF4-FFF2-40B4-BE49-F238E27FC236}">
                    <a16:creationId xmlns:a16="http://schemas.microsoft.com/office/drawing/2014/main" id="{887F145D-9698-42BD-905B-4FC3D5BC09EB}"/>
                  </a:ext>
                </a:extLst>
              </p:cNvPr>
              <p:cNvSpPr txBox="1">
                <a:spLocks noRot="1" noChangeAspect="1" noMove="1" noResize="1" noEditPoints="1" noAdjustHandles="1" noChangeArrowheads="1" noChangeShapeType="1" noTextEdit="1"/>
              </p:cNvSpPr>
              <p:nvPr/>
            </p:nvSpPr>
            <p:spPr>
              <a:xfrm>
                <a:off x="323528" y="1052736"/>
                <a:ext cx="7763536" cy="1748236"/>
              </a:xfrm>
              <a:prstGeom prst="rect">
                <a:avLst/>
              </a:prstGeom>
              <a:blipFill>
                <a:blip r:embed="rId2"/>
                <a:stretch>
                  <a:fillRect/>
                </a:stretch>
              </a:blipFill>
            </p:spPr>
            <p:txBody>
              <a:bodyPr/>
              <a:lstStyle/>
              <a:p>
                <a:r>
                  <a:rPr lang="ja-JP" altLang="en-US">
                    <a:noFill/>
                  </a:rPr>
                  <a:t> </a:t>
                </a:r>
              </a:p>
            </p:txBody>
          </p:sp>
        </mc:Fallback>
      </mc:AlternateContent>
      <p:sp>
        <p:nvSpPr>
          <p:cNvPr id="4" name="楕円 3">
            <a:extLst>
              <a:ext uri="{FF2B5EF4-FFF2-40B4-BE49-F238E27FC236}">
                <a16:creationId xmlns:a16="http://schemas.microsoft.com/office/drawing/2014/main" id="{F584F50B-F156-4A96-8D35-9473785999A1}"/>
              </a:ext>
            </a:extLst>
          </p:cNvPr>
          <p:cNvSpPr/>
          <p:nvPr/>
        </p:nvSpPr>
        <p:spPr>
          <a:xfrm rot="10800000">
            <a:off x="1619672" y="335699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楕円 4">
            <a:extLst>
              <a:ext uri="{FF2B5EF4-FFF2-40B4-BE49-F238E27FC236}">
                <a16:creationId xmlns:a16="http://schemas.microsoft.com/office/drawing/2014/main" id="{6D6F8CD7-FC1B-496F-A8D8-1BEA97DDB530}"/>
              </a:ext>
            </a:extLst>
          </p:cNvPr>
          <p:cNvSpPr/>
          <p:nvPr/>
        </p:nvSpPr>
        <p:spPr>
          <a:xfrm rot="10800000">
            <a:off x="2339752" y="335699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 name="楕円 5">
            <a:extLst>
              <a:ext uri="{FF2B5EF4-FFF2-40B4-BE49-F238E27FC236}">
                <a16:creationId xmlns:a16="http://schemas.microsoft.com/office/drawing/2014/main" id="{BEDE2600-CA9B-46C8-9513-68A906825762}"/>
              </a:ext>
            </a:extLst>
          </p:cNvPr>
          <p:cNvSpPr/>
          <p:nvPr/>
        </p:nvSpPr>
        <p:spPr>
          <a:xfrm rot="10800000">
            <a:off x="3059832" y="335699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 name="楕円 6">
            <a:extLst>
              <a:ext uri="{FF2B5EF4-FFF2-40B4-BE49-F238E27FC236}">
                <a16:creationId xmlns:a16="http://schemas.microsoft.com/office/drawing/2014/main" id="{F6A8A8A6-8089-4CC6-9028-D37696FF0FF8}"/>
              </a:ext>
            </a:extLst>
          </p:cNvPr>
          <p:cNvSpPr/>
          <p:nvPr/>
        </p:nvSpPr>
        <p:spPr>
          <a:xfrm rot="10800000">
            <a:off x="1619672" y="407707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 name="楕円 7">
            <a:extLst>
              <a:ext uri="{FF2B5EF4-FFF2-40B4-BE49-F238E27FC236}">
                <a16:creationId xmlns:a16="http://schemas.microsoft.com/office/drawing/2014/main" id="{6D0A0AE0-F531-4A04-BDA3-9890FD080947}"/>
              </a:ext>
            </a:extLst>
          </p:cNvPr>
          <p:cNvSpPr/>
          <p:nvPr/>
        </p:nvSpPr>
        <p:spPr>
          <a:xfrm rot="10800000">
            <a:off x="2339752" y="407707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楕円 8">
            <a:extLst>
              <a:ext uri="{FF2B5EF4-FFF2-40B4-BE49-F238E27FC236}">
                <a16:creationId xmlns:a16="http://schemas.microsoft.com/office/drawing/2014/main" id="{DAFB452C-D4F3-44C8-AD4A-48065AA7786D}"/>
              </a:ext>
            </a:extLst>
          </p:cNvPr>
          <p:cNvSpPr/>
          <p:nvPr/>
        </p:nvSpPr>
        <p:spPr>
          <a:xfrm rot="10800000">
            <a:off x="3059832" y="407707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楕円 9">
            <a:extLst>
              <a:ext uri="{FF2B5EF4-FFF2-40B4-BE49-F238E27FC236}">
                <a16:creationId xmlns:a16="http://schemas.microsoft.com/office/drawing/2014/main" id="{CFF79053-3F32-4521-9FA9-1698BA9A9D78}"/>
              </a:ext>
            </a:extLst>
          </p:cNvPr>
          <p:cNvSpPr/>
          <p:nvPr/>
        </p:nvSpPr>
        <p:spPr>
          <a:xfrm rot="10800000">
            <a:off x="1619672" y="4797152"/>
            <a:ext cx="360040" cy="360040"/>
          </a:xfrm>
          <a:prstGeom prst="ellipse">
            <a:avLst/>
          </a:prstGeom>
          <a:solidFill>
            <a:srgbClr val="CCFF99"/>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 name="楕円 10">
            <a:extLst>
              <a:ext uri="{FF2B5EF4-FFF2-40B4-BE49-F238E27FC236}">
                <a16:creationId xmlns:a16="http://schemas.microsoft.com/office/drawing/2014/main" id="{E4C44FEF-F1A8-405A-AE21-6B2D02DB3211}"/>
              </a:ext>
            </a:extLst>
          </p:cNvPr>
          <p:cNvSpPr/>
          <p:nvPr/>
        </p:nvSpPr>
        <p:spPr>
          <a:xfrm rot="10800000">
            <a:off x="2339752" y="479715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楕円 11">
            <a:extLst>
              <a:ext uri="{FF2B5EF4-FFF2-40B4-BE49-F238E27FC236}">
                <a16:creationId xmlns:a16="http://schemas.microsoft.com/office/drawing/2014/main" id="{57A8841B-D38F-4CCD-BC1E-2DC66ADBEFAE}"/>
              </a:ext>
            </a:extLst>
          </p:cNvPr>
          <p:cNvSpPr/>
          <p:nvPr/>
        </p:nvSpPr>
        <p:spPr>
          <a:xfrm rot="10800000">
            <a:off x="3059832" y="4797152"/>
            <a:ext cx="360040" cy="360040"/>
          </a:xfrm>
          <a:prstGeom prst="ellipse">
            <a:avLst/>
          </a:prstGeom>
          <a:solidFill>
            <a:srgbClr val="FFFFCC"/>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cxnSp>
        <p:nvCxnSpPr>
          <p:cNvPr id="13" name="直線コネクタ 12">
            <a:extLst>
              <a:ext uri="{FF2B5EF4-FFF2-40B4-BE49-F238E27FC236}">
                <a16:creationId xmlns:a16="http://schemas.microsoft.com/office/drawing/2014/main" id="{66C24F6C-5408-4853-B147-AF7AB0123E73}"/>
              </a:ext>
            </a:extLst>
          </p:cNvPr>
          <p:cNvCxnSpPr>
            <a:cxnSpLocks/>
          </p:cNvCxnSpPr>
          <p:nvPr/>
        </p:nvCxnSpPr>
        <p:spPr>
          <a:xfrm>
            <a:off x="2699792" y="3537012"/>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 name="直線コネクタ 13">
            <a:extLst>
              <a:ext uri="{FF2B5EF4-FFF2-40B4-BE49-F238E27FC236}">
                <a16:creationId xmlns:a16="http://schemas.microsoft.com/office/drawing/2014/main" id="{B23A0510-C23B-42B3-904C-6923C25BC145}"/>
              </a:ext>
            </a:extLst>
          </p:cNvPr>
          <p:cNvCxnSpPr>
            <a:cxnSpLocks/>
          </p:cNvCxnSpPr>
          <p:nvPr/>
        </p:nvCxnSpPr>
        <p:spPr>
          <a:xfrm>
            <a:off x="2699792" y="4257092"/>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 name="直線コネクタ 14">
            <a:extLst>
              <a:ext uri="{FF2B5EF4-FFF2-40B4-BE49-F238E27FC236}">
                <a16:creationId xmlns:a16="http://schemas.microsoft.com/office/drawing/2014/main" id="{1532C099-8598-466F-95C4-8F8FA4116D4E}"/>
              </a:ext>
            </a:extLst>
          </p:cNvPr>
          <p:cNvCxnSpPr>
            <a:cxnSpLocks/>
          </p:cNvCxnSpPr>
          <p:nvPr/>
        </p:nvCxnSpPr>
        <p:spPr>
          <a:xfrm>
            <a:off x="2519772" y="4437112"/>
            <a:ext cx="0" cy="355848"/>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 name="直線コネクタ 15">
            <a:extLst>
              <a:ext uri="{FF2B5EF4-FFF2-40B4-BE49-F238E27FC236}">
                <a16:creationId xmlns:a16="http://schemas.microsoft.com/office/drawing/2014/main" id="{DCF5CF9A-F3A8-48AA-924F-B580BEA81C42}"/>
              </a:ext>
            </a:extLst>
          </p:cNvPr>
          <p:cNvCxnSpPr>
            <a:cxnSpLocks/>
          </p:cNvCxnSpPr>
          <p:nvPr/>
        </p:nvCxnSpPr>
        <p:spPr>
          <a:xfrm>
            <a:off x="1979712" y="4977172"/>
            <a:ext cx="360040" cy="0"/>
          </a:xfrm>
          <a:prstGeom prst="line">
            <a:avLst/>
          </a:prstGeom>
          <a:ln w="57150">
            <a:solidFill>
              <a:schemeClr val="tx1"/>
            </a:solidFill>
            <a:prstDash val="sysDot"/>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7" name="直線コネクタ 16">
            <a:extLst>
              <a:ext uri="{FF2B5EF4-FFF2-40B4-BE49-F238E27FC236}">
                <a16:creationId xmlns:a16="http://schemas.microsoft.com/office/drawing/2014/main" id="{25CE3CB7-7D17-401A-8D7A-FA2BEB72F3E4}"/>
              </a:ext>
            </a:extLst>
          </p:cNvPr>
          <p:cNvCxnSpPr>
            <a:cxnSpLocks/>
          </p:cNvCxnSpPr>
          <p:nvPr/>
        </p:nvCxnSpPr>
        <p:spPr>
          <a:xfrm>
            <a:off x="1979712" y="3537012"/>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90FCA854-6AFC-42FC-A307-956A8B893075}"/>
              </a:ext>
            </a:extLst>
          </p:cNvPr>
          <p:cNvCxnSpPr>
            <a:cxnSpLocks/>
          </p:cNvCxnSpPr>
          <p:nvPr/>
        </p:nvCxnSpPr>
        <p:spPr>
          <a:xfrm>
            <a:off x="1979712" y="4257092"/>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9" name="直線コネクタ 18">
            <a:extLst>
              <a:ext uri="{FF2B5EF4-FFF2-40B4-BE49-F238E27FC236}">
                <a16:creationId xmlns:a16="http://schemas.microsoft.com/office/drawing/2014/main" id="{EA89EBE3-6B93-489C-92AB-748C2C48FBDA}"/>
              </a:ext>
            </a:extLst>
          </p:cNvPr>
          <p:cNvCxnSpPr>
            <a:cxnSpLocks/>
          </p:cNvCxnSpPr>
          <p:nvPr/>
        </p:nvCxnSpPr>
        <p:spPr>
          <a:xfrm>
            <a:off x="2699792" y="4977172"/>
            <a:ext cx="36004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 name="直線コネクタ 19">
            <a:extLst>
              <a:ext uri="{FF2B5EF4-FFF2-40B4-BE49-F238E27FC236}">
                <a16:creationId xmlns:a16="http://schemas.microsoft.com/office/drawing/2014/main" id="{C0238867-31EF-47F4-BF06-CF54B5111099}"/>
              </a:ext>
            </a:extLst>
          </p:cNvPr>
          <p:cNvCxnSpPr>
            <a:cxnSpLocks/>
          </p:cNvCxnSpPr>
          <p:nvPr/>
        </p:nvCxnSpPr>
        <p:spPr>
          <a:xfrm>
            <a:off x="3239852" y="443711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 name="直線コネクタ 20">
            <a:extLst>
              <a:ext uri="{FF2B5EF4-FFF2-40B4-BE49-F238E27FC236}">
                <a16:creationId xmlns:a16="http://schemas.microsoft.com/office/drawing/2014/main" id="{FD3D7DBC-8E4D-45F0-A4B8-28611B43A32B}"/>
              </a:ext>
            </a:extLst>
          </p:cNvPr>
          <p:cNvCxnSpPr>
            <a:cxnSpLocks/>
          </p:cNvCxnSpPr>
          <p:nvPr/>
        </p:nvCxnSpPr>
        <p:spPr>
          <a:xfrm>
            <a:off x="3239852" y="371703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7A0E558F-AEFD-4BC0-989D-17A6FAB0674D}"/>
              </a:ext>
            </a:extLst>
          </p:cNvPr>
          <p:cNvCxnSpPr>
            <a:cxnSpLocks/>
          </p:cNvCxnSpPr>
          <p:nvPr/>
        </p:nvCxnSpPr>
        <p:spPr>
          <a:xfrm>
            <a:off x="2519772" y="371703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0D06CF70-F21B-462E-B93F-32DD9C7A3391}"/>
              </a:ext>
            </a:extLst>
          </p:cNvPr>
          <p:cNvCxnSpPr>
            <a:cxnSpLocks/>
          </p:cNvCxnSpPr>
          <p:nvPr/>
        </p:nvCxnSpPr>
        <p:spPr>
          <a:xfrm>
            <a:off x="1799692" y="371703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8A1D8254-2885-49B6-B3FF-3A720D0D3E31}"/>
              </a:ext>
            </a:extLst>
          </p:cNvPr>
          <p:cNvCxnSpPr>
            <a:cxnSpLocks/>
          </p:cNvCxnSpPr>
          <p:nvPr/>
        </p:nvCxnSpPr>
        <p:spPr>
          <a:xfrm>
            <a:off x="1799692" y="4437112"/>
            <a:ext cx="0" cy="36004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2694551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AEA7D90-EE7D-4A32-8579-8C1EE5CEC813}"/>
              </a:ext>
            </a:extLst>
          </p:cNvPr>
          <p:cNvSpPr>
            <a:spLocks noGrp="1"/>
          </p:cNvSpPr>
          <p:nvPr>
            <p:ph type="body" sz="quarter" idx="10"/>
          </p:nvPr>
        </p:nvSpPr>
        <p:spPr/>
        <p:txBody>
          <a:bodyPr/>
          <a:lstStyle/>
          <a:p>
            <a:r>
              <a:rPr kumimoji="1" lang="ja-JP" altLang="en-US" dirty="0"/>
              <a:t>ボルツマン重み</a:t>
            </a:r>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A250F8C1-E18F-4FA9-AB71-2B3FDE8A624F}"/>
                  </a:ext>
                </a:extLst>
              </p:cNvPr>
              <p:cNvSpPr txBox="1"/>
              <p:nvPr/>
            </p:nvSpPr>
            <p:spPr>
              <a:xfrm>
                <a:off x="323528" y="1196752"/>
                <a:ext cx="7685309" cy="400110"/>
              </a:xfrm>
              <a:prstGeom prst="rect">
                <a:avLst/>
              </a:prstGeom>
              <a:noFill/>
            </p:spPr>
            <p:txBody>
              <a:bodyPr wrap="none" rtlCol="0">
                <a:spAutoFit/>
              </a:bodyPr>
              <a:lstStyle/>
              <a:p>
                <a:r>
                  <a:rPr lang="ja-JP" altLang="en-US" sz="2000" dirty="0"/>
                  <a:t>系の状態に通し番号をつけ、</a:t>
                </a:r>
                <a14:m>
                  <m:oMath xmlns:m="http://schemas.openxmlformats.org/officeDocument/2006/math">
                    <m:r>
                      <a:rPr lang="en-US" altLang="ja-JP" sz="2000" b="0" i="1" smtClean="0">
                        <a:latin typeface="Cambria Math" panose="02040503050406030204" pitchFamily="18" charset="0"/>
                      </a:rPr>
                      <m:t>𝑖</m:t>
                    </m:r>
                  </m:oMath>
                </a14:m>
                <a:r>
                  <a:rPr kumimoji="1" lang="ja-JP" altLang="en-US" sz="2000" dirty="0"/>
                  <a:t>番目の状態のエネルギーを</a:t>
                </a:r>
                <a14:m>
                  <m:oMath xmlns:m="http://schemas.openxmlformats.org/officeDocument/2006/math">
                    <m:sSub>
                      <m:sSubPr>
                        <m:ctrlPr>
                          <a:rPr kumimoji="1" lang="en-US" altLang="ja-JP" sz="2000" b="0" i="1" smtClean="0">
                            <a:latin typeface="Cambria Math" panose="02040503050406030204" pitchFamily="18" charset="0"/>
                          </a:rPr>
                        </m:ctrlPr>
                      </m:sSubPr>
                      <m:e>
                        <m:r>
                          <a:rPr kumimoji="1" lang="en-US" altLang="ja-JP" sz="2000" b="0" i="1" smtClean="0">
                            <a:latin typeface="Cambria Math" panose="02040503050406030204" pitchFamily="18" charset="0"/>
                          </a:rPr>
                          <m:t>𝐸</m:t>
                        </m:r>
                      </m:e>
                      <m:sub>
                        <m:r>
                          <a:rPr kumimoji="1" lang="en-US" altLang="ja-JP" sz="2000" b="0" i="1" smtClean="0">
                            <a:latin typeface="Cambria Math" panose="02040503050406030204" pitchFamily="18" charset="0"/>
                          </a:rPr>
                          <m:t>𝑖</m:t>
                        </m:r>
                      </m:sub>
                    </m:sSub>
                  </m:oMath>
                </a14:m>
                <a:r>
                  <a:rPr kumimoji="1" lang="ja-JP" altLang="en-US" sz="2000" dirty="0"/>
                  <a:t>とする</a:t>
                </a:r>
              </a:p>
            </p:txBody>
          </p:sp>
        </mc:Choice>
        <mc:Fallback xmlns="">
          <p:sp>
            <p:nvSpPr>
              <p:cNvPr id="7" name="テキスト ボックス 6">
                <a:extLst>
                  <a:ext uri="{FF2B5EF4-FFF2-40B4-BE49-F238E27FC236}">
                    <a16:creationId xmlns:a16="http://schemas.microsoft.com/office/drawing/2014/main" id="{A250F8C1-E18F-4FA9-AB71-2B3FDE8A624F}"/>
                  </a:ext>
                </a:extLst>
              </p:cNvPr>
              <p:cNvSpPr txBox="1">
                <a:spLocks noRot="1" noChangeAspect="1" noMove="1" noResize="1" noEditPoints="1" noAdjustHandles="1" noChangeArrowheads="1" noChangeShapeType="1" noTextEdit="1"/>
              </p:cNvSpPr>
              <p:nvPr/>
            </p:nvSpPr>
            <p:spPr>
              <a:xfrm>
                <a:off x="323528" y="1196752"/>
                <a:ext cx="7685309" cy="400110"/>
              </a:xfrm>
              <a:prstGeom prst="rect">
                <a:avLst/>
              </a:prstGeom>
              <a:blipFill>
                <a:blip r:embed="rId2"/>
                <a:stretch>
                  <a:fillRect l="-793" t="-10606" b="-22727"/>
                </a:stretch>
              </a:blipFill>
            </p:spPr>
            <p:txBody>
              <a:bodyPr/>
              <a:lstStyle/>
              <a:p>
                <a:r>
                  <a:rPr lang="ja-JP" altLang="en-US">
                    <a:noFill/>
                  </a:rPr>
                  <a:t> </a:t>
                </a:r>
              </a:p>
            </p:txBody>
          </p:sp>
        </mc:Fallback>
      </mc:AlternateContent>
      <p:grpSp>
        <p:nvGrpSpPr>
          <p:cNvPr id="34" name="グループ化 33">
            <a:extLst>
              <a:ext uri="{FF2B5EF4-FFF2-40B4-BE49-F238E27FC236}">
                <a16:creationId xmlns:a16="http://schemas.microsoft.com/office/drawing/2014/main" id="{A8627031-DA93-4D93-82AE-9384D2FE585D}"/>
              </a:ext>
            </a:extLst>
          </p:cNvPr>
          <p:cNvGrpSpPr/>
          <p:nvPr/>
        </p:nvGrpSpPr>
        <p:grpSpPr>
          <a:xfrm>
            <a:off x="1475656" y="2636912"/>
            <a:ext cx="1368152" cy="1368152"/>
            <a:chOff x="971600" y="2708920"/>
            <a:chExt cx="2160240" cy="2160240"/>
          </a:xfrm>
        </p:grpSpPr>
        <p:grpSp>
          <p:nvGrpSpPr>
            <p:cNvPr id="3" name="グループ化 2">
              <a:extLst>
                <a:ext uri="{FF2B5EF4-FFF2-40B4-BE49-F238E27FC236}">
                  <a16:creationId xmlns:a16="http://schemas.microsoft.com/office/drawing/2014/main" id="{6A027B00-FCBF-47B4-90B9-51D8EBB67885}"/>
                </a:ext>
              </a:extLst>
            </p:cNvPr>
            <p:cNvGrpSpPr/>
            <p:nvPr/>
          </p:nvGrpSpPr>
          <p:grpSpPr>
            <a:xfrm rot="10800000">
              <a:off x="971600" y="2708920"/>
              <a:ext cx="720080" cy="720080"/>
              <a:chOff x="792000" y="2529000"/>
              <a:chExt cx="360000" cy="360000"/>
            </a:xfrm>
          </p:grpSpPr>
          <p:sp>
            <p:nvSpPr>
              <p:cNvPr id="4" name="楕円 3">
                <a:extLst>
                  <a:ext uri="{FF2B5EF4-FFF2-40B4-BE49-F238E27FC236}">
                    <a16:creationId xmlns:a16="http://schemas.microsoft.com/office/drawing/2014/main" id="{803E8038-8FCC-4F3C-9231-C7566274A7B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CBB2BC37-D92D-44AA-BD1A-827AE43FD09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8" name="グループ化 7">
              <a:extLst>
                <a:ext uri="{FF2B5EF4-FFF2-40B4-BE49-F238E27FC236}">
                  <a16:creationId xmlns:a16="http://schemas.microsoft.com/office/drawing/2014/main" id="{5330D966-EB2A-4142-AC3C-E089E5F55406}"/>
                </a:ext>
              </a:extLst>
            </p:cNvPr>
            <p:cNvGrpSpPr/>
            <p:nvPr/>
          </p:nvGrpSpPr>
          <p:grpSpPr>
            <a:xfrm>
              <a:off x="971600" y="4149080"/>
              <a:ext cx="720080" cy="720080"/>
              <a:chOff x="792000" y="2529000"/>
              <a:chExt cx="360000" cy="360000"/>
            </a:xfrm>
          </p:grpSpPr>
          <p:sp>
            <p:nvSpPr>
              <p:cNvPr id="9" name="楕円 8">
                <a:extLst>
                  <a:ext uri="{FF2B5EF4-FFF2-40B4-BE49-F238E27FC236}">
                    <a16:creationId xmlns:a16="http://schemas.microsoft.com/office/drawing/2014/main" id="{EC519BF1-3FB2-4454-A476-2368B4BB797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 name="矢印: 下 9">
                <a:extLst>
                  <a:ext uri="{FF2B5EF4-FFF2-40B4-BE49-F238E27FC236}">
                    <a16:creationId xmlns:a16="http://schemas.microsoft.com/office/drawing/2014/main" id="{FAF73C37-65B6-45BF-8AC0-8D056240335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 name="グループ化 10">
              <a:extLst>
                <a:ext uri="{FF2B5EF4-FFF2-40B4-BE49-F238E27FC236}">
                  <a16:creationId xmlns:a16="http://schemas.microsoft.com/office/drawing/2014/main" id="{DF2C9EB1-3D41-47DF-ADDB-1EB395AE4901}"/>
                </a:ext>
              </a:extLst>
            </p:cNvPr>
            <p:cNvGrpSpPr/>
            <p:nvPr/>
          </p:nvGrpSpPr>
          <p:grpSpPr>
            <a:xfrm>
              <a:off x="2411760" y="2708920"/>
              <a:ext cx="720080" cy="720080"/>
              <a:chOff x="792000" y="2529000"/>
              <a:chExt cx="360000" cy="360000"/>
            </a:xfrm>
          </p:grpSpPr>
          <p:sp>
            <p:nvSpPr>
              <p:cNvPr id="12" name="楕円 11">
                <a:extLst>
                  <a:ext uri="{FF2B5EF4-FFF2-40B4-BE49-F238E27FC236}">
                    <a16:creationId xmlns:a16="http://schemas.microsoft.com/office/drawing/2014/main" id="{1B5844DB-6ACC-4005-AE11-4696327CA3D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 name="矢印: 下 12">
                <a:extLst>
                  <a:ext uri="{FF2B5EF4-FFF2-40B4-BE49-F238E27FC236}">
                    <a16:creationId xmlns:a16="http://schemas.microsoft.com/office/drawing/2014/main" id="{71B2AA9C-58BF-42FF-86E9-ED84FEA134F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 name="グループ化 13">
              <a:extLst>
                <a:ext uri="{FF2B5EF4-FFF2-40B4-BE49-F238E27FC236}">
                  <a16:creationId xmlns:a16="http://schemas.microsoft.com/office/drawing/2014/main" id="{F7BB6801-DA86-427A-B7CF-1944031E7B23}"/>
                </a:ext>
              </a:extLst>
            </p:cNvPr>
            <p:cNvGrpSpPr/>
            <p:nvPr/>
          </p:nvGrpSpPr>
          <p:grpSpPr>
            <a:xfrm rot="10800000">
              <a:off x="2411760" y="4149080"/>
              <a:ext cx="720080" cy="720080"/>
              <a:chOff x="792000" y="2529000"/>
              <a:chExt cx="360000" cy="360000"/>
            </a:xfrm>
          </p:grpSpPr>
          <p:sp>
            <p:nvSpPr>
              <p:cNvPr id="15" name="楕円 14">
                <a:extLst>
                  <a:ext uri="{FF2B5EF4-FFF2-40B4-BE49-F238E27FC236}">
                    <a16:creationId xmlns:a16="http://schemas.microsoft.com/office/drawing/2014/main" id="{732CC8EB-52F8-4217-BF4E-0262B9B6B9E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62A833A0-BFFB-4E53-897A-56299040294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1" name="直線コネクタ 20">
              <a:extLst>
                <a:ext uri="{FF2B5EF4-FFF2-40B4-BE49-F238E27FC236}">
                  <a16:creationId xmlns:a16="http://schemas.microsoft.com/office/drawing/2014/main" id="{DEDE9B8F-B390-49F7-AE71-FEB475B86BC3}"/>
                </a:ext>
              </a:extLst>
            </p:cNvPr>
            <p:cNvCxnSpPr>
              <a:cxnSpLocks/>
            </p:cNvCxnSpPr>
            <p:nvPr/>
          </p:nvCxnSpPr>
          <p:spPr>
            <a:xfrm>
              <a:off x="1691680" y="450912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2" name="直線コネクタ 21">
              <a:extLst>
                <a:ext uri="{FF2B5EF4-FFF2-40B4-BE49-F238E27FC236}">
                  <a16:creationId xmlns:a16="http://schemas.microsoft.com/office/drawing/2014/main" id="{CF23CF13-B161-4A3D-8C77-395BC058BB03}"/>
                </a:ext>
              </a:extLst>
            </p:cNvPr>
            <p:cNvCxnSpPr>
              <a:cxnSpLocks/>
            </p:cNvCxnSpPr>
            <p:nvPr/>
          </p:nvCxnSpPr>
          <p:spPr>
            <a:xfrm>
              <a:off x="2771800" y="3429000"/>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 name="直線コネクタ 22">
              <a:extLst>
                <a:ext uri="{FF2B5EF4-FFF2-40B4-BE49-F238E27FC236}">
                  <a16:creationId xmlns:a16="http://schemas.microsoft.com/office/drawing/2014/main" id="{BC3C1187-82DD-4CF7-86E5-1A70FB7694CF}"/>
                </a:ext>
              </a:extLst>
            </p:cNvPr>
            <p:cNvCxnSpPr>
              <a:cxnSpLocks/>
            </p:cNvCxnSpPr>
            <p:nvPr/>
          </p:nvCxnSpPr>
          <p:spPr>
            <a:xfrm>
              <a:off x="1331640" y="3429000"/>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4" name="直線コネクタ 23">
              <a:extLst>
                <a:ext uri="{FF2B5EF4-FFF2-40B4-BE49-F238E27FC236}">
                  <a16:creationId xmlns:a16="http://schemas.microsoft.com/office/drawing/2014/main" id="{249CAC66-B2A0-4466-9F5F-07637C12FECC}"/>
                </a:ext>
              </a:extLst>
            </p:cNvPr>
            <p:cNvCxnSpPr>
              <a:cxnSpLocks/>
            </p:cNvCxnSpPr>
            <p:nvPr/>
          </p:nvCxnSpPr>
          <p:spPr>
            <a:xfrm>
              <a:off x="1691680" y="3068960"/>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5" name="テキスト ボックス 24">
                <a:extLst>
                  <a:ext uri="{FF2B5EF4-FFF2-40B4-BE49-F238E27FC236}">
                    <a16:creationId xmlns:a16="http://schemas.microsoft.com/office/drawing/2014/main" id="{540A9C62-B057-4ACF-9805-548F8118EAB1}"/>
                  </a:ext>
                </a:extLst>
              </p:cNvPr>
              <p:cNvSpPr txBox="1"/>
              <p:nvPr/>
            </p:nvSpPr>
            <p:spPr>
              <a:xfrm>
                <a:off x="1763688" y="1988840"/>
                <a:ext cx="907749" cy="461665"/>
              </a:xfrm>
              <a:prstGeom prst="rect">
                <a:avLst/>
              </a:prstGeom>
              <a:noFill/>
            </p:spPr>
            <p:txBody>
              <a:bodyPr wrap="none" rtlCol="0">
                <a:spAutoFit/>
              </a:bodyPr>
              <a:lstStyle/>
              <a:p>
                <a:r>
                  <a:rPr lang="ja-JP" altLang="en-US" sz="2400" dirty="0"/>
                  <a:t>状態</a:t>
                </a:r>
                <a14:m>
                  <m:oMath xmlns:m="http://schemas.openxmlformats.org/officeDocument/2006/math">
                    <m:r>
                      <a:rPr lang="en-US" altLang="ja-JP" sz="2400" b="0" i="1" smtClean="0">
                        <a:latin typeface="Cambria Math" panose="02040503050406030204" pitchFamily="18" charset="0"/>
                      </a:rPr>
                      <m:t>𝑖</m:t>
                    </m:r>
                  </m:oMath>
                </a14:m>
                <a:endParaRPr kumimoji="1" lang="ja-JP" altLang="en-US" sz="2400" dirty="0"/>
              </a:p>
            </p:txBody>
          </p:sp>
        </mc:Choice>
        <mc:Fallback xmlns="">
          <p:sp>
            <p:nvSpPr>
              <p:cNvPr id="25" name="テキスト ボックス 24">
                <a:extLst>
                  <a:ext uri="{FF2B5EF4-FFF2-40B4-BE49-F238E27FC236}">
                    <a16:creationId xmlns:a16="http://schemas.microsoft.com/office/drawing/2014/main" id="{540A9C62-B057-4ACF-9805-548F8118EAB1}"/>
                  </a:ext>
                </a:extLst>
              </p:cNvPr>
              <p:cNvSpPr txBox="1">
                <a:spLocks noRot="1" noChangeAspect="1" noMove="1" noResize="1" noEditPoints="1" noAdjustHandles="1" noChangeArrowheads="1" noChangeShapeType="1" noTextEdit="1"/>
              </p:cNvSpPr>
              <p:nvPr/>
            </p:nvSpPr>
            <p:spPr>
              <a:xfrm>
                <a:off x="1763688" y="1988840"/>
                <a:ext cx="907749" cy="461665"/>
              </a:xfrm>
              <a:prstGeom prst="rect">
                <a:avLst/>
              </a:prstGeom>
              <a:blipFill>
                <a:blip r:embed="rId3"/>
                <a:stretch>
                  <a:fillRect l="-10067" t="-14474" b="-25000"/>
                </a:stretch>
              </a:blipFill>
            </p:spPr>
            <p:txBody>
              <a:bodyPr/>
              <a:lstStyle/>
              <a:p>
                <a:r>
                  <a:rPr lang="ja-JP" altLang="en-US">
                    <a:noFill/>
                  </a:rPr>
                  <a:t> </a:t>
                </a:r>
              </a:p>
            </p:txBody>
          </p:sp>
        </mc:Fallback>
      </mc:AlternateContent>
      <p:sp>
        <p:nvSpPr>
          <p:cNvPr id="26" name="テキスト ボックス 25">
            <a:extLst>
              <a:ext uri="{FF2B5EF4-FFF2-40B4-BE49-F238E27FC236}">
                <a16:creationId xmlns:a16="http://schemas.microsoft.com/office/drawing/2014/main" id="{0D90EBF9-8E6F-4999-B967-F228850531CF}"/>
              </a:ext>
            </a:extLst>
          </p:cNvPr>
          <p:cNvSpPr txBox="1"/>
          <p:nvPr/>
        </p:nvSpPr>
        <p:spPr>
          <a:xfrm>
            <a:off x="4427984" y="2060848"/>
            <a:ext cx="1723549" cy="461665"/>
          </a:xfrm>
          <a:prstGeom prst="rect">
            <a:avLst/>
          </a:prstGeom>
          <a:noFill/>
        </p:spPr>
        <p:txBody>
          <a:bodyPr wrap="none" rtlCol="0">
            <a:spAutoFit/>
          </a:bodyPr>
          <a:lstStyle/>
          <a:p>
            <a:r>
              <a:rPr kumimoji="1" lang="ja-JP" altLang="en-US" sz="2400" dirty="0"/>
              <a:t>エネルギー</a:t>
            </a:r>
          </a:p>
        </p:txBody>
      </p:sp>
      <mc:AlternateContent xmlns:mc="http://schemas.openxmlformats.org/markup-compatibility/2006" xmlns:a14="http://schemas.microsoft.com/office/drawing/2010/main">
        <mc:Choice Requires="a14">
          <p:sp>
            <p:nvSpPr>
              <p:cNvPr id="28" name="テキスト ボックス 27">
                <a:extLst>
                  <a:ext uri="{FF2B5EF4-FFF2-40B4-BE49-F238E27FC236}">
                    <a16:creationId xmlns:a16="http://schemas.microsoft.com/office/drawing/2014/main" id="{0C8C1299-57B8-45B1-920E-AAFBB91BC018}"/>
                  </a:ext>
                </a:extLst>
              </p:cNvPr>
              <p:cNvSpPr txBox="1"/>
              <p:nvPr/>
            </p:nvSpPr>
            <p:spPr>
              <a:xfrm>
                <a:off x="4067944" y="2852936"/>
                <a:ext cx="2141984" cy="646331"/>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kumimoji="1" lang="en-US" altLang="ja-JP" sz="3600" b="0" i="1" smtClean="0">
                              <a:latin typeface="Cambria Math" panose="02040503050406030204" pitchFamily="18" charset="0"/>
                            </a:rPr>
                          </m:ctrlPr>
                        </m:sSubPr>
                        <m:e>
                          <m:r>
                            <a:rPr kumimoji="1" lang="en-US" altLang="ja-JP" sz="3600" b="0" i="1" smtClean="0">
                              <a:latin typeface="Cambria Math" panose="02040503050406030204" pitchFamily="18" charset="0"/>
                            </a:rPr>
                            <m:t>𝐸</m:t>
                          </m:r>
                        </m:e>
                        <m:sub>
                          <m:r>
                            <a:rPr kumimoji="1" lang="en-US" altLang="ja-JP" sz="3600" b="0" i="1" smtClean="0">
                              <a:latin typeface="Cambria Math" panose="02040503050406030204" pitchFamily="18" charset="0"/>
                            </a:rPr>
                            <m:t>𝑖</m:t>
                          </m:r>
                        </m:sub>
                      </m:sSub>
                      <m:r>
                        <a:rPr kumimoji="1" lang="en-US" altLang="ja-JP" sz="3600" b="0" i="1" smtClean="0">
                          <a:latin typeface="Cambria Math" panose="02040503050406030204" pitchFamily="18" charset="0"/>
                        </a:rPr>
                        <m:t>=4</m:t>
                      </m:r>
                      <m:r>
                        <a:rPr kumimoji="1" lang="en-US" altLang="ja-JP" sz="3600" b="0" i="1" smtClean="0">
                          <a:latin typeface="Cambria Math" panose="02040503050406030204" pitchFamily="18" charset="0"/>
                        </a:rPr>
                        <m:t>𝐽</m:t>
                      </m:r>
                    </m:oMath>
                  </m:oMathPara>
                </a14:m>
                <a:endParaRPr lang="ja-JP" altLang="en-US" sz="3600" dirty="0"/>
              </a:p>
            </p:txBody>
          </p:sp>
        </mc:Choice>
        <mc:Fallback xmlns="">
          <p:sp>
            <p:nvSpPr>
              <p:cNvPr id="28" name="テキスト ボックス 27">
                <a:extLst>
                  <a:ext uri="{FF2B5EF4-FFF2-40B4-BE49-F238E27FC236}">
                    <a16:creationId xmlns:a16="http://schemas.microsoft.com/office/drawing/2014/main" id="{0C8C1299-57B8-45B1-920E-AAFBB91BC018}"/>
                  </a:ext>
                </a:extLst>
              </p:cNvPr>
              <p:cNvSpPr txBox="1">
                <a:spLocks noRot="1" noChangeAspect="1" noMove="1" noResize="1" noEditPoints="1" noAdjustHandles="1" noChangeArrowheads="1" noChangeShapeType="1" noTextEdit="1"/>
              </p:cNvSpPr>
              <p:nvPr/>
            </p:nvSpPr>
            <p:spPr>
              <a:xfrm>
                <a:off x="4067944" y="2852936"/>
                <a:ext cx="2141984" cy="646331"/>
              </a:xfrm>
              <a:prstGeom prst="rect">
                <a:avLst/>
              </a:prstGeom>
              <a:blipFill>
                <a:blip r:embed="rId4"/>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29" name="テキスト ボックス 7">
                <a:extLst>
                  <a:ext uri="{FF2B5EF4-FFF2-40B4-BE49-F238E27FC236}">
                    <a16:creationId xmlns:a16="http://schemas.microsoft.com/office/drawing/2014/main" id="{EE706440-A264-4B41-88DB-185EC75D191C}"/>
                  </a:ext>
                </a:extLst>
              </p:cNvPr>
              <p:cNvSpPr txBox="1"/>
              <p:nvPr/>
            </p:nvSpPr>
            <p:spPr>
              <a:xfrm>
                <a:off x="1691680" y="4653136"/>
                <a:ext cx="3422355" cy="615553"/>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r>
                        <m:rPr>
                          <m:sty m:val="p"/>
                        </m:rPr>
                        <a:rPr kumimoji="1" lang="en-US" altLang="ja-JP" sz="4000" b="0" i="0" smtClean="0">
                          <a:latin typeface="Cambria Math" panose="02040503050406030204" pitchFamily="18" charset="0"/>
                        </a:rPr>
                        <m:t>exp</m:t>
                      </m:r>
                      <m:r>
                        <a:rPr kumimoji="1" lang="en-US" altLang="ja-JP" sz="4000" b="0" i="1" smtClean="0">
                          <a:latin typeface="Cambria Math" panose="02040503050406030204" pitchFamily="18" charset="0"/>
                        </a:rPr>
                        <m:t>⁡(−</m:t>
                      </m:r>
                      <m:r>
                        <a:rPr kumimoji="1" lang="en-US" altLang="ja-JP" sz="4000" b="0" i="1" smtClean="0">
                          <a:latin typeface="Cambria Math" panose="02040503050406030204" pitchFamily="18" charset="0"/>
                        </a:rPr>
                        <m:t>𝛽</m:t>
                      </m:r>
                      <m:sSub>
                        <m:sSubPr>
                          <m:ctrlPr>
                            <a:rPr kumimoji="1" lang="en-US" altLang="ja-JP" sz="4000" b="0" i="1" smtClean="0">
                              <a:latin typeface="Cambria Math" panose="02040503050406030204" pitchFamily="18" charset="0"/>
                            </a:rPr>
                          </m:ctrlPr>
                        </m:sSubPr>
                        <m:e>
                          <m:r>
                            <a:rPr kumimoji="1" lang="en-US" altLang="ja-JP" sz="4000" b="0" i="1" smtClean="0">
                              <a:latin typeface="Cambria Math" panose="02040503050406030204" pitchFamily="18" charset="0"/>
                            </a:rPr>
                            <m:t>𝐸</m:t>
                          </m:r>
                        </m:e>
                        <m:sub>
                          <m:r>
                            <a:rPr kumimoji="1" lang="en-US" altLang="ja-JP" sz="4000" b="0" i="1" smtClean="0">
                              <a:latin typeface="Cambria Math" panose="02040503050406030204" pitchFamily="18" charset="0"/>
                            </a:rPr>
                            <m:t>𝑖</m:t>
                          </m:r>
                        </m:sub>
                      </m:sSub>
                      <m:r>
                        <a:rPr kumimoji="1" lang="en-US" altLang="ja-JP" sz="4000" b="0" i="1" smtClean="0">
                          <a:latin typeface="Cambria Math" panose="02040503050406030204" pitchFamily="18" charset="0"/>
                        </a:rPr>
                        <m:t>)</m:t>
                      </m:r>
                    </m:oMath>
                  </m:oMathPara>
                </a14:m>
                <a:endParaRPr kumimoji="1" lang="ja-JP" altLang="en-US" sz="4000" dirty="0"/>
              </a:p>
            </p:txBody>
          </p:sp>
        </mc:Choice>
        <mc:Fallback xmlns="">
          <p:sp>
            <p:nvSpPr>
              <p:cNvPr id="29" name="テキスト ボックス 7">
                <a:extLst>
                  <a:ext uri="{FF2B5EF4-FFF2-40B4-BE49-F238E27FC236}">
                    <a16:creationId xmlns:a16="http://schemas.microsoft.com/office/drawing/2014/main" id="{EE706440-A264-4B41-88DB-185EC75D191C}"/>
                  </a:ext>
                </a:extLst>
              </p:cNvPr>
              <p:cNvSpPr txBox="1">
                <a:spLocks noRot="1" noChangeAspect="1" noMove="1" noResize="1" noEditPoints="1" noAdjustHandles="1" noChangeArrowheads="1" noChangeShapeType="1" noTextEdit="1"/>
              </p:cNvSpPr>
              <p:nvPr/>
            </p:nvSpPr>
            <p:spPr>
              <a:xfrm>
                <a:off x="1691680" y="4653136"/>
                <a:ext cx="3422355" cy="615553"/>
              </a:xfrm>
              <a:prstGeom prst="rect">
                <a:avLst/>
              </a:prstGeom>
              <a:blipFill>
                <a:blip r:embed="rId5"/>
                <a:stretch>
                  <a:fillRect/>
                </a:stretch>
              </a:blipFill>
            </p:spPr>
            <p:txBody>
              <a:bodyPr/>
              <a:lstStyle/>
              <a:p>
                <a:r>
                  <a:rPr lang="ja-JP" altLang="en-US">
                    <a:noFill/>
                  </a:rPr>
                  <a:t> </a:t>
                </a:r>
              </a:p>
            </p:txBody>
          </p:sp>
        </mc:Fallback>
      </mc:AlternateContent>
      <p:sp>
        <p:nvSpPr>
          <p:cNvPr id="30" name="テキスト ボックス 8">
            <a:extLst>
              <a:ext uri="{FF2B5EF4-FFF2-40B4-BE49-F238E27FC236}">
                <a16:creationId xmlns:a16="http://schemas.microsoft.com/office/drawing/2014/main" id="{AF51A67B-53CE-44C3-9E23-6DBE98D3CE92}"/>
              </a:ext>
            </a:extLst>
          </p:cNvPr>
          <p:cNvSpPr txBox="1"/>
          <p:nvPr/>
        </p:nvSpPr>
        <p:spPr>
          <a:xfrm>
            <a:off x="5652120" y="4725144"/>
            <a:ext cx="1980029" cy="400110"/>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2000" dirty="0"/>
              <a:t>ボルツマン定数</a:t>
            </a:r>
            <a:endParaRPr kumimoji="1" lang="ja-JP" altLang="en-US" sz="2000" dirty="0"/>
          </a:p>
        </p:txBody>
      </p:sp>
      <mc:AlternateContent xmlns:mc="http://schemas.openxmlformats.org/markup-compatibility/2006" xmlns:a14="http://schemas.microsoft.com/office/drawing/2010/main">
        <mc:Choice Requires="a14">
          <p:sp>
            <p:nvSpPr>
              <p:cNvPr id="31" name="テキスト ボックス 22">
                <a:extLst>
                  <a:ext uri="{FF2B5EF4-FFF2-40B4-BE49-F238E27FC236}">
                    <a16:creationId xmlns:a16="http://schemas.microsoft.com/office/drawing/2014/main" id="{84257CCB-90A0-47CE-A7B9-A586E8C4E017}"/>
                  </a:ext>
                </a:extLst>
              </p:cNvPr>
              <p:cNvSpPr txBox="1"/>
              <p:nvPr/>
            </p:nvSpPr>
            <p:spPr>
              <a:xfrm>
                <a:off x="6372200" y="5157192"/>
                <a:ext cx="2304256" cy="430887"/>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𝛽</m:t>
                          </m:r>
                          <m:r>
                            <a:rPr kumimoji="1" lang="en-US" altLang="ja-JP" sz="2800" b="0" i="1" smtClean="0">
                              <a:latin typeface="Cambria Math" panose="02040503050406030204" pitchFamily="18" charset="0"/>
                            </a:rPr>
                            <m:t>=1/</m:t>
                          </m:r>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𝐵</m:t>
                          </m:r>
                        </m:sub>
                      </m:sSub>
                      <m:r>
                        <a:rPr kumimoji="1" lang="en-US" altLang="ja-JP" sz="2800" b="0" i="1" smtClean="0">
                          <a:latin typeface="Cambria Math" panose="02040503050406030204" pitchFamily="18" charset="0"/>
                        </a:rPr>
                        <m:t>𝑇</m:t>
                      </m:r>
                    </m:oMath>
                  </m:oMathPara>
                </a14:m>
                <a:endParaRPr kumimoji="1" lang="ja-JP" altLang="en-US" sz="2800" dirty="0"/>
              </a:p>
            </p:txBody>
          </p:sp>
        </mc:Choice>
        <mc:Fallback xmlns="">
          <p:sp>
            <p:nvSpPr>
              <p:cNvPr id="31" name="テキスト ボックス 22">
                <a:extLst>
                  <a:ext uri="{FF2B5EF4-FFF2-40B4-BE49-F238E27FC236}">
                    <a16:creationId xmlns:a16="http://schemas.microsoft.com/office/drawing/2014/main" id="{84257CCB-90A0-47CE-A7B9-A586E8C4E017}"/>
                  </a:ext>
                </a:extLst>
              </p:cNvPr>
              <p:cNvSpPr txBox="1">
                <a:spLocks noRot="1" noChangeAspect="1" noMove="1" noResize="1" noEditPoints="1" noAdjustHandles="1" noChangeArrowheads="1" noChangeShapeType="1" noTextEdit="1"/>
              </p:cNvSpPr>
              <p:nvPr/>
            </p:nvSpPr>
            <p:spPr>
              <a:xfrm>
                <a:off x="6372200" y="5157192"/>
                <a:ext cx="2304256" cy="430887"/>
              </a:xfrm>
              <a:prstGeom prst="rect">
                <a:avLst/>
              </a:prstGeom>
              <a:blipFill>
                <a:blip r:embed="rId6"/>
                <a:stretch>
                  <a:fillRect/>
                </a:stretch>
              </a:blipFill>
            </p:spPr>
            <p:txBody>
              <a:bodyPr/>
              <a:lstStyle/>
              <a:p>
                <a:r>
                  <a:rPr lang="ja-JP" altLang="en-US">
                    <a:noFill/>
                  </a:rPr>
                  <a:t> </a:t>
                </a:r>
              </a:p>
            </p:txBody>
          </p:sp>
        </mc:Fallback>
      </mc:AlternateContent>
      <p:sp>
        <p:nvSpPr>
          <p:cNvPr id="32" name="テキスト ボックス 23">
            <a:extLst>
              <a:ext uri="{FF2B5EF4-FFF2-40B4-BE49-F238E27FC236}">
                <a16:creationId xmlns:a16="http://schemas.microsoft.com/office/drawing/2014/main" id="{E7B7A752-8E1D-412C-AB70-B141726E1059}"/>
              </a:ext>
            </a:extLst>
          </p:cNvPr>
          <p:cNvSpPr txBox="1"/>
          <p:nvPr/>
        </p:nvSpPr>
        <p:spPr>
          <a:xfrm>
            <a:off x="5724128" y="5189130"/>
            <a:ext cx="1368152" cy="400110"/>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2000" dirty="0"/>
              <a:t>逆温度</a:t>
            </a:r>
          </a:p>
        </p:txBody>
      </p:sp>
      <mc:AlternateContent xmlns:mc="http://schemas.openxmlformats.org/markup-compatibility/2006" xmlns:a14="http://schemas.microsoft.com/office/drawing/2010/main">
        <mc:Choice Requires="a14">
          <p:sp>
            <p:nvSpPr>
              <p:cNvPr id="33" name="テキスト ボックス 5">
                <a:extLst>
                  <a:ext uri="{FF2B5EF4-FFF2-40B4-BE49-F238E27FC236}">
                    <a16:creationId xmlns:a16="http://schemas.microsoft.com/office/drawing/2014/main" id="{69E26310-6E6B-4628-B55D-38E639B45E65}"/>
                  </a:ext>
                </a:extLst>
              </p:cNvPr>
              <p:cNvSpPr txBox="1"/>
              <p:nvPr/>
            </p:nvSpPr>
            <p:spPr>
              <a:xfrm>
                <a:off x="7668344" y="4653136"/>
                <a:ext cx="432048" cy="430887"/>
              </a:xfrm>
              <a:prstGeom prst="rect">
                <a:avLst/>
              </a:prstGeom>
              <a:noFill/>
            </p:spPr>
            <p:txBody>
              <a:bodyPr wrap="square" lIns="0" tIns="0" rIns="0" bIns="0"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pPr/>
                <a14:m>
                  <m:oMathPara xmlns:m="http://schemas.openxmlformats.org/officeDocument/2006/math">
                    <m:oMathParaPr>
                      <m:jc m:val="centerGroup"/>
                    </m:oMathParaPr>
                    <m:oMath xmlns:m="http://schemas.openxmlformats.org/officeDocument/2006/math">
                      <m:sSub>
                        <m:sSubPr>
                          <m:ctrlPr>
                            <a:rPr kumimoji="1" lang="en-US" altLang="ja-JP" sz="2800" b="0" i="1" smtClean="0">
                              <a:latin typeface="Cambria Math" panose="02040503050406030204" pitchFamily="18" charset="0"/>
                            </a:rPr>
                          </m:ctrlPr>
                        </m:sSubPr>
                        <m:e>
                          <m:r>
                            <a:rPr kumimoji="1" lang="en-US" altLang="ja-JP" sz="2800" b="0" i="1" smtClean="0">
                              <a:latin typeface="Cambria Math" panose="02040503050406030204" pitchFamily="18" charset="0"/>
                            </a:rPr>
                            <m:t>𝑘</m:t>
                          </m:r>
                        </m:e>
                        <m:sub>
                          <m:r>
                            <a:rPr kumimoji="1" lang="en-US" altLang="ja-JP" sz="2800" b="0" i="1" smtClean="0">
                              <a:latin typeface="Cambria Math" panose="02040503050406030204" pitchFamily="18" charset="0"/>
                            </a:rPr>
                            <m:t>𝐵</m:t>
                          </m:r>
                        </m:sub>
                      </m:sSub>
                    </m:oMath>
                  </m:oMathPara>
                </a14:m>
                <a:endParaRPr kumimoji="1" lang="ja-JP" altLang="en-US" sz="2800" dirty="0"/>
              </a:p>
            </p:txBody>
          </p:sp>
        </mc:Choice>
        <mc:Fallback xmlns="">
          <p:sp>
            <p:nvSpPr>
              <p:cNvPr id="33" name="テキスト ボックス 5">
                <a:extLst>
                  <a:ext uri="{FF2B5EF4-FFF2-40B4-BE49-F238E27FC236}">
                    <a16:creationId xmlns:a16="http://schemas.microsoft.com/office/drawing/2014/main" id="{69E26310-6E6B-4628-B55D-38E639B45E65}"/>
                  </a:ext>
                </a:extLst>
              </p:cNvPr>
              <p:cNvSpPr txBox="1">
                <a:spLocks noRot="1" noChangeAspect="1" noMove="1" noResize="1" noEditPoints="1" noAdjustHandles="1" noChangeArrowheads="1" noChangeShapeType="1" noTextEdit="1"/>
              </p:cNvSpPr>
              <p:nvPr/>
            </p:nvSpPr>
            <p:spPr>
              <a:xfrm>
                <a:off x="7668344" y="4653136"/>
                <a:ext cx="432048" cy="430887"/>
              </a:xfrm>
              <a:prstGeom prst="rect">
                <a:avLst/>
              </a:prstGeom>
              <a:blipFill>
                <a:blip r:embed="rId7"/>
                <a:stretch>
                  <a:fillRect/>
                </a:stretch>
              </a:blipFill>
            </p:spPr>
            <p:txBody>
              <a:bodyPr/>
              <a:lstStyle/>
              <a:p>
                <a:r>
                  <a:rPr lang="ja-JP" altLang="en-US">
                    <a:noFill/>
                  </a:rPr>
                  <a:t> </a:t>
                </a:r>
              </a:p>
            </p:txBody>
          </p:sp>
        </mc:Fallback>
      </mc:AlternateContent>
      <p:sp>
        <p:nvSpPr>
          <p:cNvPr id="35" name="テキスト ボックス 34">
            <a:extLst>
              <a:ext uri="{FF2B5EF4-FFF2-40B4-BE49-F238E27FC236}">
                <a16:creationId xmlns:a16="http://schemas.microsoft.com/office/drawing/2014/main" id="{FEEA677B-C76D-41A4-9EA5-C9CE391F3026}"/>
              </a:ext>
            </a:extLst>
          </p:cNvPr>
          <p:cNvSpPr txBox="1"/>
          <p:nvPr/>
        </p:nvSpPr>
        <p:spPr>
          <a:xfrm>
            <a:off x="323528" y="4221088"/>
            <a:ext cx="5262979" cy="369332"/>
          </a:xfrm>
          <a:prstGeom prst="rect">
            <a:avLst/>
          </a:prstGeom>
          <a:noFill/>
        </p:spPr>
        <p:txBody>
          <a:bodyPr wrap="none" rtlCol="0">
            <a:spAutoFit/>
          </a:bodyPr>
          <a:lstStyle/>
          <a:p>
            <a:r>
              <a:rPr lang="ja-JP" altLang="en-US" dirty="0"/>
              <a:t>この状態の出現確率がボルツマン重みに比例する</a:t>
            </a:r>
            <a:endParaRPr kumimoji="1" lang="ja-JP" altLang="en-US" dirty="0"/>
          </a:p>
        </p:txBody>
      </p:sp>
      <p:sp>
        <p:nvSpPr>
          <p:cNvPr id="36" name="テキスト ボックス 35">
            <a:extLst>
              <a:ext uri="{FF2B5EF4-FFF2-40B4-BE49-F238E27FC236}">
                <a16:creationId xmlns:a16="http://schemas.microsoft.com/office/drawing/2014/main" id="{2E0EAF11-C7EC-41DB-B8F9-D5523D26CC14}"/>
              </a:ext>
            </a:extLst>
          </p:cNvPr>
          <p:cNvSpPr txBox="1"/>
          <p:nvPr/>
        </p:nvSpPr>
        <p:spPr>
          <a:xfrm>
            <a:off x="251520" y="5949280"/>
            <a:ext cx="6340197" cy="461665"/>
          </a:xfrm>
          <a:prstGeom prst="rect">
            <a:avLst/>
          </a:prstGeom>
          <a:noFill/>
        </p:spPr>
        <p:txBody>
          <a:bodyPr wrap="none" rtlCol="0">
            <a:spAutoFit/>
          </a:bodyPr>
          <a:lstStyle/>
          <a:p>
            <a:r>
              <a:rPr kumimoji="1" lang="ja-JP" altLang="en-US" sz="2400" dirty="0"/>
              <a:t>この時、エネルギーの温度依存性を知りたい</a:t>
            </a:r>
          </a:p>
        </p:txBody>
      </p:sp>
    </p:spTree>
    <p:extLst>
      <p:ext uri="{BB962C8B-B14F-4D97-AF65-F5344CB8AC3E}">
        <p14:creationId xmlns:p14="http://schemas.microsoft.com/office/powerpoint/2010/main" val="359613986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14A17C86-2BE4-4593-90E5-A208A1E8231F}"/>
              </a:ext>
            </a:extLst>
          </p:cNvPr>
          <p:cNvSpPr>
            <a:spLocks noGrp="1"/>
          </p:cNvSpPr>
          <p:nvPr>
            <p:ph type="body" sz="quarter" idx="10"/>
          </p:nvPr>
        </p:nvSpPr>
        <p:spPr/>
        <p:txBody>
          <a:bodyPr/>
          <a:lstStyle/>
          <a:p>
            <a:r>
              <a:rPr kumimoji="1" lang="ja-JP" altLang="en-US" dirty="0"/>
              <a:t>エネルギーの振る舞い</a:t>
            </a:r>
          </a:p>
        </p:txBody>
      </p:sp>
      <p:grpSp>
        <p:nvGrpSpPr>
          <p:cNvPr id="37" name="グループ化 36">
            <a:extLst>
              <a:ext uri="{FF2B5EF4-FFF2-40B4-BE49-F238E27FC236}">
                <a16:creationId xmlns:a16="http://schemas.microsoft.com/office/drawing/2014/main" id="{EA82EBF5-4AE8-4A8E-B3B8-35AB938FE584}"/>
              </a:ext>
            </a:extLst>
          </p:cNvPr>
          <p:cNvGrpSpPr/>
          <p:nvPr/>
        </p:nvGrpSpPr>
        <p:grpSpPr>
          <a:xfrm>
            <a:off x="899592" y="2132856"/>
            <a:ext cx="1224136" cy="1224136"/>
            <a:chOff x="395536" y="2780928"/>
            <a:chExt cx="2160240" cy="2160240"/>
          </a:xfrm>
        </p:grpSpPr>
        <p:grpSp>
          <p:nvGrpSpPr>
            <p:cNvPr id="3" name="グループ化 2">
              <a:extLst>
                <a:ext uri="{FF2B5EF4-FFF2-40B4-BE49-F238E27FC236}">
                  <a16:creationId xmlns:a16="http://schemas.microsoft.com/office/drawing/2014/main" id="{5EA5DD90-6DFC-40A6-8665-1DD4187F4FB9}"/>
                </a:ext>
              </a:extLst>
            </p:cNvPr>
            <p:cNvGrpSpPr/>
            <p:nvPr/>
          </p:nvGrpSpPr>
          <p:grpSpPr>
            <a:xfrm rot="10800000">
              <a:off x="395536" y="2780928"/>
              <a:ext cx="720080" cy="720080"/>
              <a:chOff x="792000" y="2529000"/>
              <a:chExt cx="360000" cy="360000"/>
            </a:xfrm>
          </p:grpSpPr>
          <p:sp>
            <p:nvSpPr>
              <p:cNvPr id="4" name="楕円 3">
                <a:extLst>
                  <a:ext uri="{FF2B5EF4-FFF2-40B4-BE49-F238E27FC236}">
                    <a16:creationId xmlns:a16="http://schemas.microsoft.com/office/drawing/2014/main" id="{D0B37A89-69C7-49E0-A64D-73B00CAFD4E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 name="矢印: 下 4">
                <a:extLst>
                  <a:ext uri="{FF2B5EF4-FFF2-40B4-BE49-F238E27FC236}">
                    <a16:creationId xmlns:a16="http://schemas.microsoft.com/office/drawing/2014/main" id="{E4DDEB64-EDF5-446E-B189-D9379443799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 name="直線コネクタ 5">
              <a:extLst>
                <a:ext uri="{FF2B5EF4-FFF2-40B4-BE49-F238E27FC236}">
                  <a16:creationId xmlns:a16="http://schemas.microsoft.com/office/drawing/2014/main" id="{1A01CE7F-1485-4755-BDA3-0F51FBEF2750}"/>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 name="グループ化 6">
              <a:extLst>
                <a:ext uri="{FF2B5EF4-FFF2-40B4-BE49-F238E27FC236}">
                  <a16:creationId xmlns:a16="http://schemas.microsoft.com/office/drawing/2014/main" id="{F7620B4D-9BC2-43B2-8002-FAF75580DED2}"/>
                </a:ext>
              </a:extLst>
            </p:cNvPr>
            <p:cNvGrpSpPr/>
            <p:nvPr/>
          </p:nvGrpSpPr>
          <p:grpSpPr>
            <a:xfrm rot="10800000">
              <a:off x="1835696" y="2780928"/>
              <a:ext cx="720080" cy="720080"/>
              <a:chOff x="792000" y="2529000"/>
              <a:chExt cx="360000" cy="360000"/>
            </a:xfrm>
          </p:grpSpPr>
          <p:sp>
            <p:nvSpPr>
              <p:cNvPr id="8" name="楕円 7">
                <a:extLst>
                  <a:ext uri="{FF2B5EF4-FFF2-40B4-BE49-F238E27FC236}">
                    <a16:creationId xmlns:a16="http://schemas.microsoft.com/office/drawing/2014/main" id="{7B7938BC-5034-4D0F-B75E-A11059AA276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 name="矢印: 下 8">
                <a:extLst>
                  <a:ext uri="{FF2B5EF4-FFF2-40B4-BE49-F238E27FC236}">
                    <a16:creationId xmlns:a16="http://schemas.microsoft.com/office/drawing/2014/main" id="{50A89ECC-9577-48E2-A216-3299C7A14284}"/>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0" name="グループ化 9">
              <a:extLst>
                <a:ext uri="{FF2B5EF4-FFF2-40B4-BE49-F238E27FC236}">
                  <a16:creationId xmlns:a16="http://schemas.microsoft.com/office/drawing/2014/main" id="{C5F276B2-25D2-4ADD-ACDA-DF494C565518}"/>
                </a:ext>
              </a:extLst>
            </p:cNvPr>
            <p:cNvGrpSpPr/>
            <p:nvPr/>
          </p:nvGrpSpPr>
          <p:grpSpPr>
            <a:xfrm rot="10800000">
              <a:off x="395536" y="4221088"/>
              <a:ext cx="720080" cy="720080"/>
              <a:chOff x="792000" y="2529000"/>
              <a:chExt cx="360000" cy="360000"/>
            </a:xfrm>
          </p:grpSpPr>
          <p:sp>
            <p:nvSpPr>
              <p:cNvPr id="11" name="楕円 10">
                <a:extLst>
                  <a:ext uri="{FF2B5EF4-FFF2-40B4-BE49-F238E27FC236}">
                    <a16:creationId xmlns:a16="http://schemas.microsoft.com/office/drawing/2014/main" id="{B1B18AF0-C63F-437C-B2C0-7B40CCD0426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矢印: 下 11">
                <a:extLst>
                  <a:ext uri="{FF2B5EF4-FFF2-40B4-BE49-F238E27FC236}">
                    <a16:creationId xmlns:a16="http://schemas.microsoft.com/office/drawing/2014/main" id="{20B6A27E-7AFC-4D01-9121-F981995DEDC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6EB43288-84E3-465E-B4C2-FC56BACB0096}"/>
                </a:ext>
              </a:extLst>
            </p:cNvPr>
            <p:cNvCxnSpPr>
              <a:cxnSpLocks/>
            </p:cNvCxnSpPr>
            <p:nvPr/>
          </p:nvCxnSpPr>
          <p:spPr>
            <a:xfrm>
              <a:off x="1115616" y="458112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AA68AC09-DE6F-480B-8871-5F25D268DAAB}"/>
                </a:ext>
              </a:extLst>
            </p:cNvPr>
            <p:cNvGrpSpPr/>
            <p:nvPr/>
          </p:nvGrpSpPr>
          <p:grpSpPr>
            <a:xfrm rot="10800000">
              <a:off x="1835696" y="4221088"/>
              <a:ext cx="720080" cy="720080"/>
              <a:chOff x="792000" y="2529000"/>
              <a:chExt cx="360000" cy="360000"/>
            </a:xfrm>
          </p:grpSpPr>
          <p:sp>
            <p:nvSpPr>
              <p:cNvPr id="15" name="楕円 14">
                <a:extLst>
                  <a:ext uri="{FF2B5EF4-FFF2-40B4-BE49-F238E27FC236}">
                    <a16:creationId xmlns:a16="http://schemas.microsoft.com/office/drawing/2014/main" id="{D5126AD2-5BA9-4434-B633-49BBED80E5B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891B8DE9-043B-43AA-9F61-D098592BF5AE}"/>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7" name="直線コネクタ 16">
              <a:extLst>
                <a:ext uri="{FF2B5EF4-FFF2-40B4-BE49-F238E27FC236}">
                  <a16:creationId xmlns:a16="http://schemas.microsoft.com/office/drawing/2014/main" id="{8DEB3483-FCBD-44E5-A3A0-43672F1EAC18}"/>
                </a:ext>
              </a:extLst>
            </p:cNvPr>
            <p:cNvCxnSpPr>
              <a:cxnSpLocks/>
            </p:cNvCxnSpPr>
            <p:nvPr/>
          </p:nvCxnSpPr>
          <p:spPr>
            <a:xfrm>
              <a:off x="219573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8" name="直線コネクタ 17">
              <a:extLst>
                <a:ext uri="{FF2B5EF4-FFF2-40B4-BE49-F238E27FC236}">
                  <a16:creationId xmlns:a16="http://schemas.microsoft.com/office/drawing/2014/main" id="{D37F139C-77C8-4465-9D43-80B3ED2AE12F}"/>
                </a:ext>
              </a:extLst>
            </p:cNvPr>
            <p:cNvCxnSpPr>
              <a:cxnSpLocks/>
            </p:cNvCxnSpPr>
            <p:nvPr/>
          </p:nvCxnSpPr>
          <p:spPr>
            <a:xfrm flipV="1">
              <a:off x="75557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9" name="グループ化 38">
            <a:extLst>
              <a:ext uri="{FF2B5EF4-FFF2-40B4-BE49-F238E27FC236}">
                <a16:creationId xmlns:a16="http://schemas.microsoft.com/office/drawing/2014/main" id="{B02F07C1-CE19-4C71-B05F-F38B5349F7D8}"/>
              </a:ext>
            </a:extLst>
          </p:cNvPr>
          <p:cNvGrpSpPr/>
          <p:nvPr/>
        </p:nvGrpSpPr>
        <p:grpSpPr>
          <a:xfrm rot="10800000">
            <a:off x="2483768" y="2132856"/>
            <a:ext cx="1224136" cy="1224136"/>
            <a:chOff x="395536" y="2780928"/>
            <a:chExt cx="2160240" cy="2160240"/>
          </a:xfrm>
        </p:grpSpPr>
        <p:grpSp>
          <p:nvGrpSpPr>
            <p:cNvPr id="40" name="グループ化 39">
              <a:extLst>
                <a:ext uri="{FF2B5EF4-FFF2-40B4-BE49-F238E27FC236}">
                  <a16:creationId xmlns:a16="http://schemas.microsoft.com/office/drawing/2014/main" id="{D656744A-A4E0-49CF-BEC7-B12B33618522}"/>
                </a:ext>
              </a:extLst>
            </p:cNvPr>
            <p:cNvGrpSpPr/>
            <p:nvPr/>
          </p:nvGrpSpPr>
          <p:grpSpPr>
            <a:xfrm rot="10800000">
              <a:off x="395536" y="2780928"/>
              <a:ext cx="720080" cy="720080"/>
              <a:chOff x="792000" y="2529000"/>
              <a:chExt cx="360000" cy="360000"/>
            </a:xfrm>
          </p:grpSpPr>
          <p:sp>
            <p:nvSpPr>
              <p:cNvPr id="54" name="楕円 53">
                <a:extLst>
                  <a:ext uri="{FF2B5EF4-FFF2-40B4-BE49-F238E27FC236}">
                    <a16:creationId xmlns:a16="http://schemas.microsoft.com/office/drawing/2014/main" id="{278537FB-6D08-4434-8EEE-379D5DDC681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5" name="矢印: 下 54">
                <a:extLst>
                  <a:ext uri="{FF2B5EF4-FFF2-40B4-BE49-F238E27FC236}">
                    <a16:creationId xmlns:a16="http://schemas.microsoft.com/office/drawing/2014/main" id="{B1469FAA-93AA-455B-8D2B-DA28B7C9270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1" name="直線コネクタ 40">
              <a:extLst>
                <a:ext uri="{FF2B5EF4-FFF2-40B4-BE49-F238E27FC236}">
                  <a16:creationId xmlns:a16="http://schemas.microsoft.com/office/drawing/2014/main" id="{5805624C-CE5A-490E-AF8A-86C8C3E2E904}"/>
                </a:ext>
              </a:extLst>
            </p:cNvPr>
            <p:cNvCxnSpPr>
              <a:cxnSpLocks/>
            </p:cNvCxnSpPr>
            <p:nvPr/>
          </p:nvCxnSpPr>
          <p:spPr>
            <a:xfrm>
              <a:off x="1115616" y="314096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2" name="グループ化 41">
              <a:extLst>
                <a:ext uri="{FF2B5EF4-FFF2-40B4-BE49-F238E27FC236}">
                  <a16:creationId xmlns:a16="http://schemas.microsoft.com/office/drawing/2014/main" id="{CBC9AC19-4D58-4C64-9968-D02CF0B9BC5E}"/>
                </a:ext>
              </a:extLst>
            </p:cNvPr>
            <p:cNvGrpSpPr/>
            <p:nvPr/>
          </p:nvGrpSpPr>
          <p:grpSpPr>
            <a:xfrm rot="10800000">
              <a:off x="1835696" y="2780928"/>
              <a:ext cx="720080" cy="720080"/>
              <a:chOff x="792000" y="2529000"/>
              <a:chExt cx="360000" cy="360000"/>
            </a:xfrm>
          </p:grpSpPr>
          <p:sp>
            <p:nvSpPr>
              <p:cNvPr id="52" name="楕円 51">
                <a:extLst>
                  <a:ext uri="{FF2B5EF4-FFF2-40B4-BE49-F238E27FC236}">
                    <a16:creationId xmlns:a16="http://schemas.microsoft.com/office/drawing/2014/main" id="{4665D82C-8408-4C83-B1AB-47E89CF4170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3" name="矢印: 下 52">
                <a:extLst>
                  <a:ext uri="{FF2B5EF4-FFF2-40B4-BE49-F238E27FC236}">
                    <a16:creationId xmlns:a16="http://schemas.microsoft.com/office/drawing/2014/main" id="{73DCC8A3-2F0B-47A2-9251-6AE84F721D6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3" name="グループ化 42">
              <a:extLst>
                <a:ext uri="{FF2B5EF4-FFF2-40B4-BE49-F238E27FC236}">
                  <a16:creationId xmlns:a16="http://schemas.microsoft.com/office/drawing/2014/main" id="{7B04DAC5-FC20-4FA0-9B52-A61C6DC3C2B7}"/>
                </a:ext>
              </a:extLst>
            </p:cNvPr>
            <p:cNvGrpSpPr/>
            <p:nvPr/>
          </p:nvGrpSpPr>
          <p:grpSpPr>
            <a:xfrm rot="10800000">
              <a:off x="395536" y="4221088"/>
              <a:ext cx="720080" cy="720080"/>
              <a:chOff x="792000" y="2529000"/>
              <a:chExt cx="360000" cy="360000"/>
            </a:xfrm>
          </p:grpSpPr>
          <p:sp>
            <p:nvSpPr>
              <p:cNvPr id="50" name="楕円 49">
                <a:extLst>
                  <a:ext uri="{FF2B5EF4-FFF2-40B4-BE49-F238E27FC236}">
                    <a16:creationId xmlns:a16="http://schemas.microsoft.com/office/drawing/2014/main" id="{D540CC7E-7D66-4889-90D9-FB84DA370C28}"/>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1" name="矢印: 下 50">
                <a:extLst>
                  <a:ext uri="{FF2B5EF4-FFF2-40B4-BE49-F238E27FC236}">
                    <a16:creationId xmlns:a16="http://schemas.microsoft.com/office/drawing/2014/main" id="{5B5BA614-8DBA-4021-B586-AD961F449EB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4" name="直線コネクタ 43">
              <a:extLst>
                <a:ext uri="{FF2B5EF4-FFF2-40B4-BE49-F238E27FC236}">
                  <a16:creationId xmlns:a16="http://schemas.microsoft.com/office/drawing/2014/main" id="{089BAB09-B59B-4804-8DEA-928B75CA422D}"/>
                </a:ext>
              </a:extLst>
            </p:cNvPr>
            <p:cNvCxnSpPr>
              <a:cxnSpLocks/>
            </p:cNvCxnSpPr>
            <p:nvPr/>
          </p:nvCxnSpPr>
          <p:spPr>
            <a:xfrm>
              <a:off x="1115616" y="4581128"/>
              <a:ext cx="720080" cy="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476B5A4B-8F0B-43F8-B7AA-F357AF0C5532}"/>
                </a:ext>
              </a:extLst>
            </p:cNvPr>
            <p:cNvGrpSpPr/>
            <p:nvPr/>
          </p:nvGrpSpPr>
          <p:grpSpPr>
            <a:xfrm rot="10800000">
              <a:off x="1835696" y="4221088"/>
              <a:ext cx="720080" cy="720080"/>
              <a:chOff x="792000" y="2529000"/>
              <a:chExt cx="360000" cy="360000"/>
            </a:xfrm>
          </p:grpSpPr>
          <p:sp>
            <p:nvSpPr>
              <p:cNvPr id="48" name="楕円 47">
                <a:extLst>
                  <a:ext uri="{FF2B5EF4-FFF2-40B4-BE49-F238E27FC236}">
                    <a16:creationId xmlns:a16="http://schemas.microsoft.com/office/drawing/2014/main" id="{26511DB6-D112-46E0-B386-04F11D533E2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49" name="矢印: 下 48">
                <a:extLst>
                  <a:ext uri="{FF2B5EF4-FFF2-40B4-BE49-F238E27FC236}">
                    <a16:creationId xmlns:a16="http://schemas.microsoft.com/office/drawing/2014/main" id="{E577137B-D04A-4B23-9AE2-DE2D31DB2F3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6" name="直線コネクタ 45">
              <a:extLst>
                <a:ext uri="{FF2B5EF4-FFF2-40B4-BE49-F238E27FC236}">
                  <a16:creationId xmlns:a16="http://schemas.microsoft.com/office/drawing/2014/main" id="{3E9BF67A-3C81-4BBE-B17A-A75FE6E99248}"/>
                </a:ext>
              </a:extLst>
            </p:cNvPr>
            <p:cNvCxnSpPr>
              <a:cxnSpLocks/>
            </p:cNvCxnSpPr>
            <p:nvPr/>
          </p:nvCxnSpPr>
          <p:spPr>
            <a:xfrm>
              <a:off x="219573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7" name="直線コネクタ 46">
              <a:extLst>
                <a:ext uri="{FF2B5EF4-FFF2-40B4-BE49-F238E27FC236}">
                  <a16:creationId xmlns:a16="http://schemas.microsoft.com/office/drawing/2014/main" id="{AB79FB8D-1768-46A3-B554-B08FC9BFB646}"/>
                </a:ext>
              </a:extLst>
            </p:cNvPr>
            <p:cNvCxnSpPr>
              <a:cxnSpLocks/>
            </p:cNvCxnSpPr>
            <p:nvPr/>
          </p:nvCxnSpPr>
          <p:spPr>
            <a:xfrm flipV="1">
              <a:off x="755576" y="3501008"/>
              <a:ext cx="0" cy="720080"/>
            </a:xfrm>
            <a:prstGeom prst="line">
              <a:avLst/>
            </a:prstGeom>
            <a:ln w="571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57" name="テキスト ボックス 49">
            <a:extLst>
              <a:ext uri="{FF2B5EF4-FFF2-40B4-BE49-F238E27FC236}">
                <a16:creationId xmlns:a16="http://schemas.microsoft.com/office/drawing/2014/main" id="{9504C300-FA54-4ED9-994A-6DDC531DBC19}"/>
              </a:ext>
            </a:extLst>
          </p:cNvPr>
          <p:cNvSpPr txBox="1"/>
          <p:nvPr/>
        </p:nvSpPr>
        <p:spPr>
          <a:xfrm>
            <a:off x="1763688" y="980728"/>
            <a:ext cx="1107996"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3600" dirty="0"/>
              <a:t>低温</a:t>
            </a:r>
          </a:p>
        </p:txBody>
      </p:sp>
      <p:sp>
        <p:nvSpPr>
          <p:cNvPr id="84" name="四角形: 角を丸くする 83">
            <a:extLst>
              <a:ext uri="{FF2B5EF4-FFF2-40B4-BE49-F238E27FC236}">
                <a16:creationId xmlns:a16="http://schemas.microsoft.com/office/drawing/2014/main" id="{405A3FD9-24C1-4555-9911-DD3D691FCB22}"/>
              </a:ext>
            </a:extLst>
          </p:cNvPr>
          <p:cNvSpPr/>
          <p:nvPr/>
        </p:nvSpPr>
        <p:spPr>
          <a:xfrm>
            <a:off x="467544" y="1700808"/>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6" name="テキスト ボックス 49">
            <a:extLst>
              <a:ext uri="{FF2B5EF4-FFF2-40B4-BE49-F238E27FC236}">
                <a16:creationId xmlns:a16="http://schemas.microsoft.com/office/drawing/2014/main" id="{2DE080C0-72BE-4C22-839D-DD229F260C29}"/>
              </a:ext>
            </a:extLst>
          </p:cNvPr>
          <p:cNvSpPr txBox="1"/>
          <p:nvPr/>
        </p:nvSpPr>
        <p:spPr>
          <a:xfrm>
            <a:off x="6228184" y="980728"/>
            <a:ext cx="1107996" cy="646331"/>
          </a:xfrm>
          <a:prstGeom prst="rect">
            <a:avLst/>
          </a:prstGeom>
          <a:noFill/>
        </p:spPr>
        <p:txBody>
          <a:bodyPr wrap="non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lang="ja-JP" altLang="en-US" sz="3600" dirty="0"/>
              <a:t>高</a:t>
            </a:r>
            <a:r>
              <a:rPr kumimoji="1" lang="ja-JP" altLang="en-US" sz="3600" dirty="0"/>
              <a:t>温</a:t>
            </a:r>
          </a:p>
        </p:txBody>
      </p:sp>
      <p:sp>
        <p:nvSpPr>
          <p:cNvPr id="107" name="テキスト ボックス 106">
            <a:extLst>
              <a:ext uri="{FF2B5EF4-FFF2-40B4-BE49-F238E27FC236}">
                <a16:creationId xmlns:a16="http://schemas.microsoft.com/office/drawing/2014/main" id="{6653E554-58FF-4D9A-BEEC-01729FF7C5D6}"/>
              </a:ext>
            </a:extLst>
          </p:cNvPr>
          <p:cNvSpPr txBox="1"/>
          <p:nvPr/>
        </p:nvSpPr>
        <p:spPr>
          <a:xfrm>
            <a:off x="395536" y="3933056"/>
            <a:ext cx="4031873" cy="1323439"/>
          </a:xfrm>
          <a:prstGeom prst="rect">
            <a:avLst/>
          </a:prstGeom>
          <a:noFill/>
        </p:spPr>
        <p:txBody>
          <a:bodyPr wrap="none" rtlCol="0">
            <a:spAutoFit/>
          </a:bodyPr>
          <a:lstStyle/>
          <a:p>
            <a:r>
              <a:rPr kumimoji="1" lang="ja-JP" altLang="en-US" sz="2000" dirty="0"/>
              <a:t>スピンがそろった状態</a:t>
            </a:r>
            <a:endParaRPr kumimoji="1" lang="en-US" altLang="ja-JP" sz="2000" dirty="0"/>
          </a:p>
          <a:p>
            <a:r>
              <a:rPr lang="ja-JP" altLang="en-US" sz="2000" dirty="0"/>
              <a:t>出現確率は</a:t>
            </a:r>
            <a:r>
              <a:rPr lang="ja-JP" altLang="en-US" sz="2000" dirty="0">
                <a:solidFill>
                  <a:srgbClr val="FF0000"/>
                </a:solidFill>
              </a:rPr>
              <a:t>高い</a:t>
            </a:r>
            <a:r>
              <a:rPr lang="ja-JP" altLang="en-US" sz="2000" dirty="0"/>
              <a:t>が、総数が</a:t>
            </a:r>
            <a:r>
              <a:rPr lang="ja-JP" altLang="en-US" sz="2000" dirty="0">
                <a:solidFill>
                  <a:srgbClr val="011893"/>
                </a:solidFill>
              </a:rPr>
              <a:t>少ない</a:t>
            </a:r>
            <a:endParaRPr lang="en-US" altLang="ja-JP" sz="2000" dirty="0">
              <a:solidFill>
                <a:srgbClr val="011893"/>
              </a:solidFill>
            </a:endParaRPr>
          </a:p>
          <a:p>
            <a:r>
              <a:rPr kumimoji="1" lang="ja-JP" altLang="en-US" sz="2000" dirty="0"/>
              <a:t>→エネルギー重視</a:t>
            </a:r>
            <a:endParaRPr kumimoji="1" lang="en-US" altLang="ja-JP" sz="2000" dirty="0"/>
          </a:p>
          <a:p>
            <a:r>
              <a:rPr lang="ja-JP" altLang="en-US" sz="2000" dirty="0"/>
              <a:t>→低温で支配的</a:t>
            </a:r>
            <a:endParaRPr kumimoji="1" lang="ja-JP" altLang="en-US" sz="2000" dirty="0"/>
          </a:p>
        </p:txBody>
      </p:sp>
      <p:sp>
        <p:nvSpPr>
          <p:cNvPr id="261" name="テキスト ボックス 260">
            <a:extLst>
              <a:ext uri="{FF2B5EF4-FFF2-40B4-BE49-F238E27FC236}">
                <a16:creationId xmlns:a16="http://schemas.microsoft.com/office/drawing/2014/main" id="{A6C309F3-54FD-4687-962F-5C2F8AEB928D}"/>
              </a:ext>
            </a:extLst>
          </p:cNvPr>
          <p:cNvSpPr txBox="1"/>
          <p:nvPr/>
        </p:nvSpPr>
        <p:spPr>
          <a:xfrm>
            <a:off x="4788024" y="3933056"/>
            <a:ext cx="3775393" cy="1323439"/>
          </a:xfrm>
          <a:prstGeom prst="rect">
            <a:avLst/>
          </a:prstGeom>
          <a:noFill/>
        </p:spPr>
        <p:txBody>
          <a:bodyPr wrap="none" rtlCol="0">
            <a:spAutoFit/>
          </a:bodyPr>
          <a:lstStyle/>
          <a:p>
            <a:r>
              <a:rPr kumimoji="1" lang="ja-JP" altLang="en-US" sz="2000" dirty="0"/>
              <a:t>スピンがバラバラの状態</a:t>
            </a:r>
            <a:endParaRPr kumimoji="1" lang="en-US" altLang="ja-JP" sz="2000" dirty="0"/>
          </a:p>
          <a:p>
            <a:r>
              <a:rPr lang="ja-JP" altLang="en-US" sz="2000" dirty="0"/>
              <a:t>出現確率は</a:t>
            </a:r>
            <a:r>
              <a:rPr lang="ja-JP" altLang="en-US" sz="2000" dirty="0">
                <a:solidFill>
                  <a:srgbClr val="011893"/>
                </a:solidFill>
              </a:rPr>
              <a:t>低い</a:t>
            </a:r>
            <a:r>
              <a:rPr lang="ja-JP" altLang="en-US" sz="2000" dirty="0"/>
              <a:t>が、総数が</a:t>
            </a:r>
            <a:r>
              <a:rPr lang="ja-JP" altLang="en-US" sz="2000" dirty="0">
                <a:solidFill>
                  <a:srgbClr val="FF0000"/>
                </a:solidFill>
              </a:rPr>
              <a:t>多い</a:t>
            </a:r>
            <a:endParaRPr lang="en-US" altLang="ja-JP" sz="2000" dirty="0">
              <a:solidFill>
                <a:srgbClr val="FF0000"/>
              </a:solidFill>
            </a:endParaRPr>
          </a:p>
          <a:p>
            <a:r>
              <a:rPr kumimoji="1" lang="ja-JP" altLang="en-US" sz="2000" dirty="0"/>
              <a:t>→エントロピー重視</a:t>
            </a:r>
            <a:endParaRPr kumimoji="1" lang="en-US" altLang="ja-JP" sz="2000" dirty="0"/>
          </a:p>
          <a:p>
            <a:r>
              <a:rPr lang="ja-JP" altLang="en-US" sz="2000" dirty="0"/>
              <a:t>→高温で支配的</a:t>
            </a:r>
            <a:endParaRPr kumimoji="1" lang="ja-JP" altLang="en-US" sz="2000" dirty="0"/>
          </a:p>
        </p:txBody>
      </p:sp>
      <p:grpSp>
        <p:nvGrpSpPr>
          <p:cNvPr id="399" name="グループ化 398">
            <a:extLst>
              <a:ext uri="{FF2B5EF4-FFF2-40B4-BE49-F238E27FC236}">
                <a16:creationId xmlns:a16="http://schemas.microsoft.com/office/drawing/2014/main" id="{988D5B87-1CC3-4749-8CC7-59E91780CEE5}"/>
              </a:ext>
            </a:extLst>
          </p:cNvPr>
          <p:cNvGrpSpPr/>
          <p:nvPr/>
        </p:nvGrpSpPr>
        <p:grpSpPr>
          <a:xfrm>
            <a:off x="4716016" y="1700808"/>
            <a:ext cx="3888432" cy="2016224"/>
            <a:chOff x="4716016" y="1700808"/>
            <a:chExt cx="3888432" cy="2016224"/>
          </a:xfrm>
        </p:grpSpPr>
        <p:sp>
          <p:nvSpPr>
            <p:cNvPr id="105" name="四角形: 角を丸くする 104">
              <a:extLst>
                <a:ext uri="{FF2B5EF4-FFF2-40B4-BE49-F238E27FC236}">
                  <a16:creationId xmlns:a16="http://schemas.microsoft.com/office/drawing/2014/main" id="{640A76FF-D30D-4630-B85A-3AB75D058F10}"/>
                </a:ext>
              </a:extLst>
            </p:cNvPr>
            <p:cNvSpPr/>
            <p:nvPr/>
          </p:nvSpPr>
          <p:spPr>
            <a:xfrm>
              <a:off x="4716016" y="1700808"/>
              <a:ext cx="3888432" cy="2016224"/>
            </a:xfrm>
            <a:prstGeom prst="roundRect">
              <a:avLst/>
            </a:prstGeom>
            <a:noFill/>
            <a:ln w="28575">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108" name="グループ化 107">
              <a:extLst>
                <a:ext uri="{FF2B5EF4-FFF2-40B4-BE49-F238E27FC236}">
                  <a16:creationId xmlns:a16="http://schemas.microsoft.com/office/drawing/2014/main" id="{E3FDAE80-F69A-48F7-9292-4009ED2F9EE9}"/>
                </a:ext>
              </a:extLst>
            </p:cNvPr>
            <p:cNvGrpSpPr/>
            <p:nvPr/>
          </p:nvGrpSpPr>
          <p:grpSpPr>
            <a:xfrm>
              <a:off x="5004048" y="1988840"/>
              <a:ext cx="720080" cy="720080"/>
              <a:chOff x="395536" y="2780928"/>
              <a:chExt cx="2160240" cy="2160240"/>
            </a:xfrm>
          </p:grpSpPr>
          <p:grpSp>
            <p:nvGrpSpPr>
              <p:cNvPr id="109" name="グループ化 108">
                <a:extLst>
                  <a:ext uri="{FF2B5EF4-FFF2-40B4-BE49-F238E27FC236}">
                    <a16:creationId xmlns:a16="http://schemas.microsoft.com/office/drawing/2014/main" id="{7EE0CABF-6EA5-4A66-A058-1C53FA9D1AC7}"/>
                  </a:ext>
                </a:extLst>
              </p:cNvPr>
              <p:cNvGrpSpPr/>
              <p:nvPr/>
            </p:nvGrpSpPr>
            <p:grpSpPr>
              <a:xfrm rot="10800000">
                <a:off x="395536" y="2780928"/>
                <a:ext cx="720080" cy="720080"/>
                <a:chOff x="792000" y="2529000"/>
                <a:chExt cx="360000" cy="360000"/>
              </a:xfrm>
            </p:grpSpPr>
            <p:sp>
              <p:nvSpPr>
                <p:cNvPr id="123" name="楕円 122">
                  <a:extLst>
                    <a:ext uri="{FF2B5EF4-FFF2-40B4-BE49-F238E27FC236}">
                      <a16:creationId xmlns:a16="http://schemas.microsoft.com/office/drawing/2014/main" id="{3ACF527E-1D9B-4337-A962-E2350407744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4" name="矢印: 下 123">
                  <a:extLst>
                    <a:ext uri="{FF2B5EF4-FFF2-40B4-BE49-F238E27FC236}">
                      <a16:creationId xmlns:a16="http://schemas.microsoft.com/office/drawing/2014/main" id="{4F041428-F9FB-4691-8D0D-45BD23C32EBB}"/>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0" name="直線コネクタ 109">
                <a:extLst>
                  <a:ext uri="{FF2B5EF4-FFF2-40B4-BE49-F238E27FC236}">
                    <a16:creationId xmlns:a16="http://schemas.microsoft.com/office/drawing/2014/main" id="{0888DD2A-A78C-4BED-B583-BCF5B9787F95}"/>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1" name="グループ化 110">
                <a:extLst>
                  <a:ext uri="{FF2B5EF4-FFF2-40B4-BE49-F238E27FC236}">
                    <a16:creationId xmlns:a16="http://schemas.microsoft.com/office/drawing/2014/main" id="{82C4FF48-8D12-4241-B68C-F6FB71233BFF}"/>
                  </a:ext>
                </a:extLst>
              </p:cNvPr>
              <p:cNvGrpSpPr/>
              <p:nvPr/>
            </p:nvGrpSpPr>
            <p:grpSpPr>
              <a:xfrm rot="10800000">
                <a:off x="1835696" y="2780928"/>
                <a:ext cx="720080" cy="720080"/>
                <a:chOff x="792000" y="2529000"/>
                <a:chExt cx="360000" cy="360000"/>
              </a:xfrm>
            </p:grpSpPr>
            <p:sp>
              <p:nvSpPr>
                <p:cNvPr id="121" name="楕円 120">
                  <a:extLst>
                    <a:ext uri="{FF2B5EF4-FFF2-40B4-BE49-F238E27FC236}">
                      <a16:creationId xmlns:a16="http://schemas.microsoft.com/office/drawing/2014/main" id="{55AD6030-BE49-40F8-AD62-F2436F24F27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矢印: 下 121">
                  <a:extLst>
                    <a:ext uri="{FF2B5EF4-FFF2-40B4-BE49-F238E27FC236}">
                      <a16:creationId xmlns:a16="http://schemas.microsoft.com/office/drawing/2014/main" id="{E13782BD-43AA-4758-96C2-7D99E68C0133}"/>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2" name="グループ化 111">
                <a:extLst>
                  <a:ext uri="{FF2B5EF4-FFF2-40B4-BE49-F238E27FC236}">
                    <a16:creationId xmlns:a16="http://schemas.microsoft.com/office/drawing/2014/main" id="{7A5F2A48-F62F-42B2-9829-E82B443775DC}"/>
                  </a:ext>
                </a:extLst>
              </p:cNvPr>
              <p:cNvGrpSpPr/>
              <p:nvPr/>
            </p:nvGrpSpPr>
            <p:grpSpPr>
              <a:xfrm rot="10800000">
                <a:off x="395536" y="4221088"/>
                <a:ext cx="720080" cy="720080"/>
                <a:chOff x="792000" y="2529000"/>
                <a:chExt cx="360000" cy="360000"/>
              </a:xfrm>
            </p:grpSpPr>
            <p:sp>
              <p:nvSpPr>
                <p:cNvPr id="119" name="楕円 118">
                  <a:extLst>
                    <a:ext uri="{FF2B5EF4-FFF2-40B4-BE49-F238E27FC236}">
                      <a16:creationId xmlns:a16="http://schemas.microsoft.com/office/drawing/2014/main" id="{A9D0715D-1D13-4BE6-B65D-94DFAD3A945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矢印: 下 119">
                  <a:extLst>
                    <a:ext uri="{FF2B5EF4-FFF2-40B4-BE49-F238E27FC236}">
                      <a16:creationId xmlns:a16="http://schemas.microsoft.com/office/drawing/2014/main" id="{410D0C36-7840-4E2C-916E-81DE5128772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3" name="直線コネクタ 112">
                <a:extLst>
                  <a:ext uri="{FF2B5EF4-FFF2-40B4-BE49-F238E27FC236}">
                    <a16:creationId xmlns:a16="http://schemas.microsoft.com/office/drawing/2014/main" id="{08A43506-B789-43BB-A0F1-EC90B2D5F988}"/>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4" name="グループ化 113">
                <a:extLst>
                  <a:ext uri="{FF2B5EF4-FFF2-40B4-BE49-F238E27FC236}">
                    <a16:creationId xmlns:a16="http://schemas.microsoft.com/office/drawing/2014/main" id="{C7EAC891-E4E7-4531-9D30-9DBA41A7FB66}"/>
                  </a:ext>
                </a:extLst>
              </p:cNvPr>
              <p:cNvGrpSpPr/>
              <p:nvPr/>
            </p:nvGrpSpPr>
            <p:grpSpPr>
              <a:xfrm rot="10800000">
                <a:off x="1835696" y="4221088"/>
                <a:ext cx="720080" cy="720080"/>
                <a:chOff x="792000" y="2529000"/>
                <a:chExt cx="360000" cy="360000"/>
              </a:xfrm>
            </p:grpSpPr>
            <p:sp>
              <p:nvSpPr>
                <p:cNvPr id="117" name="楕円 116">
                  <a:extLst>
                    <a:ext uri="{FF2B5EF4-FFF2-40B4-BE49-F238E27FC236}">
                      <a16:creationId xmlns:a16="http://schemas.microsoft.com/office/drawing/2014/main" id="{13CA2186-EBF9-446E-9D4D-F30C139D955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矢印: 下 117">
                  <a:extLst>
                    <a:ext uri="{FF2B5EF4-FFF2-40B4-BE49-F238E27FC236}">
                      <a16:creationId xmlns:a16="http://schemas.microsoft.com/office/drawing/2014/main" id="{7E96B4AE-4D4C-4D80-ACC1-C42F300E8C9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5" name="直線コネクタ 114">
                <a:extLst>
                  <a:ext uri="{FF2B5EF4-FFF2-40B4-BE49-F238E27FC236}">
                    <a16:creationId xmlns:a16="http://schemas.microsoft.com/office/drawing/2014/main" id="{C3FBBCEF-7B7A-4F66-844F-E24BC649C485}"/>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6" name="直線コネクタ 115">
                <a:extLst>
                  <a:ext uri="{FF2B5EF4-FFF2-40B4-BE49-F238E27FC236}">
                    <a16:creationId xmlns:a16="http://schemas.microsoft.com/office/drawing/2014/main" id="{50F03D79-46EB-40C3-9348-831B58212032}"/>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79" name="グループ化 278">
              <a:extLst>
                <a:ext uri="{FF2B5EF4-FFF2-40B4-BE49-F238E27FC236}">
                  <a16:creationId xmlns:a16="http://schemas.microsoft.com/office/drawing/2014/main" id="{72EC5F8A-F61C-4A70-BDF1-80E3EE20CB17}"/>
                </a:ext>
              </a:extLst>
            </p:cNvPr>
            <p:cNvGrpSpPr/>
            <p:nvPr/>
          </p:nvGrpSpPr>
          <p:grpSpPr>
            <a:xfrm>
              <a:off x="5868144" y="1988840"/>
              <a:ext cx="720080" cy="720080"/>
              <a:chOff x="395536" y="2780928"/>
              <a:chExt cx="2160240" cy="2160240"/>
            </a:xfrm>
          </p:grpSpPr>
          <p:grpSp>
            <p:nvGrpSpPr>
              <p:cNvPr id="280" name="グループ化 279">
                <a:extLst>
                  <a:ext uri="{FF2B5EF4-FFF2-40B4-BE49-F238E27FC236}">
                    <a16:creationId xmlns:a16="http://schemas.microsoft.com/office/drawing/2014/main" id="{40A4567F-0CFD-46B0-BB6F-D99828B82815}"/>
                  </a:ext>
                </a:extLst>
              </p:cNvPr>
              <p:cNvGrpSpPr/>
              <p:nvPr/>
            </p:nvGrpSpPr>
            <p:grpSpPr>
              <a:xfrm rot="10800000">
                <a:off x="395536" y="2780928"/>
                <a:ext cx="720080" cy="720080"/>
                <a:chOff x="792000" y="2529000"/>
                <a:chExt cx="360000" cy="360000"/>
              </a:xfrm>
            </p:grpSpPr>
            <p:sp>
              <p:nvSpPr>
                <p:cNvPr id="294" name="楕円 293">
                  <a:extLst>
                    <a:ext uri="{FF2B5EF4-FFF2-40B4-BE49-F238E27FC236}">
                      <a16:creationId xmlns:a16="http://schemas.microsoft.com/office/drawing/2014/main" id="{3F82F1FB-DAD8-402E-9B6E-4F73B116ACD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5" name="矢印: 下 294">
                  <a:extLst>
                    <a:ext uri="{FF2B5EF4-FFF2-40B4-BE49-F238E27FC236}">
                      <a16:creationId xmlns:a16="http://schemas.microsoft.com/office/drawing/2014/main" id="{BCED4638-1AC7-4D09-88E0-D1609898F89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1" name="直線コネクタ 280">
                <a:extLst>
                  <a:ext uri="{FF2B5EF4-FFF2-40B4-BE49-F238E27FC236}">
                    <a16:creationId xmlns:a16="http://schemas.microsoft.com/office/drawing/2014/main" id="{E049B5AF-C546-464C-A8F8-F62E3D6E2C00}"/>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2" name="グループ化 281">
                <a:extLst>
                  <a:ext uri="{FF2B5EF4-FFF2-40B4-BE49-F238E27FC236}">
                    <a16:creationId xmlns:a16="http://schemas.microsoft.com/office/drawing/2014/main" id="{68E7F5EB-30DF-4C5F-9269-F6E6DA73CF7C}"/>
                  </a:ext>
                </a:extLst>
              </p:cNvPr>
              <p:cNvGrpSpPr/>
              <p:nvPr/>
            </p:nvGrpSpPr>
            <p:grpSpPr>
              <a:xfrm rot="10800000">
                <a:off x="1835696" y="2780928"/>
                <a:ext cx="720080" cy="720080"/>
                <a:chOff x="792000" y="2529000"/>
                <a:chExt cx="360000" cy="360000"/>
              </a:xfrm>
            </p:grpSpPr>
            <p:sp>
              <p:nvSpPr>
                <p:cNvPr id="292" name="楕円 291">
                  <a:extLst>
                    <a:ext uri="{FF2B5EF4-FFF2-40B4-BE49-F238E27FC236}">
                      <a16:creationId xmlns:a16="http://schemas.microsoft.com/office/drawing/2014/main" id="{B3660478-8AFF-4145-9722-70B64364F34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3" name="矢印: 下 292">
                  <a:extLst>
                    <a:ext uri="{FF2B5EF4-FFF2-40B4-BE49-F238E27FC236}">
                      <a16:creationId xmlns:a16="http://schemas.microsoft.com/office/drawing/2014/main" id="{DD37AC95-2973-4092-B98D-E1AB74A6C029}"/>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283" name="グループ化 282">
                <a:extLst>
                  <a:ext uri="{FF2B5EF4-FFF2-40B4-BE49-F238E27FC236}">
                    <a16:creationId xmlns:a16="http://schemas.microsoft.com/office/drawing/2014/main" id="{D5018426-25D5-4F13-8C81-43211FA6A681}"/>
                  </a:ext>
                </a:extLst>
              </p:cNvPr>
              <p:cNvGrpSpPr/>
              <p:nvPr/>
            </p:nvGrpSpPr>
            <p:grpSpPr>
              <a:xfrm rot="10800000">
                <a:off x="395536" y="4221088"/>
                <a:ext cx="720080" cy="720080"/>
                <a:chOff x="792000" y="2529000"/>
                <a:chExt cx="360000" cy="360000"/>
              </a:xfrm>
            </p:grpSpPr>
            <p:sp>
              <p:nvSpPr>
                <p:cNvPr id="290" name="楕円 289">
                  <a:extLst>
                    <a:ext uri="{FF2B5EF4-FFF2-40B4-BE49-F238E27FC236}">
                      <a16:creationId xmlns:a16="http://schemas.microsoft.com/office/drawing/2014/main" id="{0DD318BC-F0B7-41D7-8A09-5E5D0F2C3AD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91" name="矢印: 下 290">
                  <a:extLst>
                    <a:ext uri="{FF2B5EF4-FFF2-40B4-BE49-F238E27FC236}">
                      <a16:creationId xmlns:a16="http://schemas.microsoft.com/office/drawing/2014/main" id="{91CF5D3F-1C16-4EF7-B2AC-579D57B5E5FF}"/>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4" name="直線コネクタ 283">
                <a:extLst>
                  <a:ext uri="{FF2B5EF4-FFF2-40B4-BE49-F238E27FC236}">
                    <a16:creationId xmlns:a16="http://schemas.microsoft.com/office/drawing/2014/main" id="{97505430-D938-4B18-BA0F-B49155D9D3CB}"/>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85" name="グループ化 284">
                <a:extLst>
                  <a:ext uri="{FF2B5EF4-FFF2-40B4-BE49-F238E27FC236}">
                    <a16:creationId xmlns:a16="http://schemas.microsoft.com/office/drawing/2014/main" id="{1B8D59B6-07B4-4868-BECB-F0C7A301A60C}"/>
                  </a:ext>
                </a:extLst>
              </p:cNvPr>
              <p:cNvGrpSpPr/>
              <p:nvPr/>
            </p:nvGrpSpPr>
            <p:grpSpPr>
              <a:xfrm rot="10800000">
                <a:off x="1835696" y="4221088"/>
                <a:ext cx="720080" cy="720080"/>
                <a:chOff x="792000" y="2529000"/>
                <a:chExt cx="360000" cy="360000"/>
              </a:xfrm>
            </p:grpSpPr>
            <p:sp>
              <p:nvSpPr>
                <p:cNvPr id="288" name="楕円 287">
                  <a:extLst>
                    <a:ext uri="{FF2B5EF4-FFF2-40B4-BE49-F238E27FC236}">
                      <a16:creationId xmlns:a16="http://schemas.microsoft.com/office/drawing/2014/main" id="{F7039161-EC26-4B03-8925-B67E13BA72A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89" name="矢印: 下 288">
                  <a:extLst>
                    <a:ext uri="{FF2B5EF4-FFF2-40B4-BE49-F238E27FC236}">
                      <a16:creationId xmlns:a16="http://schemas.microsoft.com/office/drawing/2014/main" id="{E890854A-CEF7-45F0-AD64-C248AB135C85}"/>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86" name="直線コネクタ 285">
                <a:extLst>
                  <a:ext uri="{FF2B5EF4-FFF2-40B4-BE49-F238E27FC236}">
                    <a16:creationId xmlns:a16="http://schemas.microsoft.com/office/drawing/2014/main" id="{57017C62-78D6-4727-A589-70EFF9231308}"/>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7" name="直線コネクタ 286">
                <a:extLst>
                  <a:ext uri="{FF2B5EF4-FFF2-40B4-BE49-F238E27FC236}">
                    <a16:creationId xmlns:a16="http://schemas.microsoft.com/office/drawing/2014/main" id="{43F9CD50-5B1E-4C12-92FA-D0D50B2F9182}"/>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296" name="グループ化 295">
              <a:extLst>
                <a:ext uri="{FF2B5EF4-FFF2-40B4-BE49-F238E27FC236}">
                  <a16:creationId xmlns:a16="http://schemas.microsoft.com/office/drawing/2014/main" id="{5EDFD277-1C4F-4D59-8611-C034F86AAF12}"/>
                </a:ext>
              </a:extLst>
            </p:cNvPr>
            <p:cNvGrpSpPr/>
            <p:nvPr/>
          </p:nvGrpSpPr>
          <p:grpSpPr>
            <a:xfrm>
              <a:off x="6732240" y="1988840"/>
              <a:ext cx="720080" cy="720080"/>
              <a:chOff x="395536" y="2780928"/>
              <a:chExt cx="2160240" cy="2160240"/>
            </a:xfrm>
          </p:grpSpPr>
          <p:grpSp>
            <p:nvGrpSpPr>
              <p:cNvPr id="297" name="グループ化 296">
                <a:extLst>
                  <a:ext uri="{FF2B5EF4-FFF2-40B4-BE49-F238E27FC236}">
                    <a16:creationId xmlns:a16="http://schemas.microsoft.com/office/drawing/2014/main" id="{168206ED-51A4-4281-8FD2-48B77786F66B}"/>
                  </a:ext>
                </a:extLst>
              </p:cNvPr>
              <p:cNvGrpSpPr/>
              <p:nvPr/>
            </p:nvGrpSpPr>
            <p:grpSpPr>
              <a:xfrm rot="10800000">
                <a:off x="395536" y="2780928"/>
                <a:ext cx="720080" cy="720080"/>
                <a:chOff x="792000" y="2529000"/>
                <a:chExt cx="360000" cy="360000"/>
              </a:xfrm>
            </p:grpSpPr>
            <p:sp>
              <p:nvSpPr>
                <p:cNvPr id="311" name="楕円 310">
                  <a:extLst>
                    <a:ext uri="{FF2B5EF4-FFF2-40B4-BE49-F238E27FC236}">
                      <a16:creationId xmlns:a16="http://schemas.microsoft.com/office/drawing/2014/main" id="{B34D0677-3F70-44F3-A8DC-C988FDCDE1F7}"/>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2" name="矢印: 下 311">
                  <a:extLst>
                    <a:ext uri="{FF2B5EF4-FFF2-40B4-BE49-F238E27FC236}">
                      <a16:creationId xmlns:a16="http://schemas.microsoft.com/office/drawing/2014/main" id="{73961067-548B-4457-87A3-F80B0D2B8369}"/>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98" name="直線コネクタ 297">
                <a:extLst>
                  <a:ext uri="{FF2B5EF4-FFF2-40B4-BE49-F238E27FC236}">
                    <a16:creationId xmlns:a16="http://schemas.microsoft.com/office/drawing/2014/main" id="{A2DCFFD5-CF27-4DEB-9E5F-B10C0EB41CB9}"/>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99" name="グループ化 298">
                <a:extLst>
                  <a:ext uri="{FF2B5EF4-FFF2-40B4-BE49-F238E27FC236}">
                    <a16:creationId xmlns:a16="http://schemas.microsoft.com/office/drawing/2014/main" id="{A93F28BC-E456-4F62-BDA1-81D89CE728C7}"/>
                  </a:ext>
                </a:extLst>
              </p:cNvPr>
              <p:cNvGrpSpPr/>
              <p:nvPr/>
            </p:nvGrpSpPr>
            <p:grpSpPr>
              <a:xfrm rot="10800000">
                <a:off x="1835696" y="2780928"/>
                <a:ext cx="720080" cy="720080"/>
                <a:chOff x="792000" y="2529000"/>
                <a:chExt cx="360000" cy="360000"/>
              </a:xfrm>
            </p:grpSpPr>
            <p:sp>
              <p:nvSpPr>
                <p:cNvPr id="309" name="楕円 308">
                  <a:extLst>
                    <a:ext uri="{FF2B5EF4-FFF2-40B4-BE49-F238E27FC236}">
                      <a16:creationId xmlns:a16="http://schemas.microsoft.com/office/drawing/2014/main" id="{49BF24E5-A5D2-4B3E-8AF7-8A73A01EC73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10" name="矢印: 下 309">
                  <a:extLst>
                    <a:ext uri="{FF2B5EF4-FFF2-40B4-BE49-F238E27FC236}">
                      <a16:creationId xmlns:a16="http://schemas.microsoft.com/office/drawing/2014/main" id="{9751A63F-E27F-4A82-A060-D20F7ACC3743}"/>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00" name="グループ化 299">
                <a:extLst>
                  <a:ext uri="{FF2B5EF4-FFF2-40B4-BE49-F238E27FC236}">
                    <a16:creationId xmlns:a16="http://schemas.microsoft.com/office/drawing/2014/main" id="{E667DA41-7289-4EED-AC84-AE22A4DE6E59}"/>
                  </a:ext>
                </a:extLst>
              </p:cNvPr>
              <p:cNvGrpSpPr/>
              <p:nvPr/>
            </p:nvGrpSpPr>
            <p:grpSpPr>
              <a:xfrm rot="10800000">
                <a:off x="395536" y="4221088"/>
                <a:ext cx="720080" cy="720080"/>
                <a:chOff x="792000" y="2529000"/>
                <a:chExt cx="360000" cy="360000"/>
              </a:xfrm>
            </p:grpSpPr>
            <p:sp>
              <p:nvSpPr>
                <p:cNvPr id="307" name="楕円 306">
                  <a:extLst>
                    <a:ext uri="{FF2B5EF4-FFF2-40B4-BE49-F238E27FC236}">
                      <a16:creationId xmlns:a16="http://schemas.microsoft.com/office/drawing/2014/main" id="{7D8800E4-C927-4A1F-931F-121D52E0F69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8" name="矢印: 下 307">
                  <a:extLst>
                    <a:ext uri="{FF2B5EF4-FFF2-40B4-BE49-F238E27FC236}">
                      <a16:creationId xmlns:a16="http://schemas.microsoft.com/office/drawing/2014/main" id="{7E88B0DF-ADD7-41E6-B7E2-00A76983852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1" name="直線コネクタ 300">
                <a:extLst>
                  <a:ext uri="{FF2B5EF4-FFF2-40B4-BE49-F238E27FC236}">
                    <a16:creationId xmlns:a16="http://schemas.microsoft.com/office/drawing/2014/main" id="{83117BAE-5358-4EF1-B580-8A2462DC05AE}"/>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02" name="グループ化 301">
                <a:extLst>
                  <a:ext uri="{FF2B5EF4-FFF2-40B4-BE49-F238E27FC236}">
                    <a16:creationId xmlns:a16="http://schemas.microsoft.com/office/drawing/2014/main" id="{BDC33E8E-22F7-4E56-935A-B389D446382F}"/>
                  </a:ext>
                </a:extLst>
              </p:cNvPr>
              <p:cNvGrpSpPr/>
              <p:nvPr/>
            </p:nvGrpSpPr>
            <p:grpSpPr>
              <a:xfrm rot="10800000">
                <a:off x="1835696" y="4221088"/>
                <a:ext cx="720080" cy="720080"/>
                <a:chOff x="792000" y="2529000"/>
                <a:chExt cx="360000" cy="360000"/>
              </a:xfrm>
            </p:grpSpPr>
            <p:sp>
              <p:nvSpPr>
                <p:cNvPr id="305" name="楕円 304">
                  <a:extLst>
                    <a:ext uri="{FF2B5EF4-FFF2-40B4-BE49-F238E27FC236}">
                      <a16:creationId xmlns:a16="http://schemas.microsoft.com/office/drawing/2014/main" id="{1B862E79-AD93-46E9-94C1-699B466E6BF6}"/>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06" name="矢印: 下 305">
                  <a:extLst>
                    <a:ext uri="{FF2B5EF4-FFF2-40B4-BE49-F238E27FC236}">
                      <a16:creationId xmlns:a16="http://schemas.microsoft.com/office/drawing/2014/main" id="{6D34D72A-309C-40F7-9279-E958BED18F5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03" name="直線コネクタ 302">
                <a:extLst>
                  <a:ext uri="{FF2B5EF4-FFF2-40B4-BE49-F238E27FC236}">
                    <a16:creationId xmlns:a16="http://schemas.microsoft.com/office/drawing/2014/main" id="{14D375DA-6309-4684-998A-CF47B6AA1C13}"/>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04" name="直線コネクタ 303">
                <a:extLst>
                  <a:ext uri="{FF2B5EF4-FFF2-40B4-BE49-F238E27FC236}">
                    <a16:creationId xmlns:a16="http://schemas.microsoft.com/office/drawing/2014/main" id="{CAA4D75C-E553-4D27-80C0-290816C6F39C}"/>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13" name="グループ化 312">
              <a:extLst>
                <a:ext uri="{FF2B5EF4-FFF2-40B4-BE49-F238E27FC236}">
                  <a16:creationId xmlns:a16="http://schemas.microsoft.com/office/drawing/2014/main" id="{4656654C-A1D7-4D46-9681-FDBED5876DB2}"/>
                </a:ext>
              </a:extLst>
            </p:cNvPr>
            <p:cNvGrpSpPr/>
            <p:nvPr/>
          </p:nvGrpSpPr>
          <p:grpSpPr>
            <a:xfrm>
              <a:off x="7596336" y="1988840"/>
              <a:ext cx="720080" cy="720080"/>
              <a:chOff x="395536" y="2780928"/>
              <a:chExt cx="2160240" cy="2160240"/>
            </a:xfrm>
          </p:grpSpPr>
          <p:grpSp>
            <p:nvGrpSpPr>
              <p:cNvPr id="314" name="グループ化 313">
                <a:extLst>
                  <a:ext uri="{FF2B5EF4-FFF2-40B4-BE49-F238E27FC236}">
                    <a16:creationId xmlns:a16="http://schemas.microsoft.com/office/drawing/2014/main" id="{F62264BA-145E-4F31-BEAA-5DCBA2B9CB27}"/>
                  </a:ext>
                </a:extLst>
              </p:cNvPr>
              <p:cNvGrpSpPr/>
              <p:nvPr/>
            </p:nvGrpSpPr>
            <p:grpSpPr>
              <a:xfrm rot="10800000">
                <a:off x="395536" y="2780928"/>
                <a:ext cx="720080" cy="720080"/>
                <a:chOff x="792000" y="2529000"/>
                <a:chExt cx="360000" cy="360000"/>
              </a:xfrm>
            </p:grpSpPr>
            <p:sp>
              <p:nvSpPr>
                <p:cNvPr id="328" name="楕円 327">
                  <a:extLst>
                    <a:ext uri="{FF2B5EF4-FFF2-40B4-BE49-F238E27FC236}">
                      <a16:creationId xmlns:a16="http://schemas.microsoft.com/office/drawing/2014/main" id="{46ACAE06-44E8-42B7-AF46-D4BEC75FFC1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9" name="矢印: 下 328">
                  <a:extLst>
                    <a:ext uri="{FF2B5EF4-FFF2-40B4-BE49-F238E27FC236}">
                      <a16:creationId xmlns:a16="http://schemas.microsoft.com/office/drawing/2014/main" id="{1D261CE5-B527-4B14-B877-7EE3140B821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15" name="直線コネクタ 314">
                <a:extLst>
                  <a:ext uri="{FF2B5EF4-FFF2-40B4-BE49-F238E27FC236}">
                    <a16:creationId xmlns:a16="http://schemas.microsoft.com/office/drawing/2014/main" id="{547B11F3-925E-4606-9884-309279091FEE}"/>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6" name="グループ化 315">
                <a:extLst>
                  <a:ext uri="{FF2B5EF4-FFF2-40B4-BE49-F238E27FC236}">
                    <a16:creationId xmlns:a16="http://schemas.microsoft.com/office/drawing/2014/main" id="{3409E91F-43F7-4725-A533-E06054E9E946}"/>
                  </a:ext>
                </a:extLst>
              </p:cNvPr>
              <p:cNvGrpSpPr/>
              <p:nvPr/>
            </p:nvGrpSpPr>
            <p:grpSpPr>
              <a:xfrm rot="10800000">
                <a:off x="1835696" y="2780928"/>
                <a:ext cx="720080" cy="720080"/>
                <a:chOff x="792000" y="2529000"/>
                <a:chExt cx="360000" cy="360000"/>
              </a:xfrm>
            </p:grpSpPr>
            <p:sp>
              <p:nvSpPr>
                <p:cNvPr id="326" name="楕円 325">
                  <a:extLst>
                    <a:ext uri="{FF2B5EF4-FFF2-40B4-BE49-F238E27FC236}">
                      <a16:creationId xmlns:a16="http://schemas.microsoft.com/office/drawing/2014/main" id="{EAEFC816-A178-4234-B862-626DF0F906F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7" name="矢印: 下 326">
                  <a:extLst>
                    <a:ext uri="{FF2B5EF4-FFF2-40B4-BE49-F238E27FC236}">
                      <a16:creationId xmlns:a16="http://schemas.microsoft.com/office/drawing/2014/main" id="{68C79E10-9EBB-4B29-B107-81273ECE7B14}"/>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17" name="グループ化 316">
                <a:extLst>
                  <a:ext uri="{FF2B5EF4-FFF2-40B4-BE49-F238E27FC236}">
                    <a16:creationId xmlns:a16="http://schemas.microsoft.com/office/drawing/2014/main" id="{72AF2DEE-8106-44F2-A2E4-3F3BBB7169F7}"/>
                  </a:ext>
                </a:extLst>
              </p:cNvPr>
              <p:cNvGrpSpPr/>
              <p:nvPr/>
            </p:nvGrpSpPr>
            <p:grpSpPr>
              <a:xfrm rot="10800000">
                <a:off x="395536" y="4221088"/>
                <a:ext cx="720080" cy="720080"/>
                <a:chOff x="792000" y="2529000"/>
                <a:chExt cx="360000" cy="360000"/>
              </a:xfrm>
            </p:grpSpPr>
            <p:sp>
              <p:nvSpPr>
                <p:cNvPr id="324" name="楕円 323">
                  <a:extLst>
                    <a:ext uri="{FF2B5EF4-FFF2-40B4-BE49-F238E27FC236}">
                      <a16:creationId xmlns:a16="http://schemas.microsoft.com/office/drawing/2014/main" id="{A5DE5F4D-FA76-4B11-B9AD-854C4AD9D92F}"/>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5" name="矢印: 下 324">
                  <a:extLst>
                    <a:ext uri="{FF2B5EF4-FFF2-40B4-BE49-F238E27FC236}">
                      <a16:creationId xmlns:a16="http://schemas.microsoft.com/office/drawing/2014/main" id="{E1571419-3346-4A9B-B71F-F2432902F2C1}"/>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18" name="直線コネクタ 317">
                <a:extLst>
                  <a:ext uri="{FF2B5EF4-FFF2-40B4-BE49-F238E27FC236}">
                    <a16:creationId xmlns:a16="http://schemas.microsoft.com/office/drawing/2014/main" id="{63F9BFDD-2872-4152-8360-DA775328B025}"/>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19" name="グループ化 318">
                <a:extLst>
                  <a:ext uri="{FF2B5EF4-FFF2-40B4-BE49-F238E27FC236}">
                    <a16:creationId xmlns:a16="http://schemas.microsoft.com/office/drawing/2014/main" id="{D344C643-3AE7-48C0-A18E-E0C43F7225E6}"/>
                  </a:ext>
                </a:extLst>
              </p:cNvPr>
              <p:cNvGrpSpPr/>
              <p:nvPr/>
            </p:nvGrpSpPr>
            <p:grpSpPr>
              <a:xfrm rot="10800000">
                <a:off x="1835696" y="4221088"/>
                <a:ext cx="720080" cy="720080"/>
                <a:chOff x="792000" y="2529000"/>
                <a:chExt cx="360000" cy="360000"/>
              </a:xfrm>
            </p:grpSpPr>
            <p:sp>
              <p:nvSpPr>
                <p:cNvPr id="322" name="楕円 321">
                  <a:extLst>
                    <a:ext uri="{FF2B5EF4-FFF2-40B4-BE49-F238E27FC236}">
                      <a16:creationId xmlns:a16="http://schemas.microsoft.com/office/drawing/2014/main" id="{B0C7D2E3-E685-4B50-9925-FBC748697E22}"/>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23" name="矢印: 下 322">
                  <a:extLst>
                    <a:ext uri="{FF2B5EF4-FFF2-40B4-BE49-F238E27FC236}">
                      <a16:creationId xmlns:a16="http://schemas.microsoft.com/office/drawing/2014/main" id="{96F6E83C-ECA4-4B1F-899A-0A588F04A99B}"/>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20" name="直線コネクタ 319">
                <a:extLst>
                  <a:ext uri="{FF2B5EF4-FFF2-40B4-BE49-F238E27FC236}">
                    <a16:creationId xmlns:a16="http://schemas.microsoft.com/office/drawing/2014/main" id="{04CF4140-6F2C-42DD-A65A-54A191E778EF}"/>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21" name="直線コネクタ 320">
                <a:extLst>
                  <a:ext uri="{FF2B5EF4-FFF2-40B4-BE49-F238E27FC236}">
                    <a16:creationId xmlns:a16="http://schemas.microsoft.com/office/drawing/2014/main" id="{0B64F826-F23E-4A14-84F3-F7E203A88495}"/>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98" name="グループ化 397">
              <a:extLst>
                <a:ext uri="{FF2B5EF4-FFF2-40B4-BE49-F238E27FC236}">
                  <a16:creationId xmlns:a16="http://schemas.microsoft.com/office/drawing/2014/main" id="{72068A60-0AFA-4FF8-BC9D-A1F433F74231}"/>
                </a:ext>
              </a:extLst>
            </p:cNvPr>
            <p:cNvGrpSpPr/>
            <p:nvPr/>
          </p:nvGrpSpPr>
          <p:grpSpPr>
            <a:xfrm rot="10800000">
              <a:off x="5004048" y="2852936"/>
              <a:ext cx="3312368" cy="720080"/>
              <a:chOff x="5004048" y="2852936"/>
              <a:chExt cx="3312368" cy="720080"/>
            </a:xfrm>
          </p:grpSpPr>
          <p:grpSp>
            <p:nvGrpSpPr>
              <p:cNvPr id="330" name="グループ化 329">
                <a:extLst>
                  <a:ext uri="{FF2B5EF4-FFF2-40B4-BE49-F238E27FC236}">
                    <a16:creationId xmlns:a16="http://schemas.microsoft.com/office/drawing/2014/main" id="{A7ABF6E6-E6A3-4FA1-A4F1-9B06DE528A19}"/>
                  </a:ext>
                </a:extLst>
              </p:cNvPr>
              <p:cNvGrpSpPr/>
              <p:nvPr/>
            </p:nvGrpSpPr>
            <p:grpSpPr>
              <a:xfrm>
                <a:off x="5004048" y="2852936"/>
                <a:ext cx="720080" cy="720080"/>
                <a:chOff x="395536" y="2780928"/>
                <a:chExt cx="2160240" cy="2160240"/>
              </a:xfrm>
            </p:grpSpPr>
            <p:grpSp>
              <p:nvGrpSpPr>
                <p:cNvPr id="331" name="グループ化 330">
                  <a:extLst>
                    <a:ext uri="{FF2B5EF4-FFF2-40B4-BE49-F238E27FC236}">
                      <a16:creationId xmlns:a16="http://schemas.microsoft.com/office/drawing/2014/main" id="{68414D38-B1F7-430C-BFA1-5880569973B6}"/>
                    </a:ext>
                  </a:extLst>
                </p:cNvPr>
                <p:cNvGrpSpPr/>
                <p:nvPr/>
              </p:nvGrpSpPr>
              <p:grpSpPr>
                <a:xfrm rot="10800000">
                  <a:off x="395536" y="2780928"/>
                  <a:ext cx="720080" cy="720080"/>
                  <a:chOff x="792000" y="2529000"/>
                  <a:chExt cx="360000" cy="360000"/>
                </a:xfrm>
              </p:grpSpPr>
              <p:sp>
                <p:nvSpPr>
                  <p:cNvPr id="345" name="楕円 344">
                    <a:extLst>
                      <a:ext uri="{FF2B5EF4-FFF2-40B4-BE49-F238E27FC236}">
                        <a16:creationId xmlns:a16="http://schemas.microsoft.com/office/drawing/2014/main" id="{1C8B94EC-C996-43C1-86C7-2F9FFF1C41C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6" name="矢印: 下 345">
                    <a:extLst>
                      <a:ext uri="{FF2B5EF4-FFF2-40B4-BE49-F238E27FC236}">
                        <a16:creationId xmlns:a16="http://schemas.microsoft.com/office/drawing/2014/main" id="{AFA8AF0B-5E60-4009-A744-1C4C0F1DAC61}"/>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2" name="直線コネクタ 331">
                  <a:extLst>
                    <a:ext uri="{FF2B5EF4-FFF2-40B4-BE49-F238E27FC236}">
                      <a16:creationId xmlns:a16="http://schemas.microsoft.com/office/drawing/2014/main" id="{038B62DB-615A-4B3E-8CB5-2ECFED355C22}"/>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33" name="グループ化 332">
                  <a:extLst>
                    <a:ext uri="{FF2B5EF4-FFF2-40B4-BE49-F238E27FC236}">
                      <a16:creationId xmlns:a16="http://schemas.microsoft.com/office/drawing/2014/main" id="{373110A2-47D8-4674-B412-FA74A9EF96C0}"/>
                    </a:ext>
                  </a:extLst>
                </p:cNvPr>
                <p:cNvGrpSpPr/>
                <p:nvPr/>
              </p:nvGrpSpPr>
              <p:grpSpPr>
                <a:xfrm rot="10800000">
                  <a:off x="1835696" y="2780928"/>
                  <a:ext cx="720080" cy="720080"/>
                  <a:chOff x="792000" y="2529000"/>
                  <a:chExt cx="360000" cy="360000"/>
                </a:xfrm>
              </p:grpSpPr>
              <p:sp>
                <p:nvSpPr>
                  <p:cNvPr id="343" name="楕円 342">
                    <a:extLst>
                      <a:ext uri="{FF2B5EF4-FFF2-40B4-BE49-F238E27FC236}">
                        <a16:creationId xmlns:a16="http://schemas.microsoft.com/office/drawing/2014/main" id="{444BDE1B-7D91-4B32-94EB-B7D3068A966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4" name="矢印: 下 343">
                    <a:extLst>
                      <a:ext uri="{FF2B5EF4-FFF2-40B4-BE49-F238E27FC236}">
                        <a16:creationId xmlns:a16="http://schemas.microsoft.com/office/drawing/2014/main" id="{62C6D2AC-D5F6-4888-81BE-7956196DC006}"/>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34" name="グループ化 333">
                  <a:extLst>
                    <a:ext uri="{FF2B5EF4-FFF2-40B4-BE49-F238E27FC236}">
                      <a16:creationId xmlns:a16="http://schemas.microsoft.com/office/drawing/2014/main" id="{2112B3CF-A581-4D68-9AF2-DC03DF71FA34}"/>
                    </a:ext>
                  </a:extLst>
                </p:cNvPr>
                <p:cNvGrpSpPr/>
                <p:nvPr/>
              </p:nvGrpSpPr>
              <p:grpSpPr>
                <a:xfrm rot="10800000">
                  <a:off x="395536" y="4221088"/>
                  <a:ext cx="720080" cy="720080"/>
                  <a:chOff x="792000" y="2529000"/>
                  <a:chExt cx="360000" cy="360000"/>
                </a:xfrm>
              </p:grpSpPr>
              <p:sp>
                <p:nvSpPr>
                  <p:cNvPr id="341" name="楕円 340">
                    <a:extLst>
                      <a:ext uri="{FF2B5EF4-FFF2-40B4-BE49-F238E27FC236}">
                        <a16:creationId xmlns:a16="http://schemas.microsoft.com/office/drawing/2014/main" id="{730E2F6F-B4ED-4BA2-AB80-6CB56BC3065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2" name="矢印: 下 341">
                    <a:extLst>
                      <a:ext uri="{FF2B5EF4-FFF2-40B4-BE49-F238E27FC236}">
                        <a16:creationId xmlns:a16="http://schemas.microsoft.com/office/drawing/2014/main" id="{BA6D46B0-9370-4401-BB22-B0931BAEE55A}"/>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5" name="直線コネクタ 334">
                  <a:extLst>
                    <a:ext uri="{FF2B5EF4-FFF2-40B4-BE49-F238E27FC236}">
                      <a16:creationId xmlns:a16="http://schemas.microsoft.com/office/drawing/2014/main" id="{4A782776-5C8D-4B20-A9D3-5B9E3F759F70}"/>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36" name="グループ化 335">
                  <a:extLst>
                    <a:ext uri="{FF2B5EF4-FFF2-40B4-BE49-F238E27FC236}">
                      <a16:creationId xmlns:a16="http://schemas.microsoft.com/office/drawing/2014/main" id="{E1341C9D-C238-4B7E-901E-8FB96E57C4D9}"/>
                    </a:ext>
                  </a:extLst>
                </p:cNvPr>
                <p:cNvGrpSpPr/>
                <p:nvPr/>
              </p:nvGrpSpPr>
              <p:grpSpPr>
                <a:xfrm rot="10800000">
                  <a:off x="1835696" y="4221088"/>
                  <a:ext cx="720080" cy="720080"/>
                  <a:chOff x="792000" y="2529000"/>
                  <a:chExt cx="360000" cy="360000"/>
                </a:xfrm>
              </p:grpSpPr>
              <p:sp>
                <p:nvSpPr>
                  <p:cNvPr id="339" name="楕円 338">
                    <a:extLst>
                      <a:ext uri="{FF2B5EF4-FFF2-40B4-BE49-F238E27FC236}">
                        <a16:creationId xmlns:a16="http://schemas.microsoft.com/office/drawing/2014/main" id="{38D388BF-0CF7-46BA-A86D-A7160BCDEA05}"/>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40" name="矢印: 下 339">
                    <a:extLst>
                      <a:ext uri="{FF2B5EF4-FFF2-40B4-BE49-F238E27FC236}">
                        <a16:creationId xmlns:a16="http://schemas.microsoft.com/office/drawing/2014/main" id="{690B7959-A65F-4015-9D1E-93637319EE8B}"/>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37" name="直線コネクタ 336">
                  <a:extLst>
                    <a:ext uri="{FF2B5EF4-FFF2-40B4-BE49-F238E27FC236}">
                      <a16:creationId xmlns:a16="http://schemas.microsoft.com/office/drawing/2014/main" id="{AECC6151-ED1B-4C51-8925-269FF81F9A41}"/>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38" name="直線コネクタ 337">
                  <a:extLst>
                    <a:ext uri="{FF2B5EF4-FFF2-40B4-BE49-F238E27FC236}">
                      <a16:creationId xmlns:a16="http://schemas.microsoft.com/office/drawing/2014/main" id="{2D2809E0-2C78-44A1-BE65-5207A8DDD0EA}"/>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47" name="グループ化 346">
                <a:extLst>
                  <a:ext uri="{FF2B5EF4-FFF2-40B4-BE49-F238E27FC236}">
                    <a16:creationId xmlns:a16="http://schemas.microsoft.com/office/drawing/2014/main" id="{76905948-3F3A-480D-95F8-2070959F1B17}"/>
                  </a:ext>
                </a:extLst>
              </p:cNvPr>
              <p:cNvGrpSpPr/>
              <p:nvPr/>
            </p:nvGrpSpPr>
            <p:grpSpPr>
              <a:xfrm>
                <a:off x="5868144" y="2852936"/>
                <a:ext cx="720080" cy="720080"/>
                <a:chOff x="395536" y="2780928"/>
                <a:chExt cx="2160240" cy="2160240"/>
              </a:xfrm>
            </p:grpSpPr>
            <p:grpSp>
              <p:nvGrpSpPr>
                <p:cNvPr id="348" name="グループ化 347">
                  <a:extLst>
                    <a:ext uri="{FF2B5EF4-FFF2-40B4-BE49-F238E27FC236}">
                      <a16:creationId xmlns:a16="http://schemas.microsoft.com/office/drawing/2014/main" id="{932B52A7-A404-4790-91A4-E251171666C9}"/>
                    </a:ext>
                  </a:extLst>
                </p:cNvPr>
                <p:cNvGrpSpPr/>
                <p:nvPr/>
              </p:nvGrpSpPr>
              <p:grpSpPr>
                <a:xfrm rot="10800000">
                  <a:off x="395536" y="2780928"/>
                  <a:ext cx="720080" cy="720080"/>
                  <a:chOff x="792000" y="2529000"/>
                  <a:chExt cx="360000" cy="360000"/>
                </a:xfrm>
              </p:grpSpPr>
              <p:sp>
                <p:nvSpPr>
                  <p:cNvPr id="362" name="楕円 361">
                    <a:extLst>
                      <a:ext uri="{FF2B5EF4-FFF2-40B4-BE49-F238E27FC236}">
                        <a16:creationId xmlns:a16="http://schemas.microsoft.com/office/drawing/2014/main" id="{B2131DDA-5952-49A6-9745-1776490D26FD}"/>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3" name="矢印: 下 362">
                    <a:extLst>
                      <a:ext uri="{FF2B5EF4-FFF2-40B4-BE49-F238E27FC236}">
                        <a16:creationId xmlns:a16="http://schemas.microsoft.com/office/drawing/2014/main" id="{B5997A86-3C76-40F0-A5A2-6C51B147A83F}"/>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49" name="直線コネクタ 348">
                  <a:extLst>
                    <a:ext uri="{FF2B5EF4-FFF2-40B4-BE49-F238E27FC236}">
                      <a16:creationId xmlns:a16="http://schemas.microsoft.com/office/drawing/2014/main" id="{1C7954DB-E82C-4288-A72D-F8271EAD511C}"/>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50" name="グループ化 349">
                  <a:extLst>
                    <a:ext uri="{FF2B5EF4-FFF2-40B4-BE49-F238E27FC236}">
                      <a16:creationId xmlns:a16="http://schemas.microsoft.com/office/drawing/2014/main" id="{6DD1CD9E-43FB-4FD1-9E46-7E6BB1E5952A}"/>
                    </a:ext>
                  </a:extLst>
                </p:cNvPr>
                <p:cNvGrpSpPr/>
                <p:nvPr/>
              </p:nvGrpSpPr>
              <p:grpSpPr>
                <a:xfrm rot="10800000">
                  <a:off x="1835696" y="2780928"/>
                  <a:ext cx="720080" cy="720080"/>
                  <a:chOff x="792000" y="2529000"/>
                  <a:chExt cx="360000" cy="360000"/>
                </a:xfrm>
              </p:grpSpPr>
              <p:sp>
                <p:nvSpPr>
                  <p:cNvPr id="360" name="楕円 359">
                    <a:extLst>
                      <a:ext uri="{FF2B5EF4-FFF2-40B4-BE49-F238E27FC236}">
                        <a16:creationId xmlns:a16="http://schemas.microsoft.com/office/drawing/2014/main" id="{28EBD9EF-5911-48DA-8226-7443BBDE170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61" name="矢印: 下 360">
                    <a:extLst>
                      <a:ext uri="{FF2B5EF4-FFF2-40B4-BE49-F238E27FC236}">
                        <a16:creationId xmlns:a16="http://schemas.microsoft.com/office/drawing/2014/main" id="{1D0DF481-004F-463A-ADDD-931052ED76F5}"/>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51" name="グループ化 350">
                  <a:extLst>
                    <a:ext uri="{FF2B5EF4-FFF2-40B4-BE49-F238E27FC236}">
                      <a16:creationId xmlns:a16="http://schemas.microsoft.com/office/drawing/2014/main" id="{F4BD64F7-DED6-44EB-B406-92E998BFA1AC}"/>
                    </a:ext>
                  </a:extLst>
                </p:cNvPr>
                <p:cNvGrpSpPr/>
                <p:nvPr/>
              </p:nvGrpSpPr>
              <p:grpSpPr>
                <a:xfrm rot="10800000">
                  <a:off x="395536" y="4221088"/>
                  <a:ext cx="720080" cy="720080"/>
                  <a:chOff x="792000" y="2529000"/>
                  <a:chExt cx="360000" cy="360000"/>
                </a:xfrm>
              </p:grpSpPr>
              <p:sp>
                <p:nvSpPr>
                  <p:cNvPr id="358" name="楕円 357">
                    <a:extLst>
                      <a:ext uri="{FF2B5EF4-FFF2-40B4-BE49-F238E27FC236}">
                        <a16:creationId xmlns:a16="http://schemas.microsoft.com/office/drawing/2014/main" id="{74424834-97BB-4019-9043-7AEEDC51CD0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9" name="矢印: 下 358">
                    <a:extLst>
                      <a:ext uri="{FF2B5EF4-FFF2-40B4-BE49-F238E27FC236}">
                        <a16:creationId xmlns:a16="http://schemas.microsoft.com/office/drawing/2014/main" id="{E52F2AEA-C925-4B4C-B727-C3090659CD83}"/>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52" name="直線コネクタ 351">
                  <a:extLst>
                    <a:ext uri="{FF2B5EF4-FFF2-40B4-BE49-F238E27FC236}">
                      <a16:creationId xmlns:a16="http://schemas.microsoft.com/office/drawing/2014/main" id="{78B6838C-8384-4058-8755-890483162675}"/>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53" name="グループ化 352">
                  <a:extLst>
                    <a:ext uri="{FF2B5EF4-FFF2-40B4-BE49-F238E27FC236}">
                      <a16:creationId xmlns:a16="http://schemas.microsoft.com/office/drawing/2014/main" id="{1133EB45-9B05-4E9A-8C13-E4C6FF62A3BA}"/>
                    </a:ext>
                  </a:extLst>
                </p:cNvPr>
                <p:cNvGrpSpPr/>
                <p:nvPr/>
              </p:nvGrpSpPr>
              <p:grpSpPr>
                <a:xfrm rot="10800000">
                  <a:off x="1835696" y="4221088"/>
                  <a:ext cx="720080" cy="720080"/>
                  <a:chOff x="792000" y="2529000"/>
                  <a:chExt cx="360000" cy="360000"/>
                </a:xfrm>
              </p:grpSpPr>
              <p:sp>
                <p:nvSpPr>
                  <p:cNvPr id="356" name="楕円 355">
                    <a:extLst>
                      <a:ext uri="{FF2B5EF4-FFF2-40B4-BE49-F238E27FC236}">
                        <a16:creationId xmlns:a16="http://schemas.microsoft.com/office/drawing/2014/main" id="{89D11597-7A8D-4FA0-B044-315AD5D337A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57" name="矢印: 下 356">
                    <a:extLst>
                      <a:ext uri="{FF2B5EF4-FFF2-40B4-BE49-F238E27FC236}">
                        <a16:creationId xmlns:a16="http://schemas.microsoft.com/office/drawing/2014/main" id="{5EEAD9B9-B701-43E7-987E-8559D0817408}"/>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54" name="直線コネクタ 353">
                  <a:extLst>
                    <a:ext uri="{FF2B5EF4-FFF2-40B4-BE49-F238E27FC236}">
                      <a16:creationId xmlns:a16="http://schemas.microsoft.com/office/drawing/2014/main" id="{86D43B6C-C720-4747-91B1-CD478411B5AD}"/>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5" name="直線コネクタ 354">
                  <a:extLst>
                    <a:ext uri="{FF2B5EF4-FFF2-40B4-BE49-F238E27FC236}">
                      <a16:creationId xmlns:a16="http://schemas.microsoft.com/office/drawing/2014/main" id="{B55F9BD7-551A-4E16-8152-18783C14F1C6}"/>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64" name="グループ化 363">
                <a:extLst>
                  <a:ext uri="{FF2B5EF4-FFF2-40B4-BE49-F238E27FC236}">
                    <a16:creationId xmlns:a16="http://schemas.microsoft.com/office/drawing/2014/main" id="{BD04879A-6A28-460A-B8E7-CBEEA30310AF}"/>
                  </a:ext>
                </a:extLst>
              </p:cNvPr>
              <p:cNvGrpSpPr/>
              <p:nvPr/>
            </p:nvGrpSpPr>
            <p:grpSpPr>
              <a:xfrm>
                <a:off x="6732240" y="2852936"/>
                <a:ext cx="720080" cy="720080"/>
                <a:chOff x="395536" y="2780928"/>
                <a:chExt cx="2160240" cy="2160240"/>
              </a:xfrm>
            </p:grpSpPr>
            <p:grpSp>
              <p:nvGrpSpPr>
                <p:cNvPr id="365" name="グループ化 364">
                  <a:extLst>
                    <a:ext uri="{FF2B5EF4-FFF2-40B4-BE49-F238E27FC236}">
                      <a16:creationId xmlns:a16="http://schemas.microsoft.com/office/drawing/2014/main" id="{F8583D5F-8D45-4CE6-B882-4412DCE7F2EB}"/>
                    </a:ext>
                  </a:extLst>
                </p:cNvPr>
                <p:cNvGrpSpPr/>
                <p:nvPr/>
              </p:nvGrpSpPr>
              <p:grpSpPr>
                <a:xfrm rot="10800000">
                  <a:off x="395536" y="2780928"/>
                  <a:ext cx="720080" cy="720080"/>
                  <a:chOff x="792000" y="2529000"/>
                  <a:chExt cx="360000" cy="360000"/>
                </a:xfrm>
              </p:grpSpPr>
              <p:sp>
                <p:nvSpPr>
                  <p:cNvPr id="379" name="楕円 378">
                    <a:extLst>
                      <a:ext uri="{FF2B5EF4-FFF2-40B4-BE49-F238E27FC236}">
                        <a16:creationId xmlns:a16="http://schemas.microsoft.com/office/drawing/2014/main" id="{7B329E78-86C5-4ED7-9183-4671C1CF258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80" name="矢印: 下 379">
                    <a:extLst>
                      <a:ext uri="{FF2B5EF4-FFF2-40B4-BE49-F238E27FC236}">
                        <a16:creationId xmlns:a16="http://schemas.microsoft.com/office/drawing/2014/main" id="{EB5A4267-990C-4442-A306-BB37ED5CB190}"/>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6" name="直線コネクタ 365">
                  <a:extLst>
                    <a:ext uri="{FF2B5EF4-FFF2-40B4-BE49-F238E27FC236}">
                      <a16:creationId xmlns:a16="http://schemas.microsoft.com/office/drawing/2014/main" id="{5CF003C4-64B8-4DC9-97E0-67F363E411FC}"/>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67" name="グループ化 366">
                  <a:extLst>
                    <a:ext uri="{FF2B5EF4-FFF2-40B4-BE49-F238E27FC236}">
                      <a16:creationId xmlns:a16="http://schemas.microsoft.com/office/drawing/2014/main" id="{401AEF50-1A86-4118-ABD4-F03188121ADB}"/>
                    </a:ext>
                  </a:extLst>
                </p:cNvPr>
                <p:cNvGrpSpPr/>
                <p:nvPr/>
              </p:nvGrpSpPr>
              <p:grpSpPr>
                <a:xfrm rot="10800000">
                  <a:off x="1835696" y="2780928"/>
                  <a:ext cx="720080" cy="720080"/>
                  <a:chOff x="792000" y="2529000"/>
                  <a:chExt cx="360000" cy="360000"/>
                </a:xfrm>
              </p:grpSpPr>
              <p:sp>
                <p:nvSpPr>
                  <p:cNvPr id="377" name="楕円 376">
                    <a:extLst>
                      <a:ext uri="{FF2B5EF4-FFF2-40B4-BE49-F238E27FC236}">
                        <a16:creationId xmlns:a16="http://schemas.microsoft.com/office/drawing/2014/main" id="{B681EA69-E25E-4FB7-9F09-4F3610A5CF19}"/>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8" name="矢印: 下 377">
                    <a:extLst>
                      <a:ext uri="{FF2B5EF4-FFF2-40B4-BE49-F238E27FC236}">
                        <a16:creationId xmlns:a16="http://schemas.microsoft.com/office/drawing/2014/main" id="{8649FA87-760C-45FB-B333-F8B8193784B4}"/>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68" name="グループ化 367">
                  <a:extLst>
                    <a:ext uri="{FF2B5EF4-FFF2-40B4-BE49-F238E27FC236}">
                      <a16:creationId xmlns:a16="http://schemas.microsoft.com/office/drawing/2014/main" id="{D5F100D4-8876-4686-A302-991BB4A01F7C}"/>
                    </a:ext>
                  </a:extLst>
                </p:cNvPr>
                <p:cNvGrpSpPr/>
                <p:nvPr/>
              </p:nvGrpSpPr>
              <p:grpSpPr>
                <a:xfrm rot="10800000">
                  <a:off x="395536" y="4221088"/>
                  <a:ext cx="720080" cy="720080"/>
                  <a:chOff x="792000" y="2529000"/>
                  <a:chExt cx="360000" cy="360000"/>
                </a:xfrm>
              </p:grpSpPr>
              <p:sp>
                <p:nvSpPr>
                  <p:cNvPr id="375" name="楕円 374">
                    <a:extLst>
                      <a:ext uri="{FF2B5EF4-FFF2-40B4-BE49-F238E27FC236}">
                        <a16:creationId xmlns:a16="http://schemas.microsoft.com/office/drawing/2014/main" id="{9259F046-DB55-4929-BAEB-42CB2BEF3C6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6" name="矢印: 下 375">
                    <a:extLst>
                      <a:ext uri="{FF2B5EF4-FFF2-40B4-BE49-F238E27FC236}">
                        <a16:creationId xmlns:a16="http://schemas.microsoft.com/office/drawing/2014/main" id="{B58882EB-9ED8-4449-B3D5-B7F37A156AE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69" name="直線コネクタ 368">
                  <a:extLst>
                    <a:ext uri="{FF2B5EF4-FFF2-40B4-BE49-F238E27FC236}">
                      <a16:creationId xmlns:a16="http://schemas.microsoft.com/office/drawing/2014/main" id="{33A54F9F-9452-4C72-AF89-9EB3A9B4CD5E}"/>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70" name="グループ化 369">
                  <a:extLst>
                    <a:ext uri="{FF2B5EF4-FFF2-40B4-BE49-F238E27FC236}">
                      <a16:creationId xmlns:a16="http://schemas.microsoft.com/office/drawing/2014/main" id="{17471542-0E94-4B07-A2A6-F3541D36DF0D}"/>
                    </a:ext>
                  </a:extLst>
                </p:cNvPr>
                <p:cNvGrpSpPr/>
                <p:nvPr/>
              </p:nvGrpSpPr>
              <p:grpSpPr>
                <a:xfrm rot="10800000">
                  <a:off x="1835696" y="4221088"/>
                  <a:ext cx="720080" cy="720080"/>
                  <a:chOff x="792000" y="2529000"/>
                  <a:chExt cx="360000" cy="360000"/>
                </a:xfrm>
              </p:grpSpPr>
              <p:sp>
                <p:nvSpPr>
                  <p:cNvPr id="373" name="楕円 372">
                    <a:extLst>
                      <a:ext uri="{FF2B5EF4-FFF2-40B4-BE49-F238E27FC236}">
                        <a16:creationId xmlns:a16="http://schemas.microsoft.com/office/drawing/2014/main" id="{1B30CDF2-CCEC-453C-B54A-C89E84D603D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74" name="矢印: 下 373">
                    <a:extLst>
                      <a:ext uri="{FF2B5EF4-FFF2-40B4-BE49-F238E27FC236}">
                        <a16:creationId xmlns:a16="http://schemas.microsoft.com/office/drawing/2014/main" id="{C332D64A-FCD8-4E12-8961-ED15BE682ED2}"/>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71" name="直線コネクタ 370">
                  <a:extLst>
                    <a:ext uri="{FF2B5EF4-FFF2-40B4-BE49-F238E27FC236}">
                      <a16:creationId xmlns:a16="http://schemas.microsoft.com/office/drawing/2014/main" id="{271DED89-CC30-41C2-A2D7-4443AB30A3A4}"/>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2" name="直線コネクタ 371">
                  <a:extLst>
                    <a:ext uri="{FF2B5EF4-FFF2-40B4-BE49-F238E27FC236}">
                      <a16:creationId xmlns:a16="http://schemas.microsoft.com/office/drawing/2014/main" id="{041E1EEC-C315-49A6-ACD1-0EDE6719502C}"/>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1" name="グループ化 380">
                <a:extLst>
                  <a:ext uri="{FF2B5EF4-FFF2-40B4-BE49-F238E27FC236}">
                    <a16:creationId xmlns:a16="http://schemas.microsoft.com/office/drawing/2014/main" id="{36F7782E-D94A-4E91-8880-EDD960685B62}"/>
                  </a:ext>
                </a:extLst>
              </p:cNvPr>
              <p:cNvGrpSpPr/>
              <p:nvPr/>
            </p:nvGrpSpPr>
            <p:grpSpPr>
              <a:xfrm>
                <a:off x="7596336" y="2852936"/>
                <a:ext cx="720080" cy="720080"/>
                <a:chOff x="395536" y="2780928"/>
                <a:chExt cx="2160240" cy="2160240"/>
              </a:xfrm>
            </p:grpSpPr>
            <p:grpSp>
              <p:nvGrpSpPr>
                <p:cNvPr id="382" name="グループ化 381">
                  <a:extLst>
                    <a:ext uri="{FF2B5EF4-FFF2-40B4-BE49-F238E27FC236}">
                      <a16:creationId xmlns:a16="http://schemas.microsoft.com/office/drawing/2014/main" id="{89BFF760-50B0-4243-B12F-2F000937B9BD}"/>
                    </a:ext>
                  </a:extLst>
                </p:cNvPr>
                <p:cNvGrpSpPr/>
                <p:nvPr/>
              </p:nvGrpSpPr>
              <p:grpSpPr>
                <a:xfrm rot="10800000">
                  <a:off x="395536" y="2780928"/>
                  <a:ext cx="720080" cy="720080"/>
                  <a:chOff x="792000" y="2529000"/>
                  <a:chExt cx="360000" cy="360000"/>
                </a:xfrm>
              </p:grpSpPr>
              <p:sp>
                <p:nvSpPr>
                  <p:cNvPr id="396" name="楕円 395">
                    <a:extLst>
                      <a:ext uri="{FF2B5EF4-FFF2-40B4-BE49-F238E27FC236}">
                        <a16:creationId xmlns:a16="http://schemas.microsoft.com/office/drawing/2014/main" id="{E7E9D3D7-23F9-483E-8A5A-371CB2BAFECB}"/>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7" name="矢印: 下 396">
                    <a:extLst>
                      <a:ext uri="{FF2B5EF4-FFF2-40B4-BE49-F238E27FC236}">
                        <a16:creationId xmlns:a16="http://schemas.microsoft.com/office/drawing/2014/main" id="{FF16678B-5476-4541-898E-0920619CD72C}"/>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3" name="直線コネクタ 382">
                  <a:extLst>
                    <a:ext uri="{FF2B5EF4-FFF2-40B4-BE49-F238E27FC236}">
                      <a16:creationId xmlns:a16="http://schemas.microsoft.com/office/drawing/2014/main" id="{AB16F9C5-3D07-484E-B1CA-5341825A8552}"/>
                    </a:ext>
                  </a:extLst>
                </p:cNvPr>
                <p:cNvCxnSpPr>
                  <a:cxnSpLocks/>
                </p:cNvCxnSpPr>
                <p:nvPr/>
              </p:nvCxnSpPr>
              <p:spPr>
                <a:xfrm>
                  <a:off x="1115616" y="314096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84" name="グループ化 383">
                  <a:extLst>
                    <a:ext uri="{FF2B5EF4-FFF2-40B4-BE49-F238E27FC236}">
                      <a16:creationId xmlns:a16="http://schemas.microsoft.com/office/drawing/2014/main" id="{94BB7A0F-A7F1-4C33-B423-845AFE122035}"/>
                    </a:ext>
                  </a:extLst>
                </p:cNvPr>
                <p:cNvGrpSpPr/>
                <p:nvPr/>
              </p:nvGrpSpPr>
              <p:grpSpPr>
                <a:xfrm rot="10800000">
                  <a:off x="1835696" y="2780928"/>
                  <a:ext cx="720080" cy="720080"/>
                  <a:chOff x="792000" y="2529000"/>
                  <a:chExt cx="360000" cy="360000"/>
                </a:xfrm>
              </p:grpSpPr>
              <p:sp>
                <p:nvSpPr>
                  <p:cNvPr id="394" name="楕円 393">
                    <a:extLst>
                      <a:ext uri="{FF2B5EF4-FFF2-40B4-BE49-F238E27FC236}">
                        <a16:creationId xmlns:a16="http://schemas.microsoft.com/office/drawing/2014/main" id="{5EF6F51C-491C-46AA-9877-EDE68148563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5" name="矢印: 下 394">
                    <a:extLst>
                      <a:ext uri="{FF2B5EF4-FFF2-40B4-BE49-F238E27FC236}">
                        <a16:creationId xmlns:a16="http://schemas.microsoft.com/office/drawing/2014/main" id="{72D5C555-C9B0-4168-838A-032AAA84CFA6}"/>
                      </a:ext>
                    </a:extLst>
                  </p:cNvPr>
                  <p:cNvSpPr/>
                  <p:nvPr/>
                </p:nvSpPr>
                <p:spPr>
                  <a:xfrm>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385" name="グループ化 384">
                  <a:extLst>
                    <a:ext uri="{FF2B5EF4-FFF2-40B4-BE49-F238E27FC236}">
                      <a16:creationId xmlns:a16="http://schemas.microsoft.com/office/drawing/2014/main" id="{A25525F4-FE5B-4B9B-B161-B041D0133C7F}"/>
                    </a:ext>
                  </a:extLst>
                </p:cNvPr>
                <p:cNvGrpSpPr/>
                <p:nvPr/>
              </p:nvGrpSpPr>
              <p:grpSpPr>
                <a:xfrm rot="10800000">
                  <a:off x="395536" y="4221088"/>
                  <a:ext cx="720080" cy="720080"/>
                  <a:chOff x="792000" y="2529000"/>
                  <a:chExt cx="360000" cy="360000"/>
                </a:xfrm>
              </p:grpSpPr>
              <p:sp>
                <p:nvSpPr>
                  <p:cNvPr id="392" name="楕円 391">
                    <a:extLst>
                      <a:ext uri="{FF2B5EF4-FFF2-40B4-BE49-F238E27FC236}">
                        <a16:creationId xmlns:a16="http://schemas.microsoft.com/office/drawing/2014/main" id="{9D8073EF-E6E1-4058-896F-FCA114E621D1}"/>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3" name="矢印: 下 392">
                    <a:extLst>
                      <a:ext uri="{FF2B5EF4-FFF2-40B4-BE49-F238E27FC236}">
                        <a16:creationId xmlns:a16="http://schemas.microsoft.com/office/drawing/2014/main" id="{2B5E7995-0F8E-48F0-9CFD-95F8DBADAC6D}"/>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6" name="直線コネクタ 385">
                  <a:extLst>
                    <a:ext uri="{FF2B5EF4-FFF2-40B4-BE49-F238E27FC236}">
                      <a16:creationId xmlns:a16="http://schemas.microsoft.com/office/drawing/2014/main" id="{8BB28914-4B86-46DB-963E-E06595BE7687}"/>
                    </a:ext>
                  </a:extLst>
                </p:cNvPr>
                <p:cNvCxnSpPr>
                  <a:cxnSpLocks/>
                </p:cNvCxnSpPr>
                <p:nvPr/>
              </p:nvCxnSpPr>
              <p:spPr>
                <a:xfrm>
                  <a:off x="1115616" y="4581128"/>
                  <a:ext cx="720080" cy="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87" name="グループ化 386">
                  <a:extLst>
                    <a:ext uri="{FF2B5EF4-FFF2-40B4-BE49-F238E27FC236}">
                      <a16:creationId xmlns:a16="http://schemas.microsoft.com/office/drawing/2014/main" id="{158D6810-BA65-4FA8-816C-CB39E8EC5FBF}"/>
                    </a:ext>
                  </a:extLst>
                </p:cNvPr>
                <p:cNvGrpSpPr/>
                <p:nvPr/>
              </p:nvGrpSpPr>
              <p:grpSpPr>
                <a:xfrm rot="10800000">
                  <a:off x="1835696" y="4221088"/>
                  <a:ext cx="720080" cy="720080"/>
                  <a:chOff x="792000" y="2529000"/>
                  <a:chExt cx="360000" cy="360000"/>
                </a:xfrm>
              </p:grpSpPr>
              <p:sp>
                <p:nvSpPr>
                  <p:cNvPr id="390" name="楕円 389">
                    <a:extLst>
                      <a:ext uri="{FF2B5EF4-FFF2-40B4-BE49-F238E27FC236}">
                        <a16:creationId xmlns:a16="http://schemas.microsoft.com/office/drawing/2014/main" id="{D4964370-F435-4F50-BC90-8CECF7D89CB4}"/>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391" name="矢印: 下 390">
                    <a:extLst>
                      <a:ext uri="{FF2B5EF4-FFF2-40B4-BE49-F238E27FC236}">
                        <a16:creationId xmlns:a16="http://schemas.microsoft.com/office/drawing/2014/main" id="{14C4C0D8-385E-40F9-BBFE-9A495AD2C5D7}"/>
                      </a:ext>
                    </a:extLst>
                  </p:cNvPr>
                  <p:cNvSpPr/>
                  <p:nvPr/>
                </p:nvSpPr>
                <p:spPr>
                  <a:xfrm rot="10800000">
                    <a:off x="881999" y="2574001"/>
                    <a:ext cx="180001"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388" name="直線コネクタ 387">
                  <a:extLst>
                    <a:ext uri="{FF2B5EF4-FFF2-40B4-BE49-F238E27FC236}">
                      <a16:creationId xmlns:a16="http://schemas.microsoft.com/office/drawing/2014/main" id="{B1D0E334-049D-4C44-9DAB-FC40AE829B51}"/>
                    </a:ext>
                  </a:extLst>
                </p:cNvPr>
                <p:cNvCxnSpPr>
                  <a:cxnSpLocks/>
                </p:cNvCxnSpPr>
                <p:nvPr/>
              </p:nvCxnSpPr>
              <p:spPr>
                <a:xfrm>
                  <a:off x="219573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89" name="直線コネクタ 388">
                  <a:extLst>
                    <a:ext uri="{FF2B5EF4-FFF2-40B4-BE49-F238E27FC236}">
                      <a16:creationId xmlns:a16="http://schemas.microsoft.com/office/drawing/2014/main" id="{68BD63FA-312B-40D4-A813-DCD419AB33E1}"/>
                    </a:ext>
                  </a:extLst>
                </p:cNvPr>
                <p:cNvCxnSpPr>
                  <a:cxnSpLocks/>
                </p:cNvCxnSpPr>
                <p:nvPr/>
              </p:nvCxnSpPr>
              <p:spPr>
                <a:xfrm flipV="1">
                  <a:off x="755576" y="3501008"/>
                  <a:ext cx="0" cy="720080"/>
                </a:xfrm>
                <a:prstGeom prst="line">
                  <a:avLst/>
                </a:prstGeom>
                <a:ln w="28575">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spTree>
    <p:extLst>
      <p:ext uri="{BB962C8B-B14F-4D97-AF65-F5344CB8AC3E}">
        <p14:creationId xmlns:p14="http://schemas.microsoft.com/office/powerpoint/2010/main" val="260541988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プレースホルダー 1">
            <a:extLst>
              <a:ext uri="{FF2B5EF4-FFF2-40B4-BE49-F238E27FC236}">
                <a16:creationId xmlns:a16="http://schemas.microsoft.com/office/drawing/2014/main" id="{9FF66E2A-3838-4A6E-84EF-A6829FE27E54}"/>
              </a:ext>
            </a:extLst>
          </p:cNvPr>
          <p:cNvSpPr>
            <a:spLocks noGrp="1"/>
          </p:cNvSpPr>
          <p:nvPr>
            <p:ph type="body" sz="quarter" idx="10"/>
          </p:nvPr>
        </p:nvSpPr>
        <p:spPr/>
        <p:txBody>
          <a:bodyPr/>
          <a:lstStyle/>
          <a:p>
            <a:r>
              <a:rPr kumimoji="1" lang="ja-JP" altLang="en-US" dirty="0"/>
              <a:t>エネルギーの振る舞い</a:t>
            </a:r>
          </a:p>
        </p:txBody>
      </p:sp>
      <p:sp>
        <p:nvSpPr>
          <p:cNvPr id="3" name="テキスト ボックス 2">
            <a:extLst>
              <a:ext uri="{FF2B5EF4-FFF2-40B4-BE49-F238E27FC236}">
                <a16:creationId xmlns:a16="http://schemas.microsoft.com/office/drawing/2014/main" id="{DD2CACD9-5BA3-4CE3-A37A-2D2BF72A5932}"/>
              </a:ext>
            </a:extLst>
          </p:cNvPr>
          <p:cNvSpPr txBox="1"/>
          <p:nvPr/>
        </p:nvSpPr>
        <p:spPr>
          <a:xfrm>
            <a:off x="323528" y="980728"/>
            <a:ext cx="4801314" cy="461665"/>
          </a:xfrm>
          <a:prstGeom prst="rect">
            <a:avLst/>
          </a:prstGeom>
          <a:noFill/>
        </p:spPr>
        <p:txBody>
          <a:bodyPr wrap="none" rtlCol="0">
            <a:spAutoFit/>
          </a:bodyPr>
          <a:lstStyle/>
          <a:p>
            <a:r>
              <a:rPr kumimoji="1" lang="ja-JP" altLang="en-US" sz="2400" dirty="0"/>
              <a:t>エネルギーの期待値の温度依存性</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A2F14450-9A75-4C84-B12A-10201106CE0F}"/>
                  </a:ext>
                </a:extLst>
              </p:cNvPr>
              <p:cNvSpPr txBox="1"/>
              <p:nvPr/>
            </p:nvSpPr>
            <p:spPr>
              <a:xfrm>
                <a:off x="683568" y="1628800"/>
                <a:ext cx="4102470" cy="9885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𝑈</m:t>
                      </m:r>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𝛽</m:t>
                          </m:r>
                        </m:e>
                      </m:d>
                      <m:r>
                        <a:rPr kumimoji="1" lang="en-US" altLang="ja-JP" sz="2400" b="0" i="1" smtClean="0">
                          <a:latin typeface="Cambria Math" panose="02040503050406030204" pitchFamily="18" charset="0"/>
                        </a:rPr>
                        <m:t>=</m:t>
                      </m:r>
                      <m:sSup>
                        <m:sSupPr>
                          <m:ctrlPr>
                            <a:rPr kumimoji="1" lang="en-US" altLang="ja-JP" sz="2400" b="0" i="1" smtClean="0">
                              <a:latin typeface="Cambria Math" panose="02040503050406030204" pitchFamily="18" charset="0"/>
                            </a:rPr>
                          </m:ctrlPr>
                        </m:sSupPr>
                        <m:e>
                          <m:r>
                            <a:rPr kumimoji="1" lang="en-US" altLang="ja-JP" sz="2400" b="0" i="1" smtClean="0">
                              <a:latin typeface="Cambria Math" panose="02040503050406030204" pitchFamily="18" charset="0"/>
                            </a:rPr>
                            <m:t>𝑍</m:t>
                          </m:r>
                        </m:e>
                        <m:sup>
                          <m:r>
                            <a:rPr kumimoji="1" lang="en-US" altLang="ja-JP" sz="2400" b="0" i="1" smtClean="0">
                              <a:latin typeface="Cambria Math" panose="02040503050406030204" pitchFamily="18" charset="0"/>
                            </a:rPr>
                            <m:t>−1</m:t>
                          </m:r>
                        </m:sup>
                      </m:sSup>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𝑖</m:t>
                              </m:r>
                            </m:sub>
                          </m:sSub>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𝑖</m:t>
                                      </m:r>
                                    </m:sub>
                                  </m:sSub>
                                </m:e>
                              </m:d>
                            </m:e>
                          </m:func>
                        </m:e>
                      </m:nary>
                    </m:oMath>
                  </m:oMathPara>
                </a14:m>
                <a:endParaRPr kumimoji="1" lang="ja-JP" altLang="en-US" sz="2400" dirty="0"/>
              </a:p>
            </p:txBody>
          </p:sp>
        </mc:Choice>
        <mc:Fallback xmlns="">
          <p:sp>
            <p:nvSpPr>
              <p:cNvPr id="4" name="テキスト ボックス 3">
                <a:extLst>
                  <a:ext uri="{FF2B5EF4-FFF2-40B4-BE49-F238E27FC236}">
                    <a16:creationId xmlns:a16="http://schemas.microsoft.com/office/drawing/2014/main" id="{A2F14450-9A75-4C84-B12A-10201106CE0F}"/>
                  </a:ext>
                </a:extLst>
              </p:cNvPr>
              <p:cNvSpPr txBox="1">
                <a:spLocks noRot="1" noChangeAspect="1" noMove="1" noResize="1" noEditPoints="1" noAdjustHandles="1" noChangeArrowheads="1" noChangeShapeType="1" noTextEdit="1"/>
              </p:cNvSpPr>
              <p:nvPr/>
            </p:nvSpPr>
            <p:spPr>
              <a:xfrm>
                <a:off x="683568" y="1628800"/>
                <a:ext cx="4102470" cy="988540"/>
              </a:xfrm>
              <a:prstGeom prst="rect">
                <a:avLst/>
              </a:prstGeom>
              <a:blipFill>
                <a:blip r:embed="rId2"/>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B0485C9-B2EE-44BA-9097-3D7B8D2A55B8}"/>
                  </a:ext>
                </a:extLst>
              </p:cNvPr>
              <p:cNvSpPr txBox="1"/>
              <p:nvPr/>
            </p:nvSpPr>
            <p:spPr>
              <a:xfrm>
                <a:off x="5292080" y="1628800"/>
                <a:ext cx="2745367" cy="98854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400" b="0" i="1" smtClean="0">
                          <a:latin typeface="Cambria Math" panose="02040503050406030204" pitchFamily="18" charset="0"/>
                        </a:rPr>
                        <m:t>𝑍</m:t>
                      </m:r>
                      <m:r>
                        <a:rPr kumimoji="1" lang="en-US" altLang="ja-JP" sz="2400" b="0" i="1" smtClean="0">
                          <a:latin typeface="Cambria Math" panose="02040503050406030204" pitchFamily="18" charset="0"/>
                        </a:rPr>
                        <m:t>=</m:t>
                      </m:r>
                      <m:nary>
                        <m:naryPr>
                          <m:chr m:val="∑"/>
                          <m:supHide m:val="on"/>
                          <m:ctrlPr>
                            <a:rPr kumimoji="1" lang="en-US" altLang="ja-JP" sz="2400" b="0" i="1" smtClean="0">
                              <a:latin typeface="Cambria Math" panose="02040503050406030204" pitchFamily="18" charset="0"/>
                            </a:rPr>
                          </m:ctrlPr>
                        </m:naryPr>
                        <m:sub>
                          <m:r>
                            <a:rPr kumimoji="1" lang="en-US" altLang="ja-JP" sz="2400" b="0" i="1" smtClean="0">
                              <a:latin typeface="Cambria Math" panose="02040503050406030204" pitchFamily="18" charset="0"/>
                            </a:rPr>
                            <m:t>𝑖</m:t>
                          </m:r>
                        </m:sub>
                        <m:sup/>
                        <m:e>
                          <m:func>
                            <m:funcPr>
                              <m:ctrlPr>
                                <a:rPr kumimoji="1" lang="en-US" altLang="ja-JP" sz="2400" b="0" i="1" smtClean="0">
                                  <a:latin typeface="Cambria Math" panose="02040503050406030204" pitchFamily="18" charset="0"/>
                                </a:rPr>
                              </m:ctrlPr>
                            </m:funcPr>
                            <m:fName>
                              <m:r>
                                <m:rPr>
                                  <m:sty m:val="p"/>
                                </m:rPr>
                                <a:rPr kumimoji="1" lang="en-US" altLang="ja-JP" sz="2400" b="0" i="0" smtClean="0">
                                  <a:latin typeface="Cambria Math" panose="02040503050406030204" pitchFamily="18" charset="0"/>
                                </a:rPr>
                                <m:t>exp</m:t>
                              </m:r>
                            </m:fName>
                            <m:e>
                              <m:d>
                                <m:dPr>
                                  <m:ctrlPr>
                                    <a:rPr kumimoji="1" lang="en-US" altLang="ja-JP" sz="2400" b="0" i="1" smtClean="0">
                                      <a:latin typeface="Cambria Math" panose="02040503050406030204" pitchFamily="18" charset="0"/>
                                    </a:rPr>
                                  </m:ctrlPr>
                                </m:dPr>
                                <m:e>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𝛽</m:t>
                                  </m:r>
                                  <m:sSub>
                                    <m:sSubPr>
                                      <m:ctrlPr>
                                        <a:rPr kumimoji="1" lang="en-US" altLang="ja-JP" sz="2400" b="0" i="1" smtClean="0">
                                          <a:latin typeface="Cambria Math" panose="02040503050406030204" pitchFamily="18" charset="0"/>
                                        </a:rPr>
                                      </m:ctrlPr>
                                    </m:sSubPr>
                                    <m:e>
                                      <m:r>
                                        <a:rPr kumimoji="1" lang="en-US" altLang="ja-JP" sz="2400" b="0" i="1" smtClean="0">
                                          <a:latin typeface="Cambria Math" panose="02040503050406030204" pitchFamily="18" charset="0"/>
                                        </a:rPr>
                                        <m:t>𝐸</m:t>
                                      </m:r>
                                    </m:e>
                                    <m:sub>
                                      <m:r>
                                        <a:rPr kumimoji="1" lang="en-US" altLang="ja-JP" sz="2400" b="0" i="1" smtClean="0">
                                          <a:latin typeface="Cambria Math" panose="02040503050406030204" pitchFamily="18" charset="0"/>
                                        </a:rPr>
                                        <m:t>𝑖</m:t>
                                      </m:r>
                                    </m:sub>
                                  </m:sSub>
                                </m:e>
                              </m:d>
                            </m:e>
                          </m:func>
                        </m:e>
                      </m:nary>
                    </m:oMath>
                  </m:oMathPara>
                </a14:m>
                <a:endParaRPr kumimoji="1" lang="ja-JP" altLang="en-US" sz="2400" dirty="0"/>
              </a:p>
            </p:txBody>
          </p:sp>
        </mc:Choice>
        <mc:Fallback xmlns="">
          <p:sp>
            <p:nvSpPr>
              <p:cNvPr id="5" name="テキスト ボックス 4">
                <a:extLst>
                  <a:ext uri="{FF2B5EF4-FFF2-40B4-BE49-F238E27FC236}">
                    <a16:creationId xmlns:a16="http://schemas.microsoft.com/office/drawing/2014/main" id="{0B0485C9-B2EE-44BA-9097-3D7B8D2A55B8}"/>
                  </a:ext>
                </a:extLst>
              </p:cNvPr>
              <p:cNvSpPr txBox="1">
                <a:spLocks noRot="1" noChangeAspect="1" noMove="1" noResize="1" noEditPoints="1" noAdjustHandles="1" noChangeArrowheads="1" noChangeShapeType="1" noTextEdit="1"/>
              </p:cNvSpPr>
              <p:nvPr/>
            </p:nvSpPr>
            <p:spPr>
              <a:xfrm>
                <a:off x="5292080" y="1628800"/>
                <a:ext cx="2745367" cy="988540"/>
              </a:xfrm>
              <a:prstGeom prst="rect">
                <a:avLst/>
              </a:prstGeom>
              <a:blipFill>
                <a:blip r:embed="rId3"/>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C64CFD7-6CCA-4347-9D6C-B39577165658}"/>
                  </a:ext>
                </a:extLst>
              </p:cNvPr>
              <p:cNvSpPr txBox="1"/>
              <p:nvPr/>
            </p:nvSpPr>
            <p:spPr>
              <a:xfrm>
                <a:off x="323528" y="2780928"/>
                <a:ext cx="6274988" cy="461665"/>
              </a:xfrm>
              <a:prstGeom prst="rect">
                <a:avLst/>
              </a:prstGeom>
              <a:noFill/>
            </p:spPr>
            <p:txBody>
              <a:bodyPr wrap="none" rtlCol="0">
                <a:spAutoFit/>
              </a:bodyPr>
              <a:lstStyle/>
              <a:p>
                <a:r>
                  <a:rPr lang="ja-JP" altLang="en-US" sz="2400" dirty="0"/>
                  <a:t>エネルギー</a:t>
                </a:r>
                <a14:m>
                  <m:oMath xmlns:m="http://schemas.openxmlformats.org/officeDocument/2006/math">
                    <m:r>
                      <a:rPr lang="en-US" altLang="ja-JP" sz="2400" b="0" i="1" smtClean="0">
                        <a:latin typeface="Cambria Math" panose="02040503050406030204" pitchFamily="18" charset="0"/>
                      </a:rPr>
                      <m:t>𝐸</m:t>
                    </m:r>
                  </m:oMath>
                </a14:m>
                <a:r>
                  <a:rPr kumimoji="1" lang="ja-JP" altLang="en-US" sz="2400" dirty="0"/>
                  <a:t>をとる状態の数を</a:t>
                </a:r>
                <a14:m>
                  <m:oMath xmlns:m="http://schemas.openxmlformats.org/officeDocument/2006/math">
                    <m:r>
                      <a:rPr kumimoji="1" lang="en-US" altLang="ja-JP" sz="2400" b="0" i="1" smtClean="0">
                        <a:latin typeface="Cambria Math" panose="02040503050406030204" pitchFamily="18" charset="0"/>
                      </a:rPr>
                      <m:t>𝑔</m:t>
                    </m:r>
                    <m:r>
                      <a:rPr kumimoji="1" lang="en-US" altLang="ja-JP" sz="2400" b="0" i="1" smtClean="0">
                        <a:latin typeface="Cambria Math" panose="02040503050406030204" pitchFamily="18" charset="0"/>
                      </a:rPr>
                      <m:t>(</m:t>
                    </m:r>
                    <m:r>
                      <a:rPr kumimoji="1" lang="en-US" altLang="ja-JP" sz="2400" b="0" i="1" smtClean="0">
                        <a:latin typeface="Cambria Math" panose="02040503050406030204" pitchFamily="18" charset="0"/>
                      </a:rPr>
                      <m:t>𝐸</m:t>
                    </m:r>
                    <m:r>
                      <a:rPr kumimoji="1" lang="en-US" altLang="ja-JP" sz="2400" b="0" i="1" smtClean="0">
                        <a:latin typeface="Cambria Math" panose="02040503050406030204" pitchFamily="18" charset="0"/>
                      </a:rPr>
                      <m:t>)</m:t>
                    </m:r>
                  </m:oMath>
                </a14:m>
                <a:r>
                  <a:rPr kumimoji="1" lang="ja-JP" altLang="en-US" sz="2400" dirty="0"/>
                  <a:t>とすると</a:t>
                </a:r>
              </a:p>
            </p:txBody>
          </p:sp>
        </mc:Choice>
        <mc:Fallback xmlns="">
          <p:sp>
            <p:nvSpPr>
              <p:cNvPr id="6" name="テキスト ボックス 5">
                <a:extLst>
                  <a:ext uri="{FF2B5EF4-FFF2-40B4-BE49-F238E27FC236}">
                    <a16:creationId xmlns:a16="http://schemas.microsoft.com/office/drawing/2014/main" id="{EC64CFD7-6CCA-4347-9D6C-B39577165658}"/>
                  </a:ext>
                </a:extLst>
              </p:cNvPr>
              <p:cNvSpPr txBox="1">
                <a:spLocks noRot="1" noChangeAspect="1" noMove="1" noResize="1" noEditPoints="1" noAdjustHandles="1" noChangeArrowheads="1" noChangeShapeType="1" noTextEdit="1"/>
              </p:cNvSpPr>
              <p:nvPr/>
            </p:nvSpPr>
            <p:spPr>
              <a:xfrm>
                <a:off x="323528" y="2780928"/>
                <a:ext cx="6274988" cy="461665"/>
              </a:xfrm>
              <a:prstGeom prst="rect">
                <a:avLst/>
              </a:prstGeom>
              <a:blipFill>
                <a:blip r:embed="rId4"/>
                <a:stretch>
                  <a:fillRect l="-1458" t="-14474" r="-583" b="-25000"/>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D83D558B-2335-4C9A-8802-9C9E2069BE33}"/>
                  </a:ext>
                </a:extLst>
              </p:cNvPr>
              <p:cNvSpPr txBox="1"/>
              <p:nvPr/>
            </p:nvSpPr>
            <p:spPr>
              <a:xfrm>
                <a:off x="755576" y="3429000"/>
                <a:ext cx="4046749" cy="8996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𝑈</m:t>
                      </m:r>
                      <m:d>
                        <m:dPr>
                          <m:ctrlPr>
                            <a:rPr kumimoji="1" lang="en-US" altLang="ja-JP" sz="2000" b="0" i="1" smtClean="0">
                              <a:latin typeface="Cambria Math" panose="02040503050406030204" pitchFamily="18" charset="0"/>
                            </a:rPr>
                          </m:ctrlPr>
                        </m:dPr>
                        <m:e>
                          <m:r>
                            <a:rPr kumimoji="1" lang="en-US" altLang="ja-JP" sz="2000" b="0" i="1" smtClean="0">
                              <a:latin typeface="Cambria Math" panose="02040503050406030204" pitchFamily="18" charset="0"/>
                            </a:rPr>
                            <m:t>𝛽</m:t>
                          </m:r>
                        </m:e>
                      </m:d>
                      <m:r>
                        <a:rPr kumimoji="1" lang="en-US" altLang="ja-JP" sz="2000" b="0" i="1" smtClean="0">
                          <a:latin typeface="Cambria Math" panose="02040503050406030204" pitchFamily="18" charset="0"/>
                        </a:rPr>
                        <m:t>=</m:t>
                      </m:r>
                      <m:sSup>
                        <m:sSupPr>
                          <m:ctrlPr>
                            <a:rPr kumimoji="1" lang="en-US" altLang="ja-JP" sz="2000" b="0" i="1" smtClean="0">
                              <a:latin typeface="Cambria Math" panose="02040503050406030204" pitchFamily="18" charset="0"/>
                            </a:rPr>
                          </m:ctrlPr>
                        </m:sSupPr>
                        <m:e>
                          <m:r>
                            <a:rPr kumimoji="1" lang="en-US" altLang="ja-JP" sz="2000" b="0" i="1" smtClean="0">
                              <a:latin typeface="Cambria Math" panose="02040503050406030204" pitchFamily="18" charset="0"/>
                            </a:rPr>
                            <m:t>𝑍</m:t>
                          </m:r>
                        </m:e>
                        <m:sup>
                          <m:r>
                            <a:rPr kumimoji="1" lang="en-US" altLang="ja-JP" sz="2000" b="0" i="1" smtClean="0">
                              <a:latin typeface="Cambria Math" panose="02040503050406030204" pitchFamily="18" charset="0"/>
                            </a:rPr>
                            <m:t>−1</m:t>
                          </m:r>
                        </m:sup>
                      </m:sSup>
                      <m:nary>
                        <m:naryPr>
                          <m:limLoc m:val="undOvr"/>
                          <m:subHide m:val="on"/>
                          <m:supHide m:val="on"/>
                          <m:ctrlPr>
                            <a:rPr kumimoji="1" lang="en-US" altLang="ja-JP" sz="2000" b="0" i="1" smtClean="0">
                              <a:latin typeface="Cambria Math" panose="02040503050406030204" pitchFamily="18" charset="0"/>
                            </a:rPr>
                          </m:ctrlPr>
                        </m:naryPr>
                        <m:sub/>
                        <m:sup/>
                        <m:e>
                          <m:r>
                            <a:rPr lang="en-US" altLang="ja-JP" sz="2000" i="1">
                              <a:latin typeface="Cambria Math" panose="02040503050406030204" pitchFamily="18" charset="0"/>
                            </a:rPr>
                            <m:t>𝐸𝑔</m:t>
                          </m:r>
                          <m:r>
                            <a:rPr lang="en-US" altLang="ja-JP" sz="2000" i="1">
                              <a:latin typeface="Cambria Math" panose="02040503050406030204" pitchFamily="18" charset="0"/>
                            </a:rPr>
                            <m:t>(</m:t>
                          </m:r>
                          <m:r>
                            <a:rPr lang="en-US" altLang="ja-JP" sz="2000" i="1">
                              <a:latin typeface="Cambria Math" panose="02040503050406030204" pitchFamily="18" charset="0"/>
                            </a:rPr>
                            <m:t>𝐸</m:t>
                          </m:r>
                          <m:r>
                            <a:rPr lang="en-US" altLang="ja-JP" sz="2000" i="1">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exp</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r>
                                    <a:rPr lang="en-US" altLang="ja-JP" sz="2000" i="1">
                                      <a:latin typeface="Cambria Math" panose="02040503050406030204" pitchFamily="18" charset="0"/>
                                    </a:rPr>
                                    <m:t>𝛽</m:t>
                                  </m:r>
                                  <m:r>
                                    <a:rPr lang="en-US" altLang="ja-JP" sz="2000" i="1">
                                      <a:latin typeface="Cambria Math" panose="02040503050406030204" pitchFamily="18" charset="0"/>
                                    </a:rPr>
                                    <m:t>𝐸</m:t>
                                  </m:r>
                                </m:e>
                              </m:d>
                              <m:r>
                                <a:rPr lang="en-US" altLang="ja-JP" sz="2000" i="1">
                                  <a:latin typeface="Cambria Math" panose="02040503050406030204" pitchFamily="18" charset="0"/>
                                </a:rPr>
                                <m:t>𝑑𝐸</m:t>
                              </m:r>
                            </m:e>
                          </m:func>
                        </m:e>
                      </m:nary>
                    </m:oMath>
                  </m:oMathPara>
                </a14:m>
                <a:endParaRPr kumimoji="1" lang="ja-JP" altLang="en-US" sz="2000" dirty="0"/>
              </a:p>
            </p:txBody>
          </p:sp>
        </mc:Choice>
        <mc:Fallback xmlns="">
          <p:sp>
            <p:nvSpPr>
              <p:cNvPr id="8" name="テキスト ボックス 7">
                <a:extLst>
                  <a:ext uri="{FF2B5EF4-FFF2-40B4-BE49-F238E27FC236}">
                    <a16:creationId xmlns:a16="http://schemas.microsoft.com/office/drawing/2014/main" id="{D83D558B-2335-4C9A-8802-9C9E2069BE33}"/>
                  </a:ext>
                </a:extLst>
              </p:cNvPr>
              <p:cNvSpPr txBox="1">
                <a:spLocks noRot="1" noChangeAspect="1" noMove="1" noResize="1" noEditPoints="1" noAdjustHandles="1" noChangeArrowheads="1" noChangeShapeType="1" noTextEdit="1"/>
              </p:cNvSpPr>
              <p:nvPr/>
            </p:nvSpPr>
            <p:spPr>
              <a:xfrm>
                <a:off x="755576" y="3429000"/>
                <a:ext cx="4046749" cy="899670"/>
              </a:xfrm>
              <a:prstGeom prst="rect">
                <a:avLst/>
              </a:prstGeom>
              <a:blipFill>
                <a:blip r:embed="rId5"/>
                <a:stretch>
                  <a:fillRect/>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テキスト ボックス 8">
                <a:extLst>
                  <a:ext uri="{FF2B5EF4-FFF2-40B4-BE49-F238E27FC236}">
                    <a16:creationId xmlns:a16="http://schemas.microsoft.com/office/drawing/2014/main" id="{5815A0D4-05B6-4874-ADB6-8078D1283799}"/>
                  </a:ext>
                </a:extLst>
              </p:cNvPr>
              <p:cNvSpPr txBox="1"/>
              <p:nvPr/>
            </p:nvSpPr>
            <p:spPr>
              <a:xfrm>
                <a:off x="5148064" y="3429000"/>
                <a:ext cx="3025957" cy="89967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𝑍</m:t>
                      </m:r>
                      <m:r>
                        <a:rPr kumimoji="1" lang="en-US" altLang="ja-JP" sz="2000" b="0" i="1" smtClean="0">
                          <a:latin typeface="Cambria Math" panose="02040503050406030204" pitchFamily="18" charset="0"/>
                        </a:rPr>
                        <m:t>=</m:t>
                      </m:r>
                      <m:nary>
                        <m:naryPr>
                          <m:limLoc m:val="undOvr"/>
                          <m:subHide m:val="on"/>
                          <m:supHide m:val="on"/>
                          <m:ctrlPr>
                            <a:rPr kumimoji="1" lang="en-US" altLang="ja-JP" sz="2000" b="0" i="1" smtClean="0">
                              <a:latin typeface="Cambria Math" panose="02040503050406030204" pitchFamily="18" charset="0"/>
                            </a:rPr>
                          </m:ctrlPr>
                        </m:naryPr>
                        <m:sub/>
                        <m:sup/>
                        <m:e>
                          <m:r>
                            <a:rPr lang="en-US" altLang="ja-JP" sz="2000" i="1">
                              <a:latin typeface="Cambria Math" panose="02040503050406030204" pitchFamily="18" charset="0"/>
                            </a:rPr>
                            <m:t>𝑔</m:t>
                          </m:r>
                          <m:r>
                            <a:rPr lang="en-US" altLang="ja-JP" sz="2000" i="1">
                              <a:latin typeface="Cambria Math" panose="02040503050406030204" pitchFamily="18" charset="0"/>
                            </a:rPr>
                            <m:t>(</m:t>
                          </m:r>
                          <m:r>
                            <a:rPr lang="en-US" altLang="ja-JP" sz="2000" i="1">
                              <a:latin typeface="Cambria Math" panose="02040503050406030204" pitchFamily="18" charset="0"/>
                            </a:rPr>
                            <m:t>𝐸</m:t>
                          </m:r>
                          <m:r>
                            <a:rPr lang="en-US" altLang="ja-JP" sz="2000" i="1">
                              <a:latin typeface="Cambria Math" panose="02040503050406030204" pitchFamily="18" charset="0"/>
                            </a:rPr>
                            <m:t>)</m:t>
                          </m:r>
                          <m:func>
                            <m:funcPr>
                              <m:ctrlPr>
                                <a:rPr lang="en-US" altLang="ja-JP" sz="2000" i="1">
                                  <a:latin typeface="Cambria Math" panose="02040503050406030204" pitchFamily="18" charset="0"/>
                                </a:rPr>
                              </m:ctrlPr>
                            </m:funcPr>
                            <m:fName>
                              <m:r>
                                <m:rPr>
                                  <m:sty m:val="p"/>
                                </m:rPr>
                                <a:rPr lang="en-US" altLang="ja-JP" sz="2000">
                                  <a:latin typeface="Cambria Math" panose="02040503050406030204" pitchFamily="18" charset="0"/>
                                </a:rPr>
                                <m:t>exp</m:t>
                              </m:r>
                            </m:fName>
                            <m:e>
                              <m:d>
                                <m:dPr>
                                  <m:ctrlPr>
                                    <a:rPr lang="en-US" altLang="ja-JP" sz="2000" i="1">
                                      <a:latin typeface="Cambria Math" panose="02040503050406030204" pitchFamily="18" charset="0"/>
                                    </a:rPr>
                                  </m:ctrlPr>
                                </m:dPr>
                                <m:e>
                                  <m:r>
                                    <a:rPr lang="en-US" altLang="ja-JP" sz="2000" i="1">
                                      <a:latin typeface="Cambria Math" panose="02040503050406030204" pitchFamily="18" charset="0"/>
                                    </a:rPr>
                                    <m:t>−</m:t>
                                  </m:r>
                                  <m:r>
                                    <a:rPr lang="en-US" altLang="ja-JP" sz="2000" i="1">
                                      <a:latin typeface="Cambria Math" panose="02040503050406030204" pitchFamily="18" charset="0"/>
                                    </a:rPr>
                                    <m:t>𝛽</m:t>
                                  </m:r>
                                  <m:r>
                                    <a:rPr lang="en-US" altLang="ja-JP" sz="2000" i="1">
                                      <a:latin typeface="Cambria Math" panose="02040503050406030204" pitchFamily="18" charset="0"/>
                                    </a:rPr>
                                    <m:t>𝐸</m:t>
                                  </m:r>
                                </m:e>
                              </m:d>
                              <m:r>
                                <a:rPr lang="en-US" altLang="ja-JP" sz="2000" i="1">
                                  <a:latin typeface="Cambria Math" panose="02040503050406030204" pitchFamily="18" charset="0"/>
                                </a:rPr>
                                <m:t>𝑑𝐸</m:t>
                              </m:r>
                            </m:e>
                          </m:func>
                        </m:e>
                      </m:nary>
                    </m:oMath>
                  </m:oMathPara>
                </a14:m>
                <a:endParaRPr kumimoji="1" lang="ja-JP" altLang="en-US" sz="2000" dirty="0"/>
              </a:p>
            </p:txBody>
          </p:sp>
        </mc:Choice>
        <mc:Fallback xmlns="">
          <p:sp>
            <p:nvSpPr>
              <p:cNvPr id="9" name="テキスト ボックス 8">
                <a:extLst>
                  <a:ext uri="{FF2B5EF4-FFF2-40B4-BE49-F238E27FC236}">
                    <a16:creationId xmlns:a16="http://schemas.microsoft.com/office/drawing/2014/main" id="{5815A0D4-05B6-4874-ADB6-8078D1283799}"/>
                  </a:ext>
                </a:extLst>
              </p:cNvPr>
              <p:cNvSpPr txBox="1">
                <a:spLocks noRot="1" noChangeAspect="1" noMove="1" noResize="1" noEditPoints="1" noAdjustHandles="1" noChangeArrowheads="1" noChangeShapeType="1" noTextEdit="1"/>
              </p:cNvSpPr>
              <p:nvPr/>
            </p:nvSpPr>
            <p:spPr>
              <a:xfrm>
                <a:off x="5148064" y="3429000"/>
                <a:ext cx="3025957" cy="899670"/>
              </a:xfrm>
              <a:prstGeom prst="rect">
                <a:avLst/>
              </a:prstGeom>
              <a:blipFill>
                <a:blip r:embed="rId6"/>
                <a:stretch>
                  <a:fillRect/>
                </a:stretch>
              </a:blipFill>
            </p:spPr>
            <p:txBody>
              <a:bodyPr/>
              <a:lstStyle/>
              <a:p>
                <a:r>
                  <a:rPr lang="ja-JP" altLang="en-US">
                    <a:noFill/>
                  </a:rPr>
                  <a:t> </a:t>
                </a:r>
              </a:p>
            </p:txBody>
          </p:sp>
        </mc:Fallback>
      </mc:AlternateContent>
      <p:grpSp>
        <p:nvGrpSpPr>
          <p:cNvPr id="26" name="グループ化 25">
            <a:extLst>
              <a:ext uri="{FF2B5EF4-FFF2-40B4-BE49-F238E27FC236}">
                <a16:creationId xmlns:a16="http://schemas.microsoft.com/office/drawing/2014/main" id="{6DCD1EF1-3338-4039-AB74-227ACBDE5D7C}"/>
              </a:ext>
            </a:extLst>
          </p:cNvPr>
          <p:cNvGrpSpPr/>
          <p:nvPr/>
        </p:nvGrpSpPr>
        <p:grpSpPr>
          <a:xfrm>
            <a:off x="1259632" y="5157192"/>
            <a:ext cx="792088" cy="792088"/>
            <a:chOff x="1691680" y="4581128"/>
            <a:chExt cx="2160240" cy="2160240"/>
          </a:xfrm>
        </p:grpSpPr>
        <p:grpSp>
          <p:nvGrpSpPr>
            <p:cNvPr id="10" name="グループ化 9">
              <a:extLst>
                <a:ext uri="{FF2B5EF4-FFF2-40B4-BE49-F238E27FC236}">
                  <a16:creationId xmlns:a16="http://schemas.microsoft.com/office/drawing/2014/main" id="{3B60EF4A-CDEB-4425-AEA7-E67154505F08}"/>
                </a:ext>
              </a:extLst>
            </p:cNvPr>
            <p:cNvGrpSpPr/>
            <p:nvPr/>
          </p:nvGrpSpPr>
          <p:grpSpPr>
            <a:xfrm rot="10800000">
              <a:off x="1691680" y="4581128"/>
              <a:ext cx="720080" cy="720080"/>
              <a:chOff x="792000" y="2529000"/>
              <a:chExt cx="360000" cy="360000"/>
            </a:xfrm>
          </p:grpSpPr>
          <p:sp>
            <p:nvSpPr>
              <p:cNvPr id="11" name="楕円 10">
                <a:extLst>
                  <a:ext uri="{FF2B5EF4-FFF2-40B4-BE49-F238E27FC236}">
                    <a16:creationId xmlns:a16="http://schemas.microsoft.com/office/drawing/2014/main" id="{92B602B4-9E4D-4BD1-B548-C9955F57847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 name="矢印: 下 11">
                <a:extLst>
                  <a:ext uri="{FF2B5EF4-FFF2-40B4-BE49-F238E27FC236}">
                    <a16:creationId xmlns:a16="http://schemas.microsoft.com/office/drawing/2014/main" id="{66981F58-C263-4083-AD33-2BA0CB6C7B7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3" name="直線コネクタ 12">
              <a:extLst>
                <a:ext uri="{FF2B5EF4-FFF2-40B4-BE49-F238E27FC236}">
                  <a16:creationId xmlns:a16="http://schemas.microsoft.com/office/drawing/2014/main" id="{90C1900A-F210-4B5B-9987-143CC9CD7245}"/>
                </a:ext>
              </a:extLst>
            </p:cNvPr>
            <p:cNvCxnSpPr>
              <a:cxnSpLocks/>
            </p:cNvCxnSpPr>
            <p:nvPr/>
          </p:nvCxnSpPr>
          <p:spPr>
            <a:xfrm>
              <a:off x="2411760" y="4941168"/>
              <a:ext cx="720080" cy="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 name="グループ化 13">
              <a:extLst>
                <a:ext uri="{FF2B5EF4-FFF2-40B4-BE49-F238E27FC236}">
                  <a16:creationId xmlns:a16="http://schemas.microsoft.com/office/drawing/2014/main" id="{0CCE5108-06B1-45BA-B076-D86E6659F4AF}"/>
                </a:ext>
              </a:extLst>
            </p:cNvPr>
            <p:cNvGrpSpPr/>
            <p:nvPr/>
          </p:nvGrpSpPr>
          <p:grpSpPr>
            <a:xfrm rot="10800000">
              <a:off x="3131840" y="4581128"/>
              <a:ext cx="720080" cy="720080"/>
              <a:chOff x="792000" y="2529000"/>
              <a:chExt cx="360000" cy="360000"/>
            </a:xfrm>
          </p:grpSpPr>
          <p:sp>
            <p:nvSpPr>
              <p:cNvPr id="15" name="楕円 14">
                <a:extLst>
                  <a:ext uri="{FF2B5EF4-FFF2-40B4-BE49-F238E27FC236}">
                    <a16:creationId xmlns:a16="http://schemas.microsoft.com/office/drawing/2014/main" id="{5FB0A407-ED37-4093-BA75-E3321BB700B3}"/>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 name="矢印: 下 15">
                <a:extLst>
                  <a:ext uri="{FF2B5EF4-FFF2-40B4-BE49-F238E27FC236}">
                    <a16:creationId xmlns:a16="http://schemas.microsoft.com/office/drawing/2014/main" id="{CC524298-BD33-4736-BA0E-AEFC6BB65427}"/>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7" name="グループ化 16">
              <a:extLst>
                <a:ext uri="{FF2B5EF4-FFF2-40B4-BE49-F238E27FC236}">
                  <a16:creationId xmlns:a16="http://schemas.microsoft.com/office/drawing/2014/main" id="{4CE3B470-7CC3-4384-805C-2857DFAFED6F}"/>
                </a:ext>
              </a:extLst>
            </p:cNvPr>
            <p:cNvGrpSpPr/>
            <p:nvPr/>
          </p:nvGrpSpPr>
          <p:grpSpPr>
            <a:xfrm rot="10800000">
              <a:off x="1691680" y="6021288"/>
              <a:ext cx="720080" cy="720080"/>
              <a:chOff x="792000" y="2529000"/>
              <a:chExt cx="360000" cy="360000"/>
            </a:xfrm>
          </p:grpSpPr>
          <p:sp>
            <p:nvSpPr>
              <p:cNvPr id="18" name="楕円 17">
                <a:extLst>
                  <a:ext uri="{FF2B5EF4-FFF2-40B4-BE49-F238E27FC236}">
                    <a16:creationId xmlns:a16="http://schemas.microsoft.com/office/drawing/2014/main" id="{0DEEB224-401F-4B3E-9AC7-80F9D5E8C33A}"/>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9" name="矢印: 下 18">
                <a:extLst>
                  <a:ext uri="{FF2B5EF4-FFF2-40B4-BE49-F238E27FC236}">
                    <a16:creationId xmlns:a16="http://schemas.microsoft.com/office/drawing/2014/main" id="{37B3550B-FE2F-4A72-AC68-D5BC5FD303E3}"/>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0" name="直線コネクタ 19">
              <a:extLst>
                <a:ext uri="{FF2B5EF4-FFF2-40B4-BE49-F238E27FC236}">
                  <a16:creationId xmlns:a16="http://schemas.microsoft.com/office/drawing/2014/main" id="{AF05D094-4588-4E27-8288-8D481DAC00B2}"/>
                </a:ext>
              </a:extLst>
            </p:cNvPr>
            <p:cNvCxnSpPr>
              <a:cxnSpLocks/>
              <a:stCxn id="18" idx="2"/>
              <a:endCxn id="22" idx="2"/>
            </p:cNvCxnSpPr>
            <p:nvPr/>
          </p:nvCxnSpPr>
          <p:spPr>
            <a:xfrm>
              <a:off x="2411760" y="6381328"/>
              <a:ext cx="720080" cy="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21" name="グループ化 20">
              <a:extLst>
                <a:ext uri="{FF2B5EF4-FFF2-40B4-BE49-F238E27FC236}">
                  <a16:creationId xmlns:a16="http://schemas.microsoft.com/office/drawing/2014/main" id="{C80008AE-FCE5-4FED-9DB1-1B57D919EF69}"/>
                </a:ext>
              </a:extLst>
            </p:cNvPr>
            <p:cNvGrpSpPr/>
            <p:nvPr/>
          </p:nvGrpSpPr>
          <p:grpSpPr>
            <a:xfrm>
              <a:off x="3131840" y="6021288"/>
              <a:ext cx="720080" cy="720080"/>
              <a:chOff x="792000" y="2529000"/>
              <a:chExt cx="360000" cy="360000"/>
            </a:xfrm>
          </p:grpSpPr>
          <p:sp>
            <p:nvSpPr>
              <p:cNvPr id="22" name="楕円 21">
                <a:extLst>
                  <a:ext uri="{FF2B5EF4-FFF2-40B4-BE49-F238E27FC236}">
                    <a16:creationId xmlns:a16="http://schemas.microsoft.com/office/drawing/2014/main" id="{7372CC16-CAED-40E1-AEEC-CB513DCAF010}"/>
                  </a:ext>
                </a:extLst>
              </p:cNvPr>
              <p:cNvSpPr/>
              <p:nvPr/>
            </p:nvSpPr>
            <p:spPr>
              <a:xfrm>
                <a:off x="792000" y="2529000"/>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23" name="矢印: 下 22">
                <a:extLst>
                  <a:ext uri="{FF2B5EF4-FFF2-40B4-BE49-F238E27FC236}">
                    <a16:creationId xmlns:a16="http://schemas.microsoft.com/office/drawing/2014/main" id="{E6D6EE4E-DC84-4DE4-B0B5-DA432E050806}"/>
                  </a:ext>
                </a:extLst>
              </p:cNvPr>
              <p:cNvSpPr/>
              <p:nvPr/>
            </p:nvSpPr>
            <p:spPr>
              <a:xfrm>
                <a:off x="882000" y="2574000"/>
                <a:ext cx="180000" cy="270000"/>
              </a:xfrm>
              <a:prstGeom prst="down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24" name="直線コネクタ 23">
              <a:extLst>
                <a:ext uri="{FF2B5EF4-FFF2-40B4-BE49-F238E27FC236}">
                  <a16:creationId xmlns:a16="http://schemas.microsoft.com/office/drawing/2014/main" id="{8F46C3C8-11ED-4937-8498-BAD452D7814C}"/>
                </a:ext>
              </a:extLst>
            </p:cNvPr>
            <p:cNvCxnSpPr>
              <a:cxnSpLocks/>
            </p:cNvCxnSpPr>
            <p:nvPr/>
          </p:nvCxnSpPr>
          <p:spPr>
            <a:xfrm>
              <a:off x="3491880" y="5301208"/>
              <a:ext cx="0" cy="720080"/>
            </a:xfrm>
            <a:prstGeom prst="line">
              <a:avLst/>
            </a:prstGeom>
            <a:ln w="57150">
              <a:solidFill>
                <a:srgbClr val="FF0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直線コネクタ 24">
              <a:extLst>
                <a:ext uri="{FF2B5EF4-FFF2-40B4-BE49-F238E27FC236}">
                  <a16:creationId xmlns:a16="http://schemas.microsoft.com/office/drawing/2014/main" id="{62AAB11B-1033-47D9-97E1-30C2FC3435C6}"/>
                </a:ext>
              </a:extLst>
            </p:cNvPr>
            <p:cNvCxnSpPr>
              <a:cxnSpLocks/>
            </p:cNvCxnSpPr>
            <p:nvPr/>
          </p:nvCxnSpPr>
          <p:spPr>
            <a:xfrm flipV="1">
              <a:off x="2051720" y="5301208"/>
              <a:ext cx="0" cy="720080"/>
            </a:xfrm>
            <a:prstGeom prst="line">
              <a:avLst/>
            </a:prstGeom>
            <a:ln w="57150">
              <a:solidFill>
                <a:srgbClr val="0070C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sp>
        <p:nvSpPr>
          <p:cNvPr id="27" name="テキスト ボックス 26">
            <a:extLst>
              <a:ext uri="{FF2B5EF4-FFF2-40B4-BE49-F238E27FC236}">
                <a16:creationId xmlns:a16="http://schemas.microsoft.com/office/drawing/2014/main" id="{7461DC7A-640F-4DA7-B7F8-8747293B52AB}"/>
              </a:ext>
            </a:extLst>
          </p:cNvPr>
          <p:cNvSpPr txBox="1"/>
          <p:nvPr/>
        </p:nvSpPr>
        <p:spPr>
          <a:xfrm>
            <a:off x="683568" y="4365104"/>
            <a:ext cx="2262158" cy="646331"/>
          </a:xfrm>
          <a:prstGeom prst="rect">
            <a:avLst/>
          </a:prstGeom>
          <a:noFill/>
        </p:spPr>
        <p:txBody>
          <a:bodyPr wrap="none" rtlCol="0">
            <a:spAutoFit/>
          </a:bodyPr>
          <a:lstStyle/>
          <a:p>
            <a:r>
              <a:rPr kumimoji="1" lang="ja-JP" altLang="en-US" dirty="0"/>
              <a:t>状態からエネルギー</a:t>
            </a:r>
            <a:endParaRPr kumimoji="1" lang="en-US" altLang="ja-JP" dirty="0"/>
          </a:p>
          <a:p>
            <a:r>
              <a:rPr kumimoji="1" lang="ja-JP" altLang="en-US" dirty="0"/>
              <a:t>の計算は簡単</a:t>
            </a:r>
          </a:p>
        </p:txBody>
      </p:sp>
      <mc:AlternateContent xmlns:mc="http://schemas.openxmlformats.org/markup-compatibility/2006" xmlns:a14="http://schemas.microsoft.com/office/drawing/2010/main">
        <mc:Choice Requires="a14">
          <p:sp>
            <p:nvSpPr>
              <p:cNvPr id="29" name="テキスト ボックス 28">
                <a:extLst>
                  <a:ext uri="{FF2B5EF4-FFF2-40B4-BE49-F238E27FC236}">
                    <a16:creationId xmlns:a16="http://schemas.microsoft.com/office/drawing/2014/main" id="{A65DCE58-F9B0-4DBB-97A3-42963A3D49A4}"/>
                  </a:ext>
                </a:extLst>
              </p:cNvPr>
              <p:cNvSpPr txBox="1"/>
              <p:nvPr/>
            </p:nvSpPr>
            <p:spPr>
              <a:xfrm>
                <a:off x="2915816" y="5301208"/>
                <a:ext cx="86409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=0</m:t>
                      </m:r>
                    </m:oMath>
                  </m:oMathPara>
                </a14:m>
                <a:endParaRPr lang="ja-JP" altLang="en-US" sz="2000" dirty="0"/>
              </a:p>
            </p:txBody>
          </p:sp>
        </mc:Choice>
        <mc:Fallback xmlns="">
          <p:sp>
            <p:nvSpPr>
              <p:cNvPr id="29" name="テキスト ボックス 28">
                <a:extLst>
                  <a:ext uri="{FF2B5EF4-FFF2-40B4-BE49-F238E27FC236}">
                    <a16:creationId xmlns:a16="http://schemas.microsoft.com/office/drawing/2014/main" id="{A65DCE58-F9B0-4DBB-97A3-42963A3D49A4}"/>
                  </a:ext>
                </a:extLst>
              </p:cNvPr>
              <p:cNvSpPr txBox="1">
                <a:spLocks noRot="1" noChangeAspect="1" noMove="1" noResize="1" noEditPoints="1" noAdjustHandles="1" noChangeArrowheads="1" noChangeShapeType="1" noTextEdit="1"/>
              </p:cNvSpPr>
              <p:nvPr/>
            </p:nvSpPr>
            <p:spPr>
              <a:xfrm>
                <a:off x="2915816" y="5301208"/>
                <a:ext cx="864096" cy="400110"/>
              </a:xfrm>
              <a:prstGeom prst="rect">
                <a:avLst/>
              </a:prstGeom>
              <a:blipFill>
                <a:blip r:embed="rId7"/>
                <a:stretch>
                  <a:fillRect/>
                </a:stretch>
              </a:blipFill>
            </p:spPr>
            <p:txBody>
              <a:bodyPr/>
              <a:lstStyle/>
              <a:p>
                <a:r>
                  <a:rPr lang="ja-JP" altLang="en-US">
                    <a:noFill/>
                  </a:rPr>
                  <a:t> </a:t>
                </a:r>
              </a:p>
            </p:txBody>
          </p:sp>
        </mc:Fallback>
      </mc:AlternateContent>
      <p:sp>
        <p:nvSpPr>
          <p:cNvPr id="30" name="テキスト ボックス 29">
            <a:extLst>
              <a:ext uri="{FF2B5EF4-FFF2-40B4-BE49-F238E27FC236}">
                <a16:creationId xmlns:a16="http://schemas.microsoft.com/office/drawing/2014/main" id="{37D65D34-B3D8-48A7-8913-E9324C1E55F3}"/>
              </a:ext>
            </a:extLst>
          </p:cNvPr>
          <p:cNvSpPr txBox="1"/>
          <p:nvPr/>
        </p:nvSpPr>
        <p:spPr>
          <a:xfrm>
            <a:off x="4860032" y="4293096"/>
            <a:ext cx="3185487" cy="646331"/>
          </a:xfrm>
          <a:prstGeom prst="rect">
            <a:avLst/>
          </a:prstGeom>
          <a:noFill/>
        </p:spPr>
        <p:txBody>
          <a:bodyPr wrap="none" rtlCol="0">
            <a:spAutoFit/>
          </a:bodyPr>
          <a:lstStyle/>
          <a:p>
            <a:r>
              <a:rPr lang="ja-JP" altLang="en-US" dirty="0"/>
              <a:t>あるエネルギーをとる状態の</a:t>
            </a:r>
            <a:endParaRPr lang="en-US" altLang="ja-JP" dirty="0"/>
          </a:p>
          <a:p>
            <a:r>
              <a:rPr kumimoji="1" lang="ja-JP" altLang="en-US" dirty="0"/>
              <a:t>数の計算は大変</a:t>
            </a:r>
          </a:p>
        </p:txBody>
      </p:sp>
      <mc:AlternateContent xmlns:mc="http://schemas.openxmlformats.org/markup-compatibility/2006" xmlns:a14="http://schemas.microsoft.com/office/drawing/2010/main">
        <mc:Choice Requires="a14">
          <p:sp>
            <p:nvSpPr>
              <p:cNvPr id="31" name="テキスト ボックス 30">
                <a:extLst>
                  <a:ext uri="{FF2B5EF4-FFF2-40B4-BE49-F238E27FC236}">
                    <a16:creationId xmlns:a16="http://schemas.microsoft.com/office/drawing/2014/main" id="{AC741164-9E46-4E56-A25F-51D9C7F0E9E8}"/>
                  </a:ext>
                </a:extLst>
              </p:cNvPr>
              <p:cNvSpPr txBox="1"/>
              <p:nvPr/>
            </p:nvSpPr>
            <p:spPr>
              <a:xfrm>
                <a:off x="4644008" y="5301208"/>
                <a:ext cx="864096" cy="400110"/>
              </a:xfrm>
              <a:prstGeom prst="rect">
                <a:avLst/>
              </a:prstGeom>
              <a:noFill/>
            </p:spPr>
            <p:txBody>
              <a:bodyPr wrap="square">
                <a:spAutoFit/>
              </a:bodyPr>
              <a:lstStyle/>
              <a:p>
                <a:pPr/>
                <a14:m>
                  <m:oMathPara xmlns:m="http://schemas.openxmlformats.org/officeDocument/2006/math">
                    <m:oMathParaPr>
                      <m:jc m:val="centerGroup"/>
                    </m:oMathParaPr>
                    <m:oMath xmlns:m="http://schemas.openxmlformats.org/officeDocument/2006/math">
                      <m:r>
                        <a:rPr kumimoji="1" lang="en-US" altLang="ja-JP" sz="2000" b="0" i="1" smtClean="0">
                          <a:latin typeface="Cambria Math" panose="02040503050406030204" pitchFamily="18" charset="0"/>
                        </a:rPr>
                        <m:t>𝐸</m:t>
                      </m:r>
                      <m:r>
                        <a:rPr kumimoji="1" lang="en-US" altLang="ja-JP" sz="2000" b="0" i="0" smtClean="0">
                          <a:latin typeface="Cambria Math" panose="02040503050406030204" pitchFamily="18" charset="0"/>
                        </a:rPr>
                        <m:t>=0</m:t>
                      </m:r>
                    </m:oMath>
                  </m:oMathPara>
                </a14:m>
                <a:endParaRPr lang="ja-JP" altLang="en-US" sz="2000" dirty="0"/>
              </a:p>
            </p:txBody>
          </p:sp>
        </mc:Choice>
        <mc:Fallback xmlns="">
          <p:sp>
            <p:nvSpPr>
              <p:cNvPr id="31" name="テキスト ボックス 30">
                <a:extLst>
                  <a:ext uri="{FF2B5EF4-FFF2-40B4-BE49-F238E27FC236}">
                    <a16:creationId xmlns:a16="http://schemas.microsoft.com/office/drawing/2014/main" id="{AC741164-9E46-4E56-A25F-51D9C7F0E9E8}"/>
                  </a:ext>
                </a:extLst>
              </p:cNvPr>
              <p:cNvSpPr txBox="1">
                <a:spLocks noRot="1" noChangeAspect="1" noMove="1" noResize="1" noEditPoints="1" noAdjustHandles="1" noChangeArrowheads="1" noChangeShapeType="1" noTextEdit="1"/>
              </p:cNvSpPr>
              <p:nvPr/>
            </p:nvSpPr>
            <p:spPr>
              <a:xfrm>
                <a:off x="4644008" y="5301208"/>
                <a:ext cx="864096" cy="400110"/>
              </a:xfrm>
              <a:prstGeom prst="rect">
                <a:avLst/>
              </a:prstGeom>
              <a:blipFill>
                <a:blip r:embed="rId8"/>
                <a:stretch>
                  <a:fillRect/>
                </a:stretch>
              </a:blipFill>
            </p:spPr>
            <p:txBody>
              <a:bodyPr/>
              <a:lstStyle/>
              <a:p>
                <a:r>
                  <a:rPr lang="ja-JP" altLang="en-US">
                    <a:noFill/>
                  </a:rPr>
                  <a:t> </a:t>
                </a:r>
              </a:p>
            </p:txBody>
          </p:sp>
        </mc:Fallback>
      </mc:AlternateContent>
      <p:grpSp>
        <p:nvGrpSpPr>
          <p:cNvPr id="32" name="グループ化 31">
            <a:extLst>
              <a:ext uri="{FF2B5EF4-FFF2-40B4-BE49-F238E27FC236}">
                <a16:creationId xmlns:a16="http://schemas.microsoft.com/office/drawing/2014/main" id="{DE1FD457-90F0-49A9-9BFB-790B8638565A}"/>
              </a:ext>
            </a:extLst>
          </p:cNvPr>
          <p:cNvGrpSpPr/>
          <p:nvPr/>
        </p:nvGrpSpPr>
        <p:grpSpPr>
          <a:xfrm>
            <a:off x="6444208" y="4941168"/>
            <a:ext cx="2304256" cy="1194800"/>
            <a:chOff x="4716016" y="1700808"/>
            <a:chExt cx="3888432" cy="2016224"/>
          </a:xfrm>
        </p:grpSpPr>
        <p:sp>
          <p:nvSpPr>
            <p:cNvPr id="33" name="四角形: 角を丸くする 32">
              <a:extLst>
                <a:ext uri="{FF2B5EF4-FFF2-40B4-BE49-F238E27FC236}">
                  <a16:creationId xmlns:a16="http://schemas.microsoft.com/office/drawing/2014/main" id="{2DE016FD-1746-458A-9391-C365C8331184}"/>
                </a:ext>
              </a:extLst>
            </p:cNvPr>
            <p:cNvSpPr/>
            <p:nvPr/>
          </p:nvSpPr>
          <p:spPr>
            <a:xfrm>
              <a:off x="4716016" y="1700808"/>
              <a:ext cx="3888432" cy="2016224"/>
            </a:xfrm>
            <a:prstGeom prst="roundRect">
              <a:avLst/>
            </a:prstGeom>
            <a:noFill/>
            <a:ln w="63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nvGrpSpPr>
            <p:cNvPr id="34" name="グループ化 33">
              <a:extLst>
                <a:ext uri="{FF2B5EF4-FFF2-40B4-BE49-F238E27FC236}">
                  <a16:creationId xmlns:a16="http://schemas.microsoft.com/office/drawing/2014/main" id="{16B619D2-3AF9-4FF1-8111-51E9B487BF66}"/>
                </a:ext>
              </a:extLst>
            </p:cNvPr>
            <p:cNvGrpSpPr/>
            <p:nvPr/>
          </p:nvGrpSpPr>
          <p:grpSpPr>
            <a:xfrm>
              <a:off x="5004048" y="1988840"/>
              <a:ext cx="720080" cy="720080"/>
              <a:chOff x="395536" y="2780928"/>
              <a:chExt cx="2160240" cy="2160240"/>
            </a:xfrm>
          </p:grpSpPr>
          <p:grpSp>
            <p:nvGrpSpPr>
              <p:cNvPr id="155" name="グループ化 154">
                <a:extLst>
                  <a:ext uri="{FF2B5EF4-FFF2-40B4-BE49-F238E27FC236}">
                    <a16:creationId xmlns:a16="http://schemas.microsoft.com/office/drawing/2014/main" id="{7CFFF0E3-E060-4A54-8634-4E875A8CA315}"/>
                  </a:ext>
                </a:extLst>
              </p:cNvPr>
              <p:cNvGrpSpPr/>
              <p:nvPr/>
            </p:nvGrpSpPr>
            <p:grpSpPr>
              <a:xfrm rot="10800000">
                <a:off x="395536" y="2780928"/>
                <a:ext cx="720080" cy="720080"/>
                <a:chOff x="792000" y="2529000"/>
                <a:chExt cx="360000" cy="360000"/>
              </a:xfrm>
            </p:grpSpPr>
            <p:sp>
              <p:nvSpPr>
                <p:cNvPr id="169" name="楕円 168">
                  <a:extLst>
                    <a:ext uri="{FF2B5EF4-FFF2-40B4-BE49-F238E27FC236}">
                      <a16:creationId xmlns:a16="http://schemas.microsoft.com/office/drawing/2014/main" id="{6472707E-B886-402A-AF9A-80504DA2668D}"/>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70" name="矢印: 下 169">
                  <a:extLst>
                    <a:ext uri="{FF2B5EF4-FFF2-40B4-BE49-F238E27FC236}">
                      <a16:creationId xmlns:a16="http://schemas.microsoft.com/office/drawing/2014/main" id="{06A22195-3647-42F8-9EA7-244541A5C9D7}"/>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6" name="直線コネクタ 155">
                <a:extLst>
                  <a:ext uri="{FF2B5EF4-FFF2-40B4-BE49-F238E27FC236}">
                    <a16:creationId xmlns:a16="http://schemas.microsoft.com/office/drawing/2014/main" id="{40F0E5C0-56B8-4812-9ACC-01CF9FE53FF5}"/>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57" name="グループ化 156">
                <a:extLst>
                  <a:ext uri="{FF2B5EF4-FFF2-40B4-BE49-F238E27FC236}">
                    <a16:creationId xmlns:a16="http://schemas.microsoft.com/office/drawing/2014/main" id="{0AA94C5E-86BA-443F-B8EA-569BFA4D1B75}"/>
                  </a:ext>
                </a:extLst>
              </p:cNvPr>
              <p:cNvGrpSpPr/>
              <p:nvPr/>
            </p:nvGrpSpPr>
            <p:grpSpPr>
              <a:xfrm rot="10800000">
                <a:off x="1835696" y="2780928"/>
                <a:ext cx="720080" cy="720080"/>
                <a:chOff x="792000" y="2529000"/>
                <a:chExt cx="360000" cy="360000"/>
              </a:xfrm>
            </p:grpSpPr>
            <p:sp>
              <p:nvSpPr>
                <p:cNvPr id="167" name="楕円 166">
                  <a:extLst>
                    <a:ext uri="{FF2B5EF4-FFF2-40B4-BE49-F238E27FC236}">
                      <a16:creationId xmlns:a16="http://schemas.microsoft.com/office/drawing/2014/main" id="{845C64DB-DFD9-4657-957C-23F0B1AFAD74}"/>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8" name="矢印: 下 167">
                  <a:extLst>
                    <a:ext uri="{FF2B5EF4-FFF2-40B4-BE49-F238E27FC236}">
                      <a16:creationId xmlns:a16="http://schemas.microsoft.com/office/drawing/2014/main" id="{E4ACB70D-47EC-45CB-BA38-F8B1E2E918E3}"/>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58" name="グループ化 157">
                <a:extLst>
                  <a:ext uri="{FF2B5EF4-FFF2-40B4-BE49-F238E27FC236}">
                    <a16:creationId xmlns:a16="http://schemas.microsoft.com/office/drawing/2014/main" id="{363AC50F-5341-4BB6-8087-41A1109D805F}"/>
                  </a:ext>
                </a:extLst>
              </p:cNvPr>
              <p:cNvGrpSpPr/>
              <p:nvPr/>
            </p:nvGrpSpPr>
            <p:grpSpPr>
              <a:xfrm rot="10800000">
                <a:off x="395536" y="4221088"/>
                <a:ext cx="720080" cy="720080"/>
                <a:chOff x="792000" y="2529000"/>
                <a:chExt cx="360000" cy="360000"/>
              </a:xfrm>
            </p:grpSpPr>
            <p:sp>
              <p:nvSpPr>
                <p:cNvPr id="165" name="楕円 164">
                  <a:extLst>
                    <a:ext uri="{FF2B5EF4-FFF2-40B4-BE49-F238E27FC236}">
                      <a16:creationId xmlns:a16="http://schemas.microsoft.com/office/drawing/2014/main" id="{A5B47835-4121-4BA2-85E5-583CF4351035}"/>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6" name="矢印: 下 165">
                  <a:extLst>
                    <a:ext uri="{FF2B5EF4-FFF2-40B4-BE49-F238E27FC236}">
                      <a16:creationId xmlns:a16="http://schemas.microsoft.com/office/drawing/2014/main" id="{C74ADDC3-033E-42EA-9314-4FD99C69069A}"/>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59" name="直線コネクタ 158">
                <a:extLst>
                  <a:ext uri="{FF2B5EF4-FFF2-40B4-BE49-F238E27FC236}">
                    <a16:creationId xmlns:a16="http://schemas.microsoft.com/office/drawing/2014/main" id="{9FA39B5F-BCA7-4D6E-877F-FF283848ABA9}"/>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60" name="グループ化 159">
                <a:extLst>
                  <a:ext uri="{FF2B5EF4-FFF2-40B4-BE49-F238E27FC236}">
                    <a16:creationId xmlns:a16="http://schemas.microsoft.com/office/drawing/2014/main" id="{1225E422-FD2C-46AC-8C6C-662650955CDF}"/>
                  </a:ext>
                </a:extLst>
              </p:cNvPr>
              <p:cNvGrpSpPr/>
              <p:nvPr/>
            </p:nvGrpSpPr>
            <p:grpSpPr>
              <a:xfrm rot="10800000">
                <a:off x="1835696" y="4221088"/>
                <a:ext cx="720080" cy="720080"/>
                <a:chOff x="792000" y="2529000"/>
                <a:chExt cx="360000" cy="360000"/>
              </a:xfrm>
            </p:grpSpPr>
            <p:sp>
              <p:nvSpPr>
                <p:cNvPr id="163" name="楕円 162">
                  <a:extLst>
                    <a:ext uri="{FF2B5EF4-FFF2-40B4-BE49-F238E27FC236}">
                      <a16:creationId xmlns:a16="http://schemas.microsoft.com/office/drawing/2014/main" id="{8286FE39-0E6F-4DD7-A550-4F52D3ED9D1E}"/>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64" name="矢印: 下 163">
                  <a:extLst>
                    <a:ext uri="{FF2B5EF4-FFF2-40B4-BE49-F238E27FC236}">
                      <a16:creationId xmlns:a16="http://schemas.microsoft.com/office/drawing/2014/main" id="{932B3DCA-7E55-4C64-9909-66BA7C314E64}"/>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61" name="直線コネクタ 160">
                <a:extLst>
                  <a:ext uri="{FF2B5EF4-FFF2-40B4-BE49-F238E27FC236}">
                    <a16:creationId xmlns:a16="http://schemas.microsoft.com/office/drawing/2014/main" id="{F0F80C03-98F1-4609-866E-A74DD5C37F70}"/>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2" name="直線コネクタ 161">
                <a:extLst>
                  <a:ext uri="{FF2B5EF4-FFF2-40B4-BE49-F238E27FC236}">
                    <a16:creationId xmlns:a16="http://schemas.microsoft.com/office/drawing/2014/main" id="{D400025B-F444-4D1A-B4C8-04ED1ED324D6}"/>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5" name="グループ化 34">
              <a:extLst>
                <a:ext uri="{FF2B5EF4-FFF2-40B4-BE49-F238E27FC236}">
                  <a16:creationId xmlns:a16="http://schemas.microsoft.com/office/drawing/2014/main" id="{C3135C2B-B7FF-47D7-A4E6-7ED494997D52}"/>
                </a:ext>
              </a:extLst>
            </p:cNvPr>
            <p:cNvGrpSpPr/>
            <p:nvPr/>
          </p:nvGrpSpPr>
          <p:grpSpPr>
            <a:xfrm>
              <a:off x="5868144" y="1988840"/>
              <a:ext cx="720080" cy="720080"/>
              <a:chOff x="395536" y="2780928"/>
              <a:chExt cx="2160240" cy="2160240"/>
            </a:xfrm>
          </p:grpSpPr>
          <p:grpSp>
            <p:nvGrpSpPr>
              <p:cNvPr id="139" name="グループ化 138">
                <a:extLst>
                  <a:ext uri="{FF2B5EF4-FFF2-40B4-BE49-F238E27FC236}">
                    <a16:creationId xmlns:a16="http://schemas.microsoft.com/office/drawing/2014/main" id="{D6E8731E-C2A6-41B8-9E5C-74650E8FC260}"/>
                  </a:ext>
                </a:extLst>
              </p:cNvPr>
              <p:cNvGrpSpPr/>
              <p:nvPr/>
            </p:nvGrpSpPr>
            <p:grpSpPr>
              <a:xfrm rot="10800000">
                <a:off x="395536" y="2780928"/>
                <a:ext cx="720080" cy="720080"/>
                <a:chOff x="792000" y="2529000"/>
                <a:chExt cx="360000" cy="360000"/>
              </a:xfrm>
            </p:grpSpPr>
            <p:sp>
              <p:nvSpPr>
                <p:cNvPr id="153" name="楕円 152">
                  <a:extLst>
                    <a:ext uri="{FF2B5EF4-FFF2-40B4-BE49-F238E27FC236}">
                      <a16:creationId xmlns:a16="http://schemas.microsoft.com/office/drawing/2014/main" id="{60D92026-E4FE-4DCC-AD1B-BFAA9E37BA75}"/>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4" name="矢印: 下 153">
                  <a:extLst>
                    <a:ext uri="{FF2B5EF4-FFF2-40B4-BE49-F238E27FC236}">
                      <a16:creationId xmlns:a16="http://schemas.microsoft.com/office/drawing/2014/main" id="{3F4D9144-CE9A-4B75-A068-84C7EECECFCC}"/>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0" name="直線コネクタ 139">
                <a:extLst>
                  <a:ext uri="{FF2B5EF4-FFF2-40B4-BE49-F238E27FC236}">
                    <a16:creationId xmlns:a16="http://schemas.microsoft.com/office/drawing/2014/main" id="{784B41EC-87BC-474F-9367-6BE82E0F5531}"/>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1" name="グループ化 140">
                <a:extLst>
                  <a:ext uri="{FF2B5EF4-FFF2-40B4-BE49-F238E27FC236}">
                    <a16:creationId xmlns:a16="http://schemas.microsoft.com/office/drawing/2014/main" id="{ED26E4BD-AC0F-4BB4-BD25-BF2CDB2433D9}"/>
                  </a:ext>
                </a:extLst>
              </p:cNvPr>
              <p:cNvGrpSpPr/>
              <p:nvPr/>
            </p:nvGrpSpPr>
            <p:grpSpPr>
              <a:xfrm rot="10800000">
                <a:off x="1835696" y="2780928"/>
                <a:ext cx="720080" cy="720080"/>
                <a:chOff x="792000" y="2529000"/>
                <a:chExt cx="360000" cy="360000"/>
              </a:xfrm>
            </p:grpSpPr>
            <p:sp>
              <p:nvSpPr>
                <p:cNvPr id="151" name="楕円 150">
                  <a:extLst>
                    <a:ext uri="{FF2B5EF4-FFF2-40B4-BE49-F238E27FC236}">
                      <a16:creationId xmlns:a16="http://schemas.microsoft.com/office/drawing/2014/main" id="{CC7EE8BC-12DE-451A-923D-94910A035EF5}"/>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2" name="矢印: 下 151">
                  <a:extLst>
                    <a:ext uri="{FF2B5EF4-FFF2-40B4-BE49-F238E27FC236}">
                      <a16:creationId xmlns:a16="http://schemas.microsoft.com/office/drawing/2014/main" id="{1BF1E6CC-C5CC-42B3-A2D3-0CD6A5E3D7FB}"/>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42" name="グループ化 141">
                <a:extLst>
                  <a:ext uri="{FF2B5EF4-FFF2-40B4-BE49-F238E27FC236}">
                    <a16:creationId xmlns:a16="http://schemas.microsoft.com/office/drawing/2014/main" id="{BE30DFFC-4A70-491D-8771-B442F8FF0C06}"/>
                  </a:ext>
                </a:extLst>
              </p:cNvPr>
              <p:cNvGrpSpPr/>
              <p:nvPr/>
            </p:nvGrpSpPr>
            <p:grpSpPr>
              <a:xfrm rot="10800000">
                <a:off x="395536" y="4221088"/>
                <a:ext cx="720080" cy="720080"/>
                <a:chOff x="792000" y="2529000"/>
                <a:chExt cx="360000" cy="360000"/>
              </a:xfrm>
            </p:grpSpPr>
            <p:sp>
              <p:nvSpPr>
                <p:cNvPr id="149" name="楕円 148">
                  <a:extLst>
                    <a:ext uri="{FF2B5EF4-FFF2-40B4-BE49-F238E27FC236}">
                      <a16:creationId xmlns:a16="http://schemas.microsoft.com/office/drawing/2014/main" id="{179CAB5E-939E-47A8-89C7-59D26CE6C29C}"/>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50" name="矢印: 下 149">
                  <a:extLst>
                    <a:ext uri="{FF2B5EF4-FFF2-40B4-BE49-F238E27FC236}">
                      <a16:creationId xmlns:a16="http://schemas.microsoft.com/office/drawing/2014/main" id="{69F76EBD-BBE4-4638-A077-00E61AE330BA}"/>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3" name="直線コネクタ 142">
                <a:extLst>
                  <a:ext uri="{FF2B5EF4-FFF2-40B4-BE49-F238E27FC236}">
                    <a16:creationId xmlns:a16="http://schemas.microsoft.com/office/drawing/2014/main" id="{989FE0DD-7974-44D0-A6CD-E398E58B17E6}"/>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44" name="グループ化 143">
                <a:extLst>
                  <a:ext uri="{FF2B5EF4-FFF2-40B4-BE49-F238E27FC236}">
                    <a16:creationId xmlns:a16="http://schemas.microsoft.com/office/drawing/2014/main" id="{C3EC3082-EFF4-4D11-A000-7986A0D07D5C}"/>
                  </a:ext>
                </a:extLst>
              </p:cNvPr>
              <p:cNvGrpSpPr/>
              <p:nvPr/>
            </p:nvGrpSpPr>
            <p:grpSpPr>
              <a:xfrm rot="10800000">
                <a:off x="1835696" y="4221088"/>
                <a:ext cx="720080" cy="720080"/>
                <a:chOff x="792000" y="2529000"/>
                <a:chExt cx="360000" cy="360000"/>
              </a:xfrm>
            </p:grpSpPr>
            <p:sp>
              <p:nvSpPr>
                <p:cNvPr id="147" name="楕円 146">
                  <a:extLst>
                    <a:ext uri="{FF2B5EF4-FFF2-40B4-BE49-F238E27FC236}">
                      <a16:creationId xmlns:a16="http://schemas.microsoft.com/office/drawing/2014/main" id="{D3ACEBD1-DE50-4459-842F-79720E74AEA0}"/>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48" name="矢印: 下 147">
                  <a:extLst>
                    <a:ext uri="{FF2B5EF4-FFF2-40B4-BE49-F238E27FC236}">
                      <a16:creationId xmlns:a16="http://schemas.microsoft.com/office/drawing/2014/main" id="{E5C98DAF-9121-401C-AFE0-2D1BEC992C83}"/>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45" name="直線コネクタ 144">
                <a:extLst>
                  <a:ext uri="{FF2B5EF4-FFF2-40B4-BE49-F238E27FC236}">
                    <a16:creationId xmlns:a16="http://schemas.microsoft.com/office/drawing/2014/main" id="{93AA42C7-6FFB-4B78-A973-341C54E95701}"/>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6" name="直線コネクタ 145">
                <a:extLst>
                  <a:ext uri="{FF2B5EF4-FFF2-40B4-BE49-F238E27FC236}">
                    <a16:creationId xmlns:a16="http://schemas.microsoft.com/office/drawing/2014/main" id="{4F534BB6-CBAF-48AA-8467-5E8E849BD97B}"/>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6" name="グループ化 35">
              <a:extLst>
                <a:ext uri="{FF2B5EF4-FFF2-40B4-BE49-F238E27FC236}">
                  <a16:creationId xmlns:a16="http://schemas.microsoft.com/office/drawing/2014/main" id="{D9956A62-08CF-4C40-AF19-F68FD65D419F}"/>
                </a:ext>
              </a:extLst>
            </p:cNvPr>
            <p:cNvGrpSpPr/>
            <p:nvPr/>
          </p:nvGrpSpPr>
          <p:grpSpPr>
            <a:xfrm>
              <a:off x="6732240" y="1988840"/>
              <a:ext cx="720080" cy="720080"/>
              <a:chOff x="395536" y="2780928"/>
              <a:chExt cx="2160240" cy="2160240"/>
            </a:xfrm>
          </p:grpSpPr>
          <p:grpSp>
            <p:nvGrpSpPr>
              <p:cNvPr id="123" name="グループ化 122">
                <a:extLst>
                  <a:ext uri="{FF2B5EF4-FFF2-40B4-BE49-F238E27FC236}">
                    <a16:creationId xmlns:a16="http://schemas.microsoft.com/office/drawing/2014/main" id="{20A1180E-3AA9-45C3-9BFE-DA58B86A827D}"/>
                  </a:ext>
                </a:extLst>
              </p:cNvPr>
              <p:cNvGrpSpPr/>
              <p:nvPr/>
            </p:nvGrpSpPr>
            <p:grpSpPr>
              <a:xfrm rot="10800000">
                <a:off x="395536" y="2780928"/>
                <a:ext cx="720080" cy="720080"/>
                <a:chOff x="792000" y="2529000"/>
                <a:chExt cx="360000" cy="360000"/>
              </a:xfrm>
            </p:grpSpPr>
            <p:sp>
              <p:nvSpPr>
                <p:cNvPr id="137" name="楕円 136">
                  <a:extLst>
                    <a:ext uri="{FF2B5EF4-FFF2-40B4-BE49-F238E27FC236}">
                      <a16:creationId xmlns:a16="http://schemas.microsoft.com/office/drawing/2014/main" id="{583B627E-7E3E-4EAE-B363-F6153956116C}"/>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8" name="矢印: 下 137">
                  <a:extLst>
                    <a:ext uri="{FF2B5EF4-FFF2-40B4-BE49-F238E27FC236}">
                      <a16:creationId xmlns:a16="http://schemas.microsoft.com/office/drawing/2014/main" id="{06CEA710-5B25-497E-BC70-04FAE90E7199}"/>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4" name="直線コネクタ 123">
                <a:extLst>
                  <a:ext uri="{FF2B5EF4-FFF2-40B4-BE49-F238E27FC236}">
                    <a16:creationId xmlns:a16="http://schemas.microsoft.com/office/drawing/2014/main" id="{CB4D9EF7-EE3A-4E65-A384-DE4F8064E1BC}"/>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5" name="グループ化 124">
                <a:extLst>
                  <a:ext uri="{FF2B5EF4-FFF2-40B4-BE49-F238E27FC236}">
                    <a16:creationId xmlns:a16="http://schemas.microsoft.com/office/drawing/2014/main" id="{48C86002-C715-4D77-B63A-2A1B005ADCEC}"/>
                  </a:ext>
                </a:extLst>
              </p:cNvPr>
              <p:cNvGrpSpPr/>
              <p:nvPr/>
            </p:nvGrpSpPr>
            <p:grpSpPr>
              <a:xfrm rot="10800000">
                <a:off x="1835696" y="2780928"/>
                <a:ext cx="720080" cy="720080"/>
                <a:chOff x="792000" y="2529000"/>
                <a:chExt cx="360000" cy="360000"/>
              </a:xfrm>
            </p:grpSpPr>
            <p:sp>
              <p:nvSpPr>
                <p:cNvPr id="135" name="楕円 134">
                  <a:extLst>
                    <a:ext uri="{FF2B5EF4-FFF2-40B4-BE49-F238E27FC236}">
                      <a16:creationId xmlns:a16="http://schemas.microsoft.com/office/drawing/2014/main" id="{4E15D467-33CE-458D-9279-53FE9013D5FB}"/>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6" name="矢印: 下 135">
                  <a:extLst>
                    <a:ext uri="{FF2B5EF4-FFF2-40B4-BE49-F238E27FC236}">
                      <a16:creationId xmlns:a16="http://schemas.microsoft.com/office/drawing/2014/main" id="{D9ED3C89-4149-48E4-8E86-FD221EA1BB6F}"/>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26" name="グループ化 125">
                <a:extLst>
                  <a:ext uri="{FF2B5EF4-FFF2-40B4-BE49-F238E27FC236}">
                    <a16:creationId xmlns:a16="http://schemas.microsoft.com/office/drawing/2014/main" id="{B330558D-0E5C-45F0-9929-43EB2E21554D}"/>
                  </a:ext>
                </a:extLst>
              </p:cNvPr>
              <p:cNvGrpSpPr/>
              <p:nvPr/>
            </p:nvGrpSpPr>
            <p:grpSpPr>
              <a:xfrm rot="10800000">
                <a:off x="395536" y="4221088"/>
                <a:ext cx="720080" cy="720080"/>
                <a:chOff x="792000" y="2529000"/>
                <a:chExt cx="360000" cy="360000"/>
              </a:xfrm>
            </p:grpSpPr>
            <p:sp>
              <p:nvSpPr>
                <p:cNvPr id="133" name="楕円 132">
                  <a:extLst>
                    <a:ext uri="{FF2B5EF4-FFF2-40B4-BE49-F238E27FC236}">
                      <a16:creationId xmlns:a16="http://schemas.microsoft.com/office/drawing/2014/main" id="{301018AC-C937-4DEE-96F5-97FAB8D47D7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4" name="矢印: 下 133">
                  <a:extLst>
                    <a:ext uri="{FF2B5EF4-FFF2-40B4-BE49-F238E27FC236}">
                      <a16:creationId xmlns:a16="http://schemas.microsoft.com/office/drawing/2014/main" id="{E9097705-407E-4E01-8F7C-DB1C72855FFE}"/>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7" name="直線コネクタ 126">
                <a:extLst>
                  <a:ext uri="{FF2B5EF4-FFF2-40B4-BE49-F238E27FC236}">
                    <a16:creationId xmlns:a16="http://schemas.microsoft.com/office/drawing/2014/main" id="{BC5E8782-FE15-4182-970C-06904F830602}"/>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28" name="グループ化 127">
                <a:extLst>
                  <a:ext uri="{FF2B5EF4-FFF2-40B4-BE49-F238E27FC236}">
                    <a16:creationId xmlns:a16="http://schemas.microsoft.com/office/drawing/2014/main" id="{C258BD43-8225-4CCA-ACDE-5D1C42FA34A3}"/>
                  </a:ext>
                </a:extLst>
              </p:cNvPr>
              <p:cNvGrpSpPr/>
              <p:nvPr/>
            </p:nvGrpSpPr>
            <p:grpSpPr>
              <a:xfrm rot="10800000">
                <a:off x="1835696" y="4221088"/>
                <a:ext cx="720080" cy="720080"/>
                <a:chOff x="792000" y="2529000"/>
                <a:chExt cx="360000" cy="360000"/>
              </a:xfrm>
            </p:grpSpPr>
            <p:sp>
              <p:nvSpPr>
                <p:cNvPr id="131" name="楕円 130">
                  <a:extLst>
                    <a:ext uri="{FF2B5EF4-FFF2-40B4-BE49-F238E27FC236}">
                      <a16:creationId xmlns:a16="http://schemas.microsoft.com/office/drawing/2014/main" id="{3BD17743-4B20-46B0-88E7-22045222C978}"/>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32" name="矢印: 下 131">
                  <a:extLst>
                    <a:ext uri="{FF2B5EF4-FFF2-40B4-BE49-F238E27FC236}">
                      <a16:creationId xmlns:a16="http://schemas.microsoft.com/office/drawing/2014/main" id="{881883BE-3DDB-4FEC-BF80-3B780D2671C7}"/>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29" name="直線コネクタ 128">
                <a:extLst>
                  <a:ext uri="{FF2B5EF4-FFF2-40B4-BE49-F238E27FC236}">
                    <a16:creationId xmlns:a16="http://schemas.microsoft.com/office/drawing/2014/main" id="{558517C0-D584-4760-8C43-AE3F4572320D}"/>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直線コネクタ 129">
                <a:extLst>
                  <a:ext uri="{FF2B5EF4-FFF2-40B4-BE49-F238E27FC236}">
                    <a16:creationId xmlns:a16="http://schemas.microsoft.com/office/drawing/2014/main" id="{B5E110FC-0A9D-4C17-8ECD-C9C2666F0489}"/>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7" name="グループ化 36">
              <a:extLst>
                <a:ext uri="{FF2B5EF4-FFF2-40B4-BE49-F238E27FC236}">
                  <a16:creationId xmlns:a16="http://schemas.microsoft.com/office/drawing/2014/main" id="{7D002A97-E218-4002-AAE8-8E1440FB8FCB}"/>
                </a:ext>
              </a:extLst>
            </p:cNvPr>
            <p:cNvGrpSpPr/>
            <p:nvPr/>
          </p:nvGrpSpPr>
          <p:grpSpPr>
            <a:xfrm>
              <a:off x="7596336" y="1988840"/>
              <a:ext cx="720080" cy="720080"/>
              <a:chOff x="395536" y="2780928"/>
              <a:chExt cx="2160240" cy="2160240"/>
            </a:xfrm>
          </p:grpSpPr>
          <p:grpSp>
            <p:nvGrpSpPr>
              <p:cNvPr id="107" name="グループ化 106">
                <a:extLst>
                  <a:ext uri="{FF2B5EF4-FFF2-40B4-BE49-F238E27FC236}">
                    <a16:creationId xmlns:a16="http://schemas.microsoft.com/office/drawing/2014/main" id="{DA22256D-3BF0-43CD-8A7E-A311B12ABB8F}"/>
                  </a:ext>
                </a:extLst>
              </p:cNvPr>
              <p:cNvGrpSpPr/>
              <p:nvPr/>
            </p:nvGrpSpPr>
            <p:grpSpPr>
              <a:xfrm rot="10800000">
                <a:off x="395536" y="2780928"/>
                <a:ext cx="720080" cy="720080"/>
                <a:chOff x="792000" y="2529000"/>
                <a:chExt cx="360000" cy="360000"/>
              </a:xfrm>
            </p:grpSpPr>
            <p:sp>
              <p:nvSpPr>
                <p:cNvPr id="121" name="楕円 120">
                  <a:extLst>
                    <a:ext uri="{FF2B5EF4-FFF2-40B4-BE49-F238E27FC236}">
                      <a16:creationId xmlns:a16="http://schemas.microsoft.com/office/drawing/2014/main" id="{3B496D0B-AEE8-4380-95C2-2E1DA78CC03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2" name="矢印: 下 121">
                  <a:extLst>
                    <a:ext uri="{FF2B5EF4-FFF2-40B4-BE49-F238E27FC236}">
                      <a16:creationId xmlns:a16="http://schemas.microsoft.com/office/drawing/2014/main" id="{4471C338-442C-49CF-9483-CA73B1773E99}"/>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08" name="直線コネクタ 107">
                <a:extLst>
                  <a:ext uri="{FF2B5EF4-FFF2-40B4-BE49-F238E27FC236}">
                    <a16:creationId xmlns:a16="http://schemas.microsoft.com/office/drawing/2014/main" id="{BA812CBF-BEE2-46A5-9695-5EE0C5D2C332}"/>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09" name="グループ化 108">
                <a:extLst>
                  <a:ext uri="{FF2B5EF4-FFF2-40B4-BE49-F238E27FC236}">
                    <a16:creationId xmlns:a16="http://schemas.microsoft.com/office/drawing/2014/main" id="{2829A68D-8BA9-45F1-B64A-F36B0FDBB6E8}"/>
                  </a:ext>
                </a:extLst>
              </p:cNvPr>
              <p:cNvGrpSpPr/>
              <p:nvPr/>
            </p:nvGrpSpPr>
            <p:grpSpPr>
              <a:xfrm rot="10800000">
                <a:off x="1835696" y="2780928"/>
                <a:ext cx="720080" cy="720080"/>
                <a:chOff x="792000" y="2529000"/>
                <a:chExt cx="360000" cy="360000"/>
              </a:xfrm>
            </p:grpSpPr>
            <p:sp>
              <p:nvSpPr>
                <p:cNvPr id="119" name="楕円 118">
                  <a:extLst>
                    <a:ext uri="{FF2B5EF4-FFF2-40B4-BE49-F238E27FC236}">
                      <a16:creationId xmlns:a16="http://schemas.microsoft.com/office/drawing/2014/main" id="{584C56DC-BFA5-402E-BB7B-9D905EA9EE3E}"/>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20" name="矢印: 下 119">
                  <a:extLst>
                    <a:ext uri="{FF2B5EF4-FFF2-40B4-BE49-F238E27FC236}">
                      <a16:creationId xmlns:a16="http://schemas.microsoft.com/office/drawing/2014/main" id="{E18F53C1-32F1-4D4E-84F6-5ED986308A06}"/>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110" name="グループ化 109">
                <a:extLst>
                  <a:ext uri="{FF2B5EF4-FFF2-40B4-BE49-F238E27FC236}">
                    <a16:creationId xmlns:a16="http://schemas.microsoft.com/office/drawing/2014/main" id="{BC3F33FA-071C-43EF-80F4-2653636FB906}"/>
                  </a:ext>
                </a:extLst>
              </p:cNvPr>
              <p:cNvGrpSpPr/>
              <p:nvPr/>
            </p:nvGrpSpPr>
            <p:grpSpPr>
              <a:xfrm rot="10800000">
                <a:off x="395536" y="4221088"/>
                <a:ext cx="720080" cy="720080"/>
                <a:chOff x="792000" y="2529000"/>
                <a:chExt cx="360000" cy="360000"/>
              </a:xfrm>
            </p:grpSpPr>
            <p:sp>
              <p:nvSpPr>
                <p:cNvPr id="117" name="楕円 116">
                  <a:extLst>
                    <a:ext uri="{FF2B5EF4-FFF2-40B4-BE49-F238E27FC236}">
                      <a16:creationId xmlns:a16="http://schemas.microsoft.com/office/drawing/2014/main" id="{973FEDCD-FF70-4B2E-ABE6-B7227BB02ACF}"/>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8" name="矢印: 下 117">
                  <a:extLst>
                    <a:ext uri="{FF2B5EF4-FFF2-40B4-BE49-F238E27FC236}">
                      <a16:creationId xmlns:a16="http://schemas.microsoft.com/office/drawing/2014/main" id="{87F62DFA-608C-4501-8F29-D8907EC95D39}"/>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1" name="直線コネクタ 110">
                <a:extLst>
                  <a:ext uri="{FF2B5EF4-FFF2-40B4-BE49-F238E27FC236}">
                    <a16:creationId xmlns:a16="http://schemas.microsoft.com/office/drawing/2014/main" id="{D39CE387-9C18-498B-900D-AE923CE14BB8}"/>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12" name="グループ化 111">
                <a:extLst>
                  <a:ext uri="{FF2B5EF4-FFF2-40B4-BE49-F238E27FC236}">
                    <a16:creationId xmlns:a16="http://schemas.microsoft.com/office/drawing/2014/main" id="{408E0798-19FF-42E5-85DC-CA386C3FD2F7}"/>
                  </a:ext>
                </a:extLst>
              </p:cNvPr>
              <p:cNvGrpSpPr/>
              <p:nvPr/>
            </p:nvGrpSpPr>
            <p:grpSpPr>
              <a:xfrm rot="10800000">
                <a:off x="1835696" y="4221088"/>
                <a:ext cx="720080" cy="720080"/>
                <a:chOff x="792000" y="2529000"/>
                <a:chExt cx="360000" cy="360000"/>
              </a:xfrm>
            </p:grpSpPr>
            <p:sp>
              <p:nvSpPr>
                <p:cNvPr id="115" name="楕円 114">
                  <a:extLst>
                    <a:ext uri="{FF2B5EF4-FFF2-40B4-BE49-F238E27FC236}">
                      <a16:creationId xmlns:a16="http://schemas.microsoft.com/office/drawing/2014/main" id="{A1738E5D-EA7B-46AD-A7E0-AA063372E630}"/>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16" name="矢印: 下 115">
                  <a:extLst>
                    <a:ext uri="{FF2B5EF4-FFF2-40B4-BE49-F238E27FC236}">
                      <a16:creationId xmlns:a16="http://schemas.microsoft.com/office/drawing/2014/main" id="{6D668D52-B050-45A7-9E84-2BE5059C7F67}"/>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113" name="直線コネクタ 112">
                <a:extLst>
                  <a:ext uri="{FF2B5EF4-FFF2-40B4-BE49-F238E27FC236}">
                    <a16:creationId xmlns:a16="http://schemas.microsoft.com/office/drawing/2014/main" id="{A8674D6C-7D1C-4C19-A749-C0A631E02D24}"/>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4" name="直線コネクタ 113">
                <a:extLst>
                  <a:ext uri="{FF2B5EF4-FFF2-40B4-BE49-F238E27FC236}">
                    <a16:creationId xmlns:a16="http://schemas.microsoft.com/office/drawing/2014/main" id="{EB235821-86DA-42C2-BC9D-EB88284379B8}"/>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38" name="グループ化 37">
              <a:extLst>
                <a:ext uri="{FF2B5EF4-FFF2-40B4-BE49-F238E27FC236}">
                  <a16:creationId xmlns:a16="http://schemas.microsoft.com/office/drawing/2014/main" id="{E73412B5-AC70-4406-8A32-9BF13AADE609}"/>
                </a:ext>
              </a:extLst>
            </p:cNvPr>
            <p:cNvGrpSpPr/>
            <p:nvPr/>
          </p:nvGrpSpPr>
          <p:grpSpPr>
            <a:xfrm rot="10800000">
              <a:off x="5004048" y="2852936"/>
              <a:ext cx="3312368" cy="720080"/>
              <a:chOff x="5004048" y="2852936"/>
              <a:chExt cx="3312368" cy="720080"/>
            </a:xfrm>
          </p:grpSpPr>
          <p:grpSp>
            <p:nvGrpSpPr>
              <p:cNvPr id="39" name="グループ化 38">
                <a:extLst>
                  <a:ext uri="{FF2B5EF4-FFF2-40B4-BE49-F238E27FC236}">
                    <a16:creationId xmlns:a16="http://schemas.microsoft.com/office/drawing/2014/main" id="{6D6BA094-769B-4E24-8CDB-0CF7CDC25746}"/>
                  </a:ext>
                </a:extLst>
              </p:cNvPr>
              <p:cNvGrpSpPr/>
              <p:nvPr/>
            </p:nvGrpSpPr>
            <p:grpSpPr>
              <a:xfrm>
                <a:off x="5004048" y="2852936"/>
                <a:ext cx="720080" cy="720080"/>
                <a:chOff x="395536" y="2780928"/>
                <a:chExt cx="2160240" cy="2160240"/>
              </a:xfrm>
            </p:grpSpPr>
            <p:grpSp>
              <p:nvGrpSpPr>
                <p:cNvPr id="91" name="グループ化 90">
                  <a:extLst>
                    <a:ext uri="{FF2B5EF4-FFF2-40B4-BE49-F238E27FC236}">
                      <a16:creationId xmlns:a16="http://schemas.microsoft.com/office/drawing/2014/main" id="{2414F87E-EF44-4AA9-A9C6-64397E3C4B93}"/>
                    </a:ext>
                  </a:extLst>
                </p:cNvPr>
                <p:cNvGrpSpPr/>
                <p:nvPr/>
              </p:nvGrpSpPr>
              <p:grpSpPr>
                <a:xfrm rot="10800000">
                  <a:off x="395536" y="2780928"/>
                  <a:ext cx="720080" cy="720080"/>
                  <a:chOff x="792000" y="2529000"/>
                  <a:chExt cx="360000" cy="360000"/>
                </a:xfrm>
              </p:grpSpPr>
              <p:sp>
                <p:nvSpPr>
                  <p:cNvPr id="105" name="楕円 104">
                    <a:extLst>
                      <a:ext uri="{FF2B5EF4-FFF2-40B4-BE49-F238E27FC236}">
                        <a16:creationId xmlns:a16="http://schemas.microsoft.com/office/drawing/2014/main" id="{2CD5DA53-C307-4AA1-9F98-370A2206E78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6" name="矢印: 下 105">
                    <a:extLst>
                      <a:ext uri="{FF2B5EF4-FFF2-40B4-BE49-F238E27FC236}">
                        <a16:creationId xmlns:a16="http://schemas.microsoft.com/office/drawing/2014/main" id="{10A1F8C1-22FB-4243-BFDA-C990F61C0E6D}"/>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2" name="直線コネクタ 91">
                  <a:extLst>
                    <a:ext uri="{FF2B5EF4-FFF2-40B4-BE49-F238E27FC236}">
                      <a16:creationId xmlns:a16="http://schemas.microsoft.com/office/drawing/2014/main" id="{53514DE7-9BAE-43C4-9572-4A78BACAB1DE}"/>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3" name="グループ化 92">
                  <a:extLst>
                    <a:ext uri="{FF2B5EF4-FFF2-40B4-BE49-F238E27FC236}">
                      <a16:creationId xmlns:a16="http://schemas.microsoft.com/office/drawing/2014/main" id="{C05A85AE-CDB7-4100-87A7-BAFCF1B34875}"/>
                    </a:ext>
                  </a:extLst>
                </p:cNvPr>
                <p:cNvGrpSpPr/>
                <p:nvPr/>
              </p:nvGrpSpPr>
              <p:grpSpPr>
                <a:xfrm rot="10800000">
                  <a:off x="1835696" y="2780928"/>
                  <a:ext cx="720080" cy="720080"/>
                  <a:chOff x="792000" y="2529000"/>
                  <a:chExt cx="360000" cy="360000"/>
                </a:xfrm>
              </p:grpSpPr>
              <p:sp>
                <p:nvSpPr>
                  <p:cNvPr id="103" name="楕円 102">
                    <a:extLst>
                      <a:ext uri="{FF2B5EF4-FFF2-40B4-BE49-F238E27FC236}">
                        <a16:creationId xmlns:a16="http://schemas.microsoft.com/office/drawing/2014/main" id="{40F295FF-9562-4EF5-8DC1-73B569CFA97C}"/>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4" name="矢印: 下 103">
                    <a:extLst>
                      <a:ext uri="{FF2B5EF4-FFF2-40B4-BE49-F238E27FC236}">
                        <a16:creationId xmlns:a16="http://schemas.microsoft.com/office/drawing/2014/main" id="{9DDA71BF-A040-4CB5-BBB2-D4B54AA6DB22}"/>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94" name="グループ化 93">
                  <a:extLst>
                    <a:ext uri="{FF2B5EF4-FFF2-40B4-BE49-F238E27FC236}">
                      <a16:creationId xmlns:a16="http://schemas.microsoft.com/office/drawing/2014/main" id="{44B35A0D-5E18-4832-AF41-F1462E54C557}"/>
                    </a:ext>
                  </a:extLst>
                </p:cNvPr>
                <p:cNvGrpSpPr/>
                <p:nvPr/>
              </p:nvGrpSpPr>
              <p:grpSpPr>
                <a:xfrm rot="10800000">
                  <a:off x="395536" y="4221088"/>
                  <a:ext cx="720080" cy="720080"/>
                  <a:chOff x="792000" y="2529000"/>
                  <a:chExt cx="360000" cy="360000"/>
                </a:xfrm>
              </p:grpSpPr>
              <p:sp>
                <p:nvSpPr>
                  <p:cNvPr id="101" name="楕円 100">
                    <a:extLst>
                      <a:ext uri="{FF2B5EF4-FFF2-40B4-BE49-F238E27FC236}">
                        <a16:creationId xmlns:a16="http://schemas.microsoft.com/office/drawing/2014/main" id="{DAAD62E2-D798-48B9-8149-D3C01053A0C2}"/>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2" name="矢印: 下 101">
                    <a:extLst>
                      <a:ext uri="{FF2B5EF4-FFF2-40B4-BE49-F238E27FC236}">
                        <a16:creationId xmlns:a16="http://schemas.microsoft.com/office/drawing/2014/main" id="{A165DD38-C980-48DF-B3E4-0019C9DBCD63}"/>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5" name="直線コネクタ 94">
                  <a:extLst>
                    <a:ext uri="{FF2B5EF4-FFF2-40B4-BE49-F238E27FC236}">
                      <a16:creationId xmlns:a16="http://schemas.microsoft.com/office/drawing/2014/main" id="{154BE65B-9C23-4C4A-A24C-794E0ACBE9FC}"/>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96" name="グループ化 95">
                  <a:extLst>
                    <a:ext uri="{FF2B5EF4-FFF2-40B4-BE49-F238E27FC236}">
                      <a16:creationId xmlns:a16="http://schemas.microsoft.com/office/drawing/2014/main" id="{A3C591A8-41C4-4345-9CC1-B36A19F9C6B9}"/>
                    </a:ext>
                  </a:extLst>
                </p:cNvPr>
                <p:cNvGrpSpPr/>
                <p:nvPr/>
              </p:nvGrpSpPr>
              <p:grpSpPr>
                <a:xfrm rot="10800000">
                  <a:off x="1835696" y="4221088"/>
                  <a:ext cx="720080" cy="720080"/>
                  <a:chOff x="792000" y="2529000"/>
                  <a:chExt cx="360000" cy="360000"/>
                </a:xfrm>
              </p:grpSpPr>
              <p:sp>
                <p:nvSpPr>
                  <p:cNvPr id="99" name="楕円 98">
                    <a:extLst>
                      <a:ext uri="{FF2B5EF4-FFF2-40B4-BE49-F238E27FC236}">
                        <a16:creationId xmlns:a16="http://schemas.microsoft.com/office/drawing/2014/main" id="{F0A1AF78-0120-43AC-B625-8B4436697A68}"/>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100" name="矢印: 下 99">
                    <a:extLst>
                      <a:ext uri="{FF2B5EF4-FFF2-40B4-BE49-F238E27FC236}">
                        <a16:creationId xmlns:a16="http://schemas.microsoft.com/office/drawing/2014/main" id="{23DD49A1-360F-4D7F-9FE3-EC3AD4F26821}"/>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97" name="直線コネクタ 96">
                  <a:extLst>
                    <a:ext uri="{FF2B5EF4-FFF2-40B4-BE49-F238E27FC236}">
                      <a16:creationId xmlns:a16="http://schemas.microsoft.com/office/drawing/2014/main" id="{A9D02F53-EC95-4033-8063-4D346441ED09}"/>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8" name="直線コネクタ 97">
                  <a:extLst>
                    <a:ext uri="{FF2B5EF4-FFF2-40B4-BE49-F238E27FC236}">
                      <a16:creationId xmlns:a16="http://schemas.microsoft.com/office/drawing/2014/main" id="{63C05DC4-8EB0-4CBB-9424-7EC71A534827}"/>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0" name="グループ化 39">
                <a:extLst>
                  <a:ext uri="{FF2B5EF4-FFF2-40B4-BE49-F238E27FC236}">
                    <a16:creationId xmlns:a16="http://schemas.microsoft.com/office/drawing/2014/main" id="{144EFF35-DF76-45A8-BE30-D97808AEB727}"/>
                  </a:ext>
                </a:extLst>
              </p:cNvPr>
              <p:cNvGrpSpPr/>
              <p:nvPr/>
            </p:nvGrpSpPr>
            <p:grpSpPr>
              <a:xfrm>
                <a:off x="5868144" y="2852936"/>
                <a:ext cx="720080" cy="720080"/>
                <a:chOff x="395536" y="2780928"/>
                <a:chExt cx="2160240" cy="2160240"/>
              </a:xfrm>
            </p:grpSpPr>
            <p:grpSp>
              <p:nvGrpSpPr>
                <p:cNvPr id="75" name="グループ化 74">
                  <a:extLst>
                    <a:ext uri="{FF2B5EF4-FFF2-40B4-BE49-F238E27FC236}">
                      <a16:creationId xmlns:a16="http://schemas.microsoft.com/office/drawing/2014/main" id="{558039BB-F613-41BB-B2C2-6BCDF371E999}"/>
                    </a:ext>
                  </a:extLst>
                </p:cNvPr>
                <p:cNvGrpSpPr/>
                <p:nvPr/>
              </p:nvGrpSpPr>
              <p:grpSpPr>
                <a:xfrm rot="10800000">
                  <a:off x="395536" y="2780928"/>
                  <a:ext cx="720080" cy="720080"/>
                  <a:chOff x="792000" y="2529000"/>
                  <a:chExt cx="360000" cy="360000"/>
                </a:xfrm>
              </p:grpSpPr>
              <p:sp>
                <p:nvSpPr>
                  <p:cNvPr id="89" name="楕円 88">
                    <a:extLst>
                      <a:ext uri="{FF2B5EF4-FFF2-40B4-BE49-F238E27FC236}">
                        <a16:creationId xmlns:a16="http://schemas.microsoft.com/office/drawing/2014/main" id="{CFA01751-EEE5-4C9A-B2DC-9BC10531932D}"/>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90" name="矢印: 下 89">
                    <a:extLst>
                      <a:ext uri="{FF2B5EF4-FFF2-40B4-BE49-F238E27FC236}">
                        <a16:creationId xmlns:a16="http://schemas.microsoft.com/office/drawing/2014/main" id="{DE1C9E60-4582-44F7-838B-AB52F1325478}"/>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6" name="直線コネクタ 75">
                  <a:extLst>
                    <a:ext uri="{FF2B5EF4-FFF2-40B4-BE49-F238E27FC236}">
                      <a16:creationId xmlns:a16="http://schemas.microsoft.com/office/drawing/2014/main" id="{EDC89162-5F7B-4138-BD42-E5AC5BA86D00}"/>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77" name="グループ化 76">
                  <a:extLst>
                    <a:ext uri="{FF2B5EF4-FFF2-40B4-BE49-F238E27FC236}">
                      <a16:creationId xmlns:a16="http://schemas.microsoft.com/office/drawing/2014/main" id="{3B19929B-E689-4BAD-B7B8-68F3D370D589}"/>
                    </a:ext>
                  </a:extLst>
                </p:cNvPr>
                <p:cNvGrpSpPr/>
                <p:nvPr/>
              </p:nvGrpSpPr>
              <p:grpSpPr>
                <a:xfrm rot="10800000">
                  <a:off x="1835696" y="2780928"/>
                  <a:ext cx="720080" cy="720080"/>
                  <a:chOff x="792000" y="2529000"/>
                  <a:chExt cx="360000" cy="360000"/>
                </a:xfrm>
              </p:grpSpPr>
              <p:sp>
                <p:nvSpPr>
                  <p:cNvPr id="87" name="楕円 86">
                    <a:extLst>
                      <a:ext uri="{FF2B5EF4-FFF2-40B4-BE49-F238E27FC236}">
                        <a16:creationId xmlns:a16="http://schemas.microsoft.com/office/drawing/2014/main" id="{2688EE8C-500A-4210-ADCB-35D39D4582CA}"/>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8" name="矢印: 下 87">
                    <a:extLst>
                      <a:ext uri="{FF2B5EF4-FFF2-40B4-BE49-F238E27FC236}">
                        <a16:creationId xmlns:a16="http://schemas.microsoft.com/office/drawing/2014/main" id="{E9BE8FE1-597C-466A-981D-A4474AD20489}"/>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78" name="グループ化 77">
                  <a:extLst>
                    <a:ext uri="{FF2B5EF4-FFF2-40B4-BE49-F238E27FC236}">
                      <a16:creationId xmlns:a16="http://schemas.microsoft.com/office/drawing/2014/main" id="{8B6255EB-002B-4B23-A514-B6FE9220E772}"/>
                    </a:ext>
                  </a:extLst>
                </p:cNvPr>
                <p:cNvGrpSpPr/>
                <p:nvPr/>
              </p:nvGrpSpPr>
              <p:grpSpPr>
                <a:xfrm rot="10800000">
                  <a:off x="395536" y="4221088"/>
                  <a:ext cx="720080" cy="720080"/>
                  <a:chOff x="792000" y="2529000"/>
                  <a:chExt cx="360000" cy="360000"/>
                </a:xfrm>
              </p:grpSpPr>
              <p:sp>
                <p:nvSpPr>
                  <p:cNvPr id="85" name="楕円 84">
                    <a:extLst>
                      <a:ext uri="{FF2B5EF4-FFF2-40B4-BE49-F238E27FC236}">
                        <a16:creationId xmlns:a16="http://schemas.microsoft.com/office/drawing/2014/main" id="{2498CBD5-40B5-4E34-8D92-A6136CEA8EC7}"/>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6" name="矢印: 下 85">
                    <a:extLst>
                      <a:ext uri="{FF2B5EF4-FFF2-40B4-BE49-F238E27FC236}">
                        <a16:creationId xmlns:a16="http://schemas.microsoft.com/office/drawing/2014/main" id="{7D270807-A7CB-4E8A-A3DE-178724A8AC0B}"/>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79" name="直線コネクタ 78">
                  <a:extLst>
                    <a:ext uri="{FF2B5EF4-FFF2-40B4-BE49-F238E27FC236}">
                      <a16:creationId xmlns:a16="http://schemas.microsoft.com/office/drawing/2014/main" id="{AB88A8EA-27DC-4253-BFB4-DA319522546E}"/>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80" name="グループ化 79">
                  <a:extLst>
                    <a:ext uri="{FF2B5EF4-FFF2-40B4-BE49-F238E27FC236}">
                      <a16:creationId xmlns:a16="http://schemas.microsoft.com/office/drawing/2014/main" id="{C2813FE7-2688-4853-9474-FFD757C402C7}"/>
                    </a:ext>
                  </a:extLst>
                </p:cNvPr>
                <p:cNvGrpSpPr/>
                <p:nvPr/>
              </p:nvGrpSpPr>
              <p:grpSpPr>
                <a:xfrm rot="10800000">
                  <a:off x="1835696" y="4221088"/>
                  <a:ext cx="720080" cy="720080"/>
                  <a:chOff x="792000" y="2529000"/>
                  <a:chExt cx="360000" cy="360000"/>
                </a:xfrm>
              </p:grpSpPr>
              <p:sp>
                <p:nvSpPr>
                  <p:cNvPr id="83" name="楕円 82">
                    <a:extLst>
                      <a:ext uri="{FF2B5EF4-FFF2-40B4-BE49-F238E27FC236}">
                        <a16:creationId xmlns:a16="http://schemas.microsoft.com/office/drawing/2014/main" id="{4B3AD384-D62D-4672-8694-0452D2CD8CD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84" name="矢印: 下 83">
                    <a:extLst>
                      <a:ext uri="{FF2B5EF4-FFF2-40B4-BE49-F238E27FC236}">
                        <a16:creationId xmlns:a16="http://schemas.microsoft.com/office/drawing/2014/main" id="{7F6B0E2E-2327-4AF2-9CD5-7CACF44291B0}"/>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81" name="直線コネクタ 80">
                  <a:extLst>
                    <a:ext uri="{FF2B5EF4-FFF2-40B4-BE49-F238E27FC236}">
                      <a16:creationId xmlns:a16="http://schemas.microsoft.com/office/drawing/2014/main" id="{06BD0780-4657-4413-98FB-2D84268DB8D7}"/>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82" name="直線コネクタ 81">
                  <a:extLst>
                    <a:ext uri="{FF2B5EF4-FFF2-40B4-BE49-F238E27FC236}">
                      <a16:creationId xmlns:a16="http://schemas.microsoft.com/office/drawing/2014/main" id="{134C566A-EA91-432B-94A9-739CA989F2A6}"/>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1" name="グループ化 40">
                <a:extLst>
                  <a:ext uri="{FF2B5EF4-FFF2-40B4-BE49-F238E27FC236}">
                    <a16:creationId xmlns:a16="http://schemas.microsoft.com/office/drawing/2014/main" id="{103DB9D9-A6AB-46B9-A9F3-FE1DF97D808D}"/>
                  </a:ext>
                </a:extLst>
              </p:cNvPr>
              <p:cNvGrpSpPr/>
              <p:nvPr/>
            </p:nvGrpSpPr>
            <p:grpSpPr>
              <a:xfrm>
                <a:off x="6732240" y="2852936"/>
                <a:ext cx="720080" cy="720080"/>
                <a:chOff x="395536" y="2780928"/>
                <a:chExt cx="2160240" cy="2160240"/>
              </a:xfrm>
            </p:grpSpPr>
            <p:grpSp>
              <p:nvGrpSpPr>
                <p:cNvPr id="59" name="グループ化 58">
                  <a:extLst>
                    <a:ext uri="{FF2B5EF4-FFF2-40B4-BE49-F238E27FC236}">
                      <a16:creationId xmlns:a16="http://schemas.microsoft.com/office/drawing/2014/main" id="{61F42115-96F0-4001-B7BF-DCA2C274C3C1}"/>
                    </a:ext>
                  </a:extLst>
                </p:cNvPr>
                <p:cNvGrpSpPr/>
                <p:nvPr/>
              </p:nvGrpSpPr>
              <p:grpSpPr>
                <a:xfrm rot="10800000">
                  <a:off x="395536" y="2780928"/>
                  <a:ext cx="720080" cy="720080"/>
                  <a:chOff x="792000" y="2529000"/>
                  <a:chExt cx="360000" cy="360000"/>
                </a:xfrm>
              </p:grpSpPr>
              <p:sp>
                <p:nvSpPr>
                  <p:cNvPr id="73" name="楕円 72">
                    <a:extLst>
                      <a:ext uri="{FF2B5EF4-FFF2-40B4-BE49-F238E27FC236}">
                        <a16:creationId xmlns:a16="http://schemas.microsoft.com/office/drawing/2014/main" id="{540C657D-4153-4D0B-8BA9-FB2F6F1FB3AF}"/>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4" name="矢印: 下 73">
                    <a:extLst>
                      <a:ext uri="{FF2B5EF4-FFF2-40B4-BE49-F238E27FC236}">
                        <a16:creationId xmlns:a16="http://schemas.microsoft.com/office/drawing/2014/main" id="{AA0A424F-0C11-4AC5-8D8B-25DAC43AC19A}"/>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0" name="直線コネクタ 59">
                  <a:extLst>
                    <a:ext uri="{FF2B5EF4-FFF2-40B4-BE49-F238E27FC236}">
                      <a16:creationId xmlns:a16="http://schemas.microsoft.com/office/drawing/2014/main" id="{EE3308B9-E940-4F35-A68F-499D78464BFE}"/>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1" name="グループ化 60">
                  <a:extLst>
                    <a:ext uri="{FF2B5EF4-FFF2-40B4-BE49-F238E27FC236}">
                      <a16:creationId xmlns:a16="http://schemas.microsoft.com/office/drawing/2014/main" id="{AE3A157F-DDCA-4F5C-B374-FD5D8045056B}"/>
                    </a:ext>
                  </a:extLst>
                </p:cNvPr>
                <p:cNvGrpSpPr/>
                <p:nvPr/>
              </p:nvGrpSpPr>
              <p:grpSpPr>
                <a:xfrm rot="10800000">
                  <a:off x="1835696" y="2780928"/>
                  <a:ext cx="720080" cy="720080"/>
                  <a:chOff x="792000" y="2529000"/>
                  <a:chExt cx="360000" cy="360000"/>
                </a:xfrm>
              </p:grpSpPr>
              <p:sp>
                <p:nvSpPr>
                  <p:cNvPr id="71" name="楕円 70">
                    <a:extLst>
                      <a:ext uri="{FF2B5EF4-FFF2-40B4-BE49-F238E27FC236}">
                        <a16:creationId xmlns:a16="http://schemas.microsoft.com/office/drawing/2014/main" id="{3BB26691-9991-4A9E-B768-0D3E654B59FF}"/>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2" name="矢印: 下 71">
                    <a:extLst>
                      <a:ext uri="{FF2B5EF4-FFF2-40B4-BE49-F238E27FC236}">
                        <a16:creationId xmlns:a16="http://schemas.microsoft.com/office/drawing/2014/main" id="{FFF9FCE5-F710-4D71-AAC9-2A38D657D342}"/>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62" name="グループ化 61">
                  <a:extLst>
                    <a:ext uri="{FF2B5EF4-FFF2-40B4-BE49-F238E27FC236}">
                      <a16:creationId xmlns:a16="http://schemas.microsoft.com/office/drawing/2014/main" id="{0A0167F9-4C16-4F4E-8678-4AB12763D86A}"/>
                    </a:ext>
                  </a:extLst>
                </p:cNvPr>
                <p:cNvGrpSpPr/>
                <p:nvPr/>
              </p:nvGrpSpPr>
              <p:grpSpPr>
                <a:xfrm rot="10800000">
                  <a:off x="395536" y="4221088"/>
                  <a:ext cx="720080" cy="720080"/>
                  <a:chOff x="792000" y="2529000"/>
                  <a:chExt cx="360000" cy="360000"/>
                </a:xfrm>
              </p:grpSpPr>
              <p:sp>
                <p:nvSpPr>
                  <p:cNvPr id="69" name="楕円 68">
                    <a:extLst>
                      <a:ext uri="{FF2B5EF4-FFF2-40B4-BE49-F238E27FC236}">
                        <a16:creationId xmlns:a16="http://schemas.microsoft.com/office/drawing/2014/main" id="{464C11DC-25C4-4D44-8ABD-E522FB442CE8}"/>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70" name="矢印: 下 69">
                    <a:extLst>
                      <a:ext uri="{FF2B5EF4-FFF2-40B4-BE49-F238E27FC236}">
                        <a16:creationId xmlns:a16="http://schemas.microsoft.com/office/drawing/2014/main" id="{9E6A99AC-2391-4759-A9C2-26B9F791F80A}"/>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3" name="直線コネクタ 62">
                  <a:extLst>
                    <a:ext uri="{FF2B5EF4-FFF2-40B4-BE49-F238E27FC236}">
                      <a16:creationId xmlns:a16="http://schemas.microsoft.com/office/drawing/2014/main" id="{BAE6DE1E-D329-4FA4-A874-118CDB008E1B}"/>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64" name="グループ化 63">
                  <a:extLst>
                    <a:ext uri="{FF2B5EF4-FFF2-40B4-BE49-F238E27FC236}">
                      <a16:creationId xmlns:a16="http://schemas.microsoft.com/office/drawing/2014/main" id="{890423AA-900C-40FF-B38C-01C6CEA04858}"/>
                    </a:ext>
                  </a:extLst>
                </p:cNvPr>
                <p:cNvGrpSpPr/>
                <p:nvPr/>
              </p:nvGrpSpPr>
              <p:grpSpPr>
                <a:xfrm rot="10800000">
                  <a:off x="1835696" y="4221088"/>
                  <a:ext cx="720080" cy="720080"/>
                  <a:chOff x="792000" y="2529000"/>
                  <a:chExt cx="360000" cy="360000"/>
                </a:xfrm>
              </p:grpSpPr>
              <p:sp>
                <p:nvSpPr>
                  <p:cNvPr id="67" name="楕円 66">
                    <a:extLst>
                      <a:ext uri="{FF2B5EF4-FFF2-40B4-BE49-F238E27FC236}">
                        <a16:creationId xmlns:a16="http://schemas.microsoft.com/office/drawing/2014/main" id="{4CE660C2-B83F-4F8A-B73E-C85CDE4CC0E6}"/>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68" name="矢印: 下 67">
                    <a:extLst>
                      <a:ext uri="{FF2B5EF4-FFF2-40B4-BE49-F238E27FC236}">
                        <a16:creationId xmlns:a16="http://schemas.microsoft.com/office/drawing/2014/main" id="{6F1FF5FE-459B-42AC-86A5-CF0F1610F21F}"/>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65" name="直線コネクタ 64">
                  <a:extLst>
                    <a:ext uri="{FF2B5EF4-FFF2-40B4-BE49-F238E27FC236}">
                      <a16:creationId xmlns:a16="http://schemas.microsoft.com/office/drawing/2014/main" id="{96BE5FE7-61BB-44EE-A707-1CBD23BA2974}"/>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6" name="直線コネクタ 65">
                  <a:extLst>
                    <a:ext uri="{FF2B5EF4-FFF2-40B4-BE49-F238E27FC236}">
                      <a16:creationId xmlns:a16="http://schemas.microsoft.com/office/drawing/2014/main" id="{D13339B6-C404-407C-A938-0FB510E3D652}"/>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2" name="グループ化 41">
                <a:extLst>
                  <a:ext uri="{FF2B5EF4-FFF2-40B4-BE49-F238E27FC236}">
                    <a16:creationId xmlns:a16="http://schemas.microsoft.com/office/drawing/2014/main" id="{92411A26-3F36-4238-883D-987A55CA8BA9}"/>
                  </a:ext>
                </a:extLst>
              </p:cNvPr>
              <p:cNvGrpSpPr/>
              <p:nvPr/>
            </p:nvGrpSpPr>
            <p:grpSpPr>
              <a:xfrm>
                <a:off x="7596336" y="2852936"/>
                <a:ext cx="720080" cy="720080"/>
                <a:chOff x="395536" y="2780928"/>
                <a:chExt cx="2160240" cy="2160240"/>
              </a:xfrm>
            </p:grpSpPr>
            <p:grpSp>
              <p:nvGrpSpPr>
                <p:cNvPr id="43" name="グループ化 42">
                  <a:extLst>
                    <a:ext uri="{FF2B5EF4-FFF2-40B4-BE49-F238E27FC236}">
                      <a16:creationId xmlns:a16="http://schemas.microsoft.com/office/drawing/2014/main" id="{71BEC2F7-5FE6-4AA7-8772-3AE136929E7A}"/>
                    </a:ext>
                  </a:extLst>
                </p:cNvPr>
                <p:cNvGrpSpPr/>
                <p:nvPr/>
              </p:nvGrpSpPr>
              <p:grpSpPr>
                <a:xfrm rot="10800000">
                  <a:off x="395536" y="2780928"/>
                  <a:ext cx="720080" cy="720080"/>
                  <a:chOff x="792000" y="2529000"/>
                  <a:chExt cx="360000" cy="360000"/>
                </a:xfrm>
              </p:grpSpPr>
              <p:sp>
                <p:nvSpPr>
                  <p:cNvPr id="57" name="楕円 56">
                    <a:extLst>
                      <a:ext uri="{FF2B5EF4-FFF2-40B4-BE49-F238E27FC236}">
                        <a16:creationId xmlns:a16="http://schemas.microsoft.com/office/drawing/2014/main" id="{F58F34B4-19EA-47C2-A382-2E62D2652113}"/>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8" name="矢印: 下 57">
                    <a:extLst>
                      <a:ext uri="{FF2B5EF4-FFF2-40B4-BE49-F238E27FC236}">
                        <a16:creationId xmlns:a16="http://schemas.microsoft.com/office/drawing/2014/main" id="{CE8074B6-D19C-4710-8085-8FFB90D0FD25}"/>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4" name="直線コネクタ 43">
                  <a:extLst>
                    <a:ext uri="{FF2B5EF4-FFF2-40B4-BE49-F238E27FC236}">
                      <a16:creationId xmlns:a16="http://schemas.microsoft.com/office/drawing/2014/main" id="{81971629-14BE-42FA-8B28-16B161169B60}"/>
                    </a:ext>
                  </a:extLst>
                </p:cNvPr>
                <p:cNvCxnSpPr>
                  <a:cxnSpLocks/>
                </p:cNvCxnSpPr>
                <p:nvPr/>
              </p:nvCxnSpPr>
              <p:spPr>
                <a:xfrm>
                  <a:off x="1115616" y="314096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5" name="グループ化 44">
                  <a:extLst>
                    <a:ext uri="{FF2B5EF4-FFF2-40B4-BE49-F238E27FC236}">
                      <a16:creationId xmlns:a16="http://schemas.microsoft.com/office/drawing/2014/main" id="{E83789C3-5781-4D26-B709-95B4B7753D39}"/>
                    </a:ext>
                  </a:extLst>
                </p:cNvPr>
                <p:cNvGrpSpPr/>
                <p:nvPr/>
              </p:nvGrpSpPr>
              <p:grpSpPr>
                <a:xfrm rot="10800000">
                  <a:off x="1835696" y="2780928"/>
                  <a:ext cx="720080" cy="720080"/>
                  <a:chOff x="792000" y="2529000"/>
                  <a:chExt cx="360000" cy="360000"/>
                </a:xfrm>
              </p:grpSpPr>
              <p:sp>
                <p:nvSpPr>
                  <p:cNvPr id="55" name="楕円 54">
                    <a:extLst>
                      <a:ext uri="{FF2B5EF4-FFF2-40B4-BE49-F238E27FC236}">
                        <a16:creationId xmlns:a16="http://schemas.microsoft.com/office/drawing/2014/main" id="{BF48B1B2-5827-4D93-8281-E90638A490D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6" name="矢印: 下 55">
                    <a:extLst>
                      <a:ext uri="{FF2B5EF4-FFF2-40B4-BE49-F238E27FC236}">
                        <a16:creationId xmlns:a16="http://schemas.microsoft.com/office/drawing/2014/main" id="{7E691485-31CD-462D-AAAC-7DAE7149E8D4}"/>
                      </a:ext>
                    </a:extLst>
                  </p:cNvPr>
                  <p:cNvSpPr/>
                  <p:nvPr/>
                </p:nvSpPr>
                <p:spPr>
                  <a:xfrm>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grpSp>
              <p:nvGrpSpPr>
                <p:cNvPr id="46" name="グループ化 45">
                  <a:extLst>
                    <a:ext uri="{FF2B5EF4-FFF2-40B4-BE49-F238E27FC236}">
                      <a16:creationId xmlns:a16="http://schemas.microsoft.com/office/drawing/2014/main" id="{BECF6C5C-23F7-4BBC-BDD9-D97EA81EDB99}"/>
                    </a:ext>
                  </a:extLst>
                </p:cNvPr>
                <p:cNvGrpSpPr/>
                <p:nvPr/>
              </p:nvGrpSpPr>
              <p:grpSpPr>
                <a:xfrm rot="10800000">
                  <a:off x="395536" y="4221088"/>
                  <a:ext cx="720080" cy="720080"/>
                  <a:chOff x="792000" y="2529000"/>
                  <a:chExt cx="360000" cy="360000"/>
                </a:xfrm>
              </p:grpSpPr>
              <p:sp>
                <p:nvSpPr>
                  <p:cNvPr id="53" name="楕円 52">
                    <a:extLst>
                      <a:ext uri="{FF2B5EF4-FFF2-40B4-BE49-F238E27FC236}">
                        <a16:creationId xmlns:a16="http://schemas.microsoft.com/office/drawing/2014/main" id="{52682FBD-9055-487B-BB93-768796C5CAF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4" name="矢印: 下 53">
                    <a:extLst>
                      <a:ext uri="{FF2B5EF4-FFF2-40B4-BE49-F238E27FC236}">
                        <a16:creationId xmlns:a16="http://schemas.microsoft.com/office/drawing/2014/main" id="{660BC13C-40EF-4907-B3C6-C87DD2109627}"/>
                      </a:ext>
                    </a:extLst>
                  </p:cNvPr>
                  <p:cNvSpPr/>
                  <p:nvPr/>
                </p:nvSpPr>
                <p:spPr>
                  <a:xfrm>
                    <a:off x="882000" y="2574000"/>
                    <a:ext cx="180000"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7" name="直線コネクタ 46">
                  <a:extLst>
                    <a:ext uri="{FF2B5EF4-FFF2-40B4-BE49-F238E27FC236}">
                      <a16:creationId xmlns:a16="http://schemas.microsoft.com/office/drawing/2014/main" id="{948DA7CC-9D62-4C69-821E-13AD2E901D5D}"/>
                    </a:ext>
                  </a:extLst>
                </p:cNvPr>
                <p:cNvCxnSpPr>
                  <a:cxnSpLocks/>
                </p:cNvCxnSpPr>
                <p:nvPr/>
              </p:nvCxnSpPr>
              <p:spPr>
                <a:xfrm>
                  <a:off x="1115616" y="4581128"/>
                  <a:ext cx="720080" cy="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48" name="グループ化 47">
                  <a:extLst>
                    <a:ext uri="{FF2B5EF4-FFF2-40B4-BE49-F238E27FC236}">
                      <a16:creationId xmlns:a16="http://schemas.microsoft.com/office/drawing/2014/main" id="{A561961C-F41C-4554-B0E6-5FFE186F5321}"/>
                    </a:ext>
                  </a:extLst>
                </p:cNvPr>
                <p:cNvGrpSpPr/>
                <p:nvPr/>
              </p:nvGrpSpPr>
              <p:grpSpPr>
                <a:xfrm rot="10800000">
                  <a:off x="1835696" y="4221088"/>
                  <a:ext cx="720080" cy="720080"/>
                  <a:chOff x="792000" y="2529000"/>
                  <a:chExt cx="360000" cy="360000"/>
                </a:xfrm>
              </p:grpSpPr>
              <p:sp>
                <p:nvSpPr>
                  <p:cNvPr id="51" name="楕円 50">
                    <a:extLst>
                      <a:ext uri="{FF2B5EF4-FFF2-40B4-BE49-F238E27FC236}">
                        <a16:creationId xmlns:a16="http://schemas.microsoft.com/office/drawing/2014/main" id="{2FF48604-2700-4463-85D0-DD459BB22561}"/>
                      </a:ext>
                    </a:extLst>
                  </p:cNvPr>
                  <p:cNvSpPr/>
                  <p:nvPr/>
                </p:nvSpPr>
                <p:spPr>
                  <a:xfrm>
                    <a:off x="792000" y="2529000"/>
                    <a:ext cx="360000" cy="360000"/>
                  </a:xfrm>
                  <a:prstGeom prst="ellipse">
                    <a:avLst/>
                  </a:prstGeom>
                  <a:no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
                <p:nvSpPr>
                  <p:cNvPr id="52" name="矢印: 下 51">
                    <a:extLst>
                      <a:ext uri="{FF2B5EF4-FFF2-40B4-BE49-F238E27FC236}">
                        <a16:creationId xmlns:a16="http://schemas.microsoft.com/office/drawing/2014/main" id="{CA6AAFDD-3E5A-48B3-B6E6-C73272D79180}"/>
                      </a:ext>
                    </a:extLst>
                  </p:cNvPr>
                  <p:cNvSpPr/>
                  <p:nvPr/>
                </p:nvSpPr>
                <p:spPr>
                  <a:xfrm rot="10800000">
                    <a:off x="881999" y="2574001"/>
                    <a:ext cx="180001" cy="270000"/>
                  </a:xfrm>
                  <a:prstGeom prst="downArrow">
                    <a:avLst/>
                  </a:prstGeom>
                  <a:solidFill>
                    <a:srgbClr val="FF0000"/>
                  </a:solidFill>
                  <a:ln w="635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grpSp>
            <p:cxnSp>
              <p:nvCxnSpPr>
                <p:cNvPr id="49" name="直線コネクタ 48">
                  <a:extLst>
                    <a:ext uri="{FF2B5EF4-FFF2-40B4-BE49-F238E27FC236}">
                      <a16:creationId xmlns:a16="http://schemas.microsoft.com/office/drawing/2014/main" id="{F1E25A9F-9D2D-4BD4-AA24-EC2DE728630B}"/>
                    </a:ext>
                  </a:extLst>
                </p:cNvPr>
                <p:cNvCxnSpPr>
                  <a:cxnSpLocks/>
                </p:cNvCxnSpPr>
                <p:nvPr/>
              </p:nvCxnSpPr>
              <p:spPr>
                <a:xfrm>
                  <a:off x="219573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直線コネクタ 49">
                  <a:extLst>
                    <a:ext uri="{FF2B5EF4-FFF2-40B4-BE49-F238E27FC236}">
                      <a16:creationId xmlns:a16="http://schemas.microsoft.com/office/drawing/2014/main" id="{BC27C086-ECD9-4F9E-96B5-1EE5BFFFB75C}"/>
                    </a:ext>
                  </a:extLst>
                </p:cNvPr>
                <p:cNvCxnSpPr>
                  <a:cxnSpLocks/>
                </p:cNvCxnSpPr>
                <p:nvPr/>
              </p:nvCxnSpPr>
              <p:spPr>
                <a:xfrm flipV="1">
                  <a:off x="755576" y="3501008"/>
                  <a:ext cx="0" cy="720080"/>
                </a:xfrm>
                <a:prstGeom prst="line">
                  <a:avLst/>
                </a:prstGeom>
                <a:ln w="635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grpSp>
        </p:grpSp>
      </p:grpSp>
      <p:sp>
        <p:nvSpPr>
          <p:cNvPr id="171" name="矢印: 右 170">
            <a:extLst>
              <a:ext uri="{FF2B5EF4-FFF2-40B4-BE49-F238E27FC236}">
                <a16:creationId xmlns:a16="http://schemas.microsoft.com/office/drawing/2014/main" id="{4790759F-CEC1-4E4E-9637-26FC6C0C2DB7}"/>
              </a:ext>
            </a:extLst>
          </p:cNvPr>
          <p:cNvSpPr/>
          <p:nvPr/>
        </p:nvSpPr>
        <p:spPr>
          <a:xfrm>
            <a:off x="2267744" y="5373216"/>
            <a:ext cx="576064"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2" name="矢印: 右 171">
            <a:extLst>
              <a:ext uri="{FF2B5EF4-FFF2-40B4-BE49-F238E27FC236}">
                <a16:creationId xmlns:a16="http://schemas.microsoft.com/office/drawing/2014/main" id="{83D7C88E-43F4-4E44-88C4-96729B8EE07C}"/>
              </a:ext>
            </a:extLst>
          </p:cNvPr>
          <p:cNvSpPr/>
          <p:nvPr/>
        </p:nvSpPr>
        <p:spPr>
          <a:xfrm>
            <a:off x="5652120" y="5373216"/>
            <a:ext cx="576064" cy="268608"/>
          </a:xfrm>
          <a:prstGeom prst="rightArrow">
            <a:avLst/>
          </a:prstGeom>
          <a:solidFill>
            <a:srgbClr val="FF0000"/>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73" name="乗算記号 172">
            <a:extLst>
              <a:ext uri="{FF2B5EF4-FFF2-40B4-BE49-F238E27FC236}">
                <a16:creationId xmlns:a16="http://schemas.microsoft.com/office/drawing/2014/main" id="{9C98B0E7-E12B-4C71-A164-C77FFB2DB20E}"/>
              </a:ext>
            </a:extLst>
          </p:cNvPr>
          <p:cNvSpPr/>
          <p:nvPr/>
        </p:nvSpPr>
        <p:spPr>
          <a:xfrm>
            <a:off x="5436096" y="5052591"/>
            <a:ext cx="914400" cy="914400"/>
          </a:xfrm>
          <a:prstGeom prst="mathMultiply">
            <a:avLst>
              <a:gd name="adj1" fmla="val 2831"/>
            </a:avLst>
          </a:prstGeom>
          <a:solidFill>
            <a:schemeClr val="tx1"/>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151218909"/>
      </p:ext>
    </p:extLst>
  </p:cSld>
  <p:clrMapOvr>
    <a:masterClrMapping/>
  </p:clrMapOvr>
</p:sld>
</file>

<file path=ppt/theme/theme1.xml><?xml version="1.0" encoding="utf-8"?>
<a:theme xmlns:a="http://schemas.openxmlformats.org/drawingml/2006/main" name="mythema">
  <a:themeElements>
    <a:clrScheme name="パーセル">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日常使う用">
      <a:majorFont>
        <a:latin typeface="Arial"/>
        <a:ea typeface="HGｺﾞｼｯｸE"/>
        <a:cs typeface=""/>
      </a:majorFont>
      <a:minorFont>
        <a:latin typeface="Arial"/>
        <a:ea typeface="HGｺﾞｼｯｸE"/>
        <a:cs typeface=""/>
      </a:minorFont>
    </a:fontScheme>
    <a:fmtScheme name="パーセル">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spDef>
      <a:spPr>
        <a:solidFill>
          <a:srgbClr val="FF0000"/>
        </a:solidFill>
        <a:ln>
          <a:solidFill>
            <a:schemeClr val="tx1"/>
          </a:solidFill>
        </a:ln>
      </a:spPr>
      <a:bodyPr rtlCol="0" anchor="ctr"/>
      <a:lstStyle>
        <a:defPPr algn="ctr">
          <a:defRPr kumimoji="1"/>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mythema" id="{3DB96F20-0EF9-8B4F-BC93-B9E47235E60F}" vid="{9381A9EF-1DE7-3545-B579-D14EB1C8536C}"/>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游ゴシック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mythema</Template>
  <TotalTime>5544</TotalTime>
  <Words>3820</Words>
  <Application>Microsoft Office PowerPoint</Application>
  <PresentationFormat>画面に合わせる (4:3)</PresentationFormat>
  <Paragraphs>569</Paragraphs>
  <Slides>69</Slides>
  <Notes>6</Notes>
  <HiddenSlides>0</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69</vt:i4>
      </vt:variant>
    </vt:vector>
  </HeadingPairs>
  <TitlesOfParts>
    <vt:vector size="75" baseType="lpstr">
      <vt:lpstr>HGｺﾞｼｯｸE</vt:lpstr>
      <vt:lpstr>游ゴシック</vt:lpstr>
      <vt:lpstr>Arial</vt:lpstr>
      <vt:lpstr>Cambria Math</vt:lpstr>
      <vt:lpstr>Consolas</vt:lpstr>
      <vt:lpstr>mythema</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lpstr>PowerPoint プレゼンテーション</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watanabe</dc:creator>
  <cp:lastModifiedBy>渡辺 宙志</cp:lastModifiedBy>
  <cp:revision>883</cp:revision>
  <dcterms:created xsi:type="dcterms:W3CDTF">2019-01-02T05:23:01Z</dcterms:created>
  <dcterms:modified xsi:type="dcterms:W3CDTF">2022-04-12T18:20:15Z</dcterms:modified>
</cp:coreProperties>
</file>