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2" r:id="rId6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820" autoAdjust="0"/>
  </p:normalViewPr>
  <p:slideViewPr>
    <p:cSldViewPr>
      <p:cViewPr varScale="1">
        <p:scale>
          <a:sx n="129" d="100"/>
          <a:sy n="129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</a:t>
            </a:r>
            <a:r>
              <a:rPr lang="ja-JP" altLang="en-US" sz="3200" dirty="0">
                <a:solidFill>
                  <a:srgbClr val="011893"/>
                </a:solidFill>
              </a:rPr>
              <a:t>理論的背景と数値積分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解析力学の復習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分子動力学法の時間発展アルゴリズム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8CA7203-8086-4AA8-92AC-AD5E847746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/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B1C5291-6409-477E-A19F-47A39D9B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62880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7D6746-E20A-498F-813E-CB9F0F2371FB}"/>
              </a:ext>
            </a:extLst>
          </p:cNvPr>
          <p:cNvSpPr txBox="1"/>
          <p:nvPr/>
        </p:nvSpPr>
        <p:spPr>
          <a:xfrm>
            <a:off x="899592" y="1052736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形式的に積分する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CD982A4-3709-4953-8D77-10F05FB6EE4F}"/>
              </a:ext>
            </a:extLst>
          </p:cNvPr>
          <p:cNvSpPr txBox="1"/>
          <p:nvPr/>
        </p:nvSpPr>
        <p:spPr>
          <a:xfrm>
            <a:off x="4499992" y="2060848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微分して自分自身が出てくるので指数関数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/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71BB5EF7-9C40-42BD-AA06-9D09A77B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852936"/>
                <a:ext cx="564378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/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853F29D-36C6-466F-93D5-C04A4E8FB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005064"/>
                <a:ext cx="445372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77D3B-F66E-47DD-BD89-6019D3AE06A7}"/>
              </a:ext>
            </a:extLst>
          </p:cNvPr>
          <p:cNvSpPr/>
          <p:nvPr/>
        </p:nvSpPr>
        <p:spPr>
          <a:xfrm>
            <a:off x="3347864" y="2924944"/>
            <a:ext cx="216024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6B1AE4FD-835F-4FFA-8D47-066508DBCC58}"/>
              </a:ext>
            </a:extLst>
          </p:cNvPr>
          <p:cNvSpPr/>
          <p:nvPr/>
        </p:nvSpPr>
        <p:spPr>
          <a:xfrm>
            <a:off x="3347864" y="4005064"/>
            <a:ext cx="1080120" cy="64807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E43FCFB-4611-4D13-9FC4-318424B4AE9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941930" y="3519010"/>
            <a:ext cx="432048" cy="54006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7E875F-3AB0-43CB-947D-B1AD42273B30}"/>
              </a:ext>
            </a:extLst>
          </p:cNvPr>
          <p:cNvSpPr txBox="1"/>
          <p:nvPr/>
        </p:nvSpPr>
        <p:spPr>
          <a:xfrm>
            <a:off x="5580112" y="414908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時間発展演算子の定義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/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3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𝑖h𝐿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BF03B26-2023-4F8C-A79D-20C6BAE4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41168"/>
                <a:ext cx="39782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矢印: 右 13">
            <a:extLst>
              <a:ext uri="{FF2B5EF4-FFF2-40B4-BE49-F238E27FC236}">
                <a16:creationId xmlns:a16="http://schemas.microsoft.com/office/drawing/2014/main" id="{08D29076-2C77-483F-8D9C-0870FF728B8D}"/>
              </a:ext>
            </a:extLst>
          </p:cNvPr>
          <p:cNvSpPr/>
          <p:nvPr/>
        </p:nvSpPr>
        <p:spPr>
          <a:xfrm>
            <a:off x="1403648" y="5085184"/>
            <a:ext cx="432048" cy="3600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E3E095-667A-4341-BFE7-0E82B422032A}"/>
              </a:ext>
            </a:extLst>
          </p:cNvPr>
          <p:cNvSpPr txBox="1"/>
          <p:nvPr/>
        </p:nvSpPr>
        <p:spPr>
          <a:xfrm>
            <a:off x="611560" y="5949280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時間発展演算子はリュービル演算子を指数関数の肩に</a:t>
            </a:r>
            <a:r>
              <a:rPr lang="ja-JP" altLang="en-US" sz="2000"/>
              <a:t>載せたもの</a:t>
            </a:r>
            <a:endParaRPr kumimoji="1" lang="ja-JP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722DEB-9007-4CBE-AB8B-6DD11879F4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/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E1BBDD9-622C-4270-963D-B02FF7E83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196752"/>
                <a:ext cx="2509981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/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任意の物理量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について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CEE383E-717A-4D00-B0F2-4156B7D4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628800"/>
                <a:ext cx="3461012" cy="461665"/>
              </a:xfrm>
              <a:prstGeom prst="rect">
                <a:avLst/>
              </a:prstGeom>
              <a:blipFill>
                <a:blip r:embed="rId3"/>
                <a:stretch>
                  <a:fillRect l="-2641" t="-14474" r="-1761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9DE802-8203-4C67-BE08-A810A88FF6F4}"/>
              </a:ext>
            </a:extLst>
          </p:cNvPr>
          <p:cNvSpPr txBox="1"/>
          <p:nvPr/>
        </p:nvSpPr>
        <p:spPr>
          <a:xfrm>
            <a:off x="6156176" y="16288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なので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/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69889-34D7-42C9-8EF2-0736AC235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2492896"/>
                <a:ext cx="1904239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/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2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CE491C-B548-4EEF-9517-09581973D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3814322"/>
                <a:ext cx="4104456" cy="11988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FAB7AB1-B99E-44FF-8349-38865A113DF2}"/>
              </a:ext>
            </a:extLst>
          </p:cNvPr>
          <p:cNvSpPr/>
          <p:nvPr/>
        </p:nvSpPr>
        <p:spPr>
          <a:xfrm>
            <a:off x="3347864" y="2492896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80A588CB-F438-457E-884D-727A6A8B79D8}"/>
              </a:ext>
            </a:extLst>
          </p:cNvPr>
          <p:cNvSpPr/>
          <p:nvPr/>
        </p:nvSpPr>
        <p:spPr>
          <a:xfrm>
            <a:off x="4932040" y="3886330"/>
            <a:ext cx="576064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F0775CF-BCF4-4346-84D7-5A7713F0458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16200000" flipH="1">
            <a:off x="4271327" y="2937585"/>
            <a:ext cx="313314" cy="15841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AACFCE-AB24-4810-A9A0-FC9F141CB5F7}"/>
              </a:ext>
            </a:extLst>
          </p:cNvPr>
          <p:cNvSpPr txBox="1"/>
          <p:nvPr/>
        </p:nvSpPr>
        <p:spPr>
          <a:xfrm>
            <a:off x="5733402" y="4149080"/>
            <a:ext cx="3419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微分演算子をリュービル演算子で置き換えた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36F285C-F362-4FDC-994E-15F6E902E4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時間発展とリュービル演算子のまとめ</a:t>
            </a:r>
            <a:endParaRPr lang="en-US" altLang="ja-JP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251520" y="1412776"/>
            <a:ext cx="804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オイラー法は、テイラー展開の一次まで正しいコード</a:t>
            </a:r>
            <a:r>
              <a:rPr lang="en-US" altLang="ja-JP" sz="2000" dirty="0"/>
              <a:t>(</a:t>
            </a:r>
            <a:r>
              <a:rPr lang="ja-JP" altLang="en-US" sz="2000" dirty="0"/>
              <a:t>一次の積分法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487E1D-BDD7-4B8F-9A41-6D80AA0C32B5}"/>
              </a:ext>
            </a:extLst>
          </p:cNvPr>
          <p:cNvSpPr txBox="1"/>
          <p:nvPr/>
        </p:nvSpPr>
        <p:spPr>
          <a:xfrm>
            <a:off x="323528" y="1988840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テイラー展開の高次まで正しい数値積分法を構築することで、より</a:t>
            </a:r>
            <a:endParaRPr lang="en-US" altLang="ja-JP" sz="2000" dirty="0"/>
          </a:p>
          <a:p>
            <a:r>
              <a:rPr lang="ja-JP" altLang="en-US" sz="2000" dirty="0"/>
              <a:t>より「ずれ」が小さい結果を得ることはできる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中点法</a:t>
            </a:r>
            <a:r>
              <a:rPr lang="en-US" altLang="ja-JP" sz="2000" dirty="0"/>
              <a:t> (2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Runge-</a:t>
            </a:r>
            <a:r>
              <a:rPr lang="en-US" altLang="ja-JP" sz="2000" dirty="0" err="1"/>
              <a:t>Kutta</a:t>
            </a:r>
            <a:r>
              <a:rPr lang="ja-JP" altLang="en-US" sz="2000" dirty="0"/>
              <a:t>法 </a:t>
            </a:r>
            <a:r>
              <a:rPr lang="en-US" altLang="ja-JP" sz="2000" dirty="0"/>
              <a:t>(4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6858</TotalTime>
  <Words>3491</Words>
  <Application>Microsoft Office PowerPoint</Application>
  <PresentationFormat>画面に合わせる (4:3)</PresentationFormat>
  <Paragraphs>558</Paragraphs>
  <Slides>65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961</cp:revision>
  <dcterms:created xsi:type="dcterms:W3CDTF">2019-01-02T05:23:01Z</dcterms:created>
  <dcterms:modified xsi:type="dcterms:W3CDTF">2022-04-29T03:38:20Z</dcterms:modified>
</cp:coreProperties>
</file>