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011893"/>
    <a:srgbClr val="F2F2F2"/>
    <a:srgbClr val="FFC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820" autoAdjust="0"/>
  </p:normalViewPr>
  <p:slideViewPr>
    <p:cSldViewPr>
      <p:cViewPr varScale="1">
        <p:scale>
          <a:sx n="98" d="100"/>
          <a:sy n="98" d="100"/>
        </p:scale>
        <p:origin x="907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2022/5/12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95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3.png"/><Relationship Id="rId7" Type="http://schemas.openxmlformats.org/officeDocument/2006/relationships/image" Target="../media/image7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分子動力学法</a:t>
            </a:r>
            <a:r>
              <a:rPr lang="en-US" altLang="ja-JP" sz="3200" dirty="0">
                <a:solidFill>
                  <a:srgbClr val="011893"/>
                </a:solidFill>
              </a:rPr>
              <a:t>(3) </a:t>
            </a:r>
            <a:r>
              <a:rPr lang="ja-JP" altLang="en-US" sz="3200" dirty="0">
                <a:solidFill>
                  <a:srgbClr val="011893"/>
                </a:solidFill>
              </a:rPr>
              <a:t>実装と高速化の詳細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D974D7E-1D55-B6CE-610C-9C0F84179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分子動力学法の実装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1B4F1D2-E5E0-F0F4-A2D5-D8B1DFBDCF02}"/>
                  </a:ext>
                </a:extLst>
              </p:cNvPr>
              <p:cNvSpPr txBox="1"/>
              <p:nvPr/>
            </p:nvSpPr>
            <p:spPr>
              <a:xfrm>
                <a:off x="2843808" y="2276872"/>
                <a:ext cx="271330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5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1B4F1D2-E5E0-F0F4-A2D5-D8B1DFBD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276872"/>
                <a:ext cx="271330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0D8F8A-66A7-253E-0DC2-33D5FD578604}"/>
              </a:ext>
            </a:extLst>
          </p:cNvPr>
          <p:cNvSpPr txBox="1"/>
          <p:nvPr/>
        </p:nvSpPr>
        <p:spPr>
          <a:xfrm>
            <a:off x="899592" y="1340768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/>
              <a:t>運動方程式を数値積分する</a:t>
            </a:r>
            <a:endParaRPr kumimoji="1" lang="ja-JP" altLang="en-US" sz="4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AA19D0-ABB8-A8C4-D4DD-AB80384D5A11}"/>
              </a:ext>
            </a:extLst>
          </p:cNvPr>
          <p:cNvSpPr txBox="1"/>
          <p:nvPr/>
        </p:nvSpPr>
        <p:spPr>
          <a:xfrm>
            <a:off x="611560" y="3717032"/>
            <a:ext cx="79528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 sz="2800" dirty="0"/>
              <a:t>原子の初期配置と初期速度を決める</a:t>
            </a:r>
            <a:endParaRPr kumimoji="1" lang="en-US" altLang="ja-JP" sz="2800" dirty="0"/>
          </a:p>
          <a:p>
            <a:pPr marL="342900" indent="-342900">
              <a:buAutoNum type="arabicPeriod"/>
            </a:pPr>
            <a:r>
              <a:rPr kumimoji="1" lang="ja-JP" altLang="en-US" sz="2800" dirty="0"/>
              <a:t>原子の位置を更新</a:t>
            </a:r>
            <a:endParaRPr kumimoji="1" lang="en-US" altLang="ja-JP" sz="2800" dirty="0"/>
          </a:p>
          <a:p>
            <a:pPr marL="342900" indent="-342900">
              <a:buAutoNum type="arabicPeriod"/>
            </a:pPr>
            <a:r>
              <a:rPr lang="ja-JP" altLang="en-US" sz="2800" dirty="0"/>
              <a:t>原子間に働く力</a:t>
            </a:r>
            <a:r>
              <a:rPr lang="en-US" altLang="ja-JP" sz="2800" dirty="0"/>
              <a:t>(</a:t>
            </a:r>
            <a:r>
              <a:rPr lang="ja-JP" altLang="en-US" sz="2800" dirty="0"/>
              <a:t>力積</a:t>
            </a:r>
            <a:r>
              <a:rPr lang="en-US" altLang="ja-JP" sz="2800" dirty="0"/>
              <a:t>)</a:t>
            </a:r>
            <a:r>
              <a:rPr lang="ja-JP" altLang="en-US" sz="2800" dirty="0"/>
              <a:t>を計算し、運動量を更新</a:t>
            </a:r>
            <a:endParaRPr lang="en-US" altLang="ja-JP" sz="2800" dirty="0"/>
          </a:p>
          <a:p>
            <a:pPr marL="342900" indent="-342900">
              <a:buAutoNum type="arabicPeriod"/>
            </a:pPr>
            <a:r>
              <a:rPr lang="en-US" altLang="ja-JP" sz="2800" dirty="0"/>
              <a:t>2.3.</a:t>
            </a:r>
            <a:r>
              <a:rPr lang="ja-JP" altLang="en-US" sz="2800" dirty="0"/>
              <a:t>のステップを繰り返す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724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D0A40CB-2D3B-66ED-D687-3CE760775C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84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DB4B589-734B-6CFD-F3E0-2CE080814C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計算機の仕組み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585192-50B5-42F2-7745-F03B4F1C7817}"/>
              </a:ext>
            </a:extLst>
          </p:cNvPr>
          <p:cNvSpPr txBox="1"/>
          <p:nvPr/>
        </p:nvSpPr>
        <p:spPr bwMode="auto">
          <a:xfrm>
            <a:off x="2555776" y="1196752"/>
            <a:ext cx="43204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kumimoji="1" lang="ja-JP" altLang="en-US" sz="1800" dirty="0"/>
              <a:t>メモリからデータと命令を取ってきて</a:t>
            </a:r>
            <a:endParaRPr kumimoji="1" lang="en-US" altLang="ja-JP" sz="1800" dirty="0"/>
          </a:p>
          <a:p>
            <a:r>
              <a:rPr lang="ja-JP" altLang="en-US" sz="1800" dirty="0"/>
              <a:t>演算機に投げ</a:t>
            </a:r>
            <a:endParaRPr lang="en-US" altLang="ja-JP" sz="1800" dirty="0"/>
          </a:p>
          <a:p>
            <a:r>
              <a:rPr kumimoji="1" lang="ja-JP" altLang="en-US" sz="1800" dirty="0"/>
              <a:t>演算結果をメモリに書き戻す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B0F9E4-845C-5D68-4E13-E6E9B54DCA3D}"/>
              </a:ext>
            </a:extLst>
          </p:cNvPr>
          <p:cNvSpPr txBox="1"/>
          <p:nvPr/>
        </p:nvSpPr>
        <p:spPr bwMode="auto">
          <a:xfrm>
            <a:off x="323528" y="1340768"/>
            <a:ext cx="20249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計算機とは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DC6BDF-F249-6400-A995-EB6E8BB131FF}"/>
              </a:ext>
            </a:extLst>
          </p:cNvPr>
          <p:cNvSpPr txBox="1"/>
          <p:nvPr/>
        </p:nvSpPr>
        <p:spPr bwMode="auto">
          <a:xfrm>
            <a:off x="6588224" y="1340768"/>
            <a:ext cx="22322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装置のこと</a:t>
            </a:r>
          </a:p>
        </p:txBody>
      </p:sp>
      <p:sp>
        <p:nvSpPr>
          <p:cNvPr id="6" name="角丸四角形 22">
            <a:extLst>
              <a:ext uri="{FF2B5EF4-FFF2-40B4-BE49-F238E27FC236}">
                <a16:creationId xmlns:a16="http://schemas.microsoft.com/office/drawing/2014/main" id="{ACF9D9CF-7A0B-086B-99FB-1C761C86F2F3}"/>
              </a:ext>
            </a:extLst>
          </p:cNvPr>
          <p:cNvSpPr/>
          <p:nvPr/>
        </p:nvSpPr>
        <p:spPr>
          <a:xfrm>
            <a:off x="251520" y="1052736"/>
            <a:ext cx="8712968" cy="11176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pic>
        <p:nvPicPr>
          <p:cNvPr id="7" name="Picture 4" descr="CPUã®ã¤ã©ã¹ãï¼ã³ã³ãã¥ã¼ã¿ã¼ï¼">
            <a:extLst>
              <a:ext uri="{FF2B5EF4-FFF2-40B4-BE49-F238E27FC236}">
                <a16:creationId xmlns:a16="http://schemas.microsoft.com/office/drawing/2014/main" id="{FC0CB5F9-8BA7-B2BE-7209-08D98C6EC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1709531" cy="147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ã¡ã¢ãªã¼ã®ã¤ã©ã¹ãï¼ã³ã³ãã¥ã¼ã¿ã¼ï¼">
            <a:extLst>
              <a:ext uri="{FF2B5EF4-FFF2-40B4-BE49-F238E27FC236}">
                <a16:creationId xmlns:a16="http://schemas.microsoft.com/office/drawing/2014/main" id="{2DD77F57-0C99-B019-415D-B1DA7BF6C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840" y="2585680"/>
            <a:ext cx="1413080" cy="143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ä¼ç¤¾ã®å»ºç©ã®ã¢ã¤ã³ã³ï¼å·¥å ´ï¼">
            <a:extLst>
              <a:ext uri="{FF2B5EF4-FFF2-40B4-BE49-F238E27FC236}">
                <a16:creationId xmlns:a16="http://schemas.microsoft.com/office/drawing/2014/main" id="{1CF74050-7236-0435-E6CC-2EF6BCA99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9" y="3982830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ä¼ç¤¾ã®å»ºç©ã®ã¢ã¤ã³ã³ï¼å·¥å ´ï¼">
            <a:extLst>
              <a:ext uri="{FF2B5EF4-FFF2-40B4-BE49-F238E27FC236}">
                <a16:creationId xmlns:a16="http://schemas.microsoft.com/office/drawing/2014/main" id="{47019394-8029-4C62-B922-5DBFC614F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60" y="5130910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DC38429-DED7-803F-4C14-460C9D430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0026" y="3303315"/>
            <a:ext cx="920471" cy="110236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117A79-F2B3-B724-C3A7-CE24106FF887}"/>
              </a:ext>
            </a:extLst>
          </p:cNvPr>
          <p:cNvSpPr txBox="1"/>
          <p:nvPr/>
        </p:nvSpPr>
        <p:spPr bwMode="auto">
          <a:xfrm>
            <a:off x="1831916" y="2225876"/>
            <a:ext cx="7280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CPU</a:t>
            </a:r>
            <a:endParaRPr kumimoji="1"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B79253-8BDF-E249-CC1E-3CC49F9E4EDD}"/>
              </a:ext>
            </a:extLst>
          </p:cNvPr>
          <p:cNvSpPr txBox="1"/>
          <p:nvPr/>
        </p:nvSpPr>
        <p:spPr bwMode="auto">
          <a:xfrm>
            <a:off x="6732240" y="2276872"/>
            <a:ext cx="7072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メモリ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ACF7C56-D862-FD62-902A-596E8EFC9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7216" y="4441235"/>
            <a:ext cx="739140" cy="739140"/>
          </a:xfrm>
          <a:prstGeom prst="rect">
            <a:avLst/>
          </a:prstGeom>
        </p:spPr>
      </p:pic>
      <p:sp>
        <p:nvSpPr>
          <p:cNvPr id="15" name="左矢印 14">
            <a:extLst>
              <a:ext uri="{FF2B5EF4-FFF2-40B4-BE49-F238E27FC236}">
                <a16:creationId xmlns:a16="http://schemas.microsoft.com/office/drawing/2014/main" id="{F5415AF1-216D-6BEF-730B-3C54814AC9DE}"/>
              </a:ext>
            </a:extLst>
          </p:cNvPr>
          <p:cNvSpPr/>
          <p:nvPr/>
        </p:nvSpPr>
        <p:spPr>
          <a:xfrm>
            <a:off x="3152716" y="4613955"/>
            <a:ext cx="538480" cy="345440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6" name="左矢印 15">
            <a:extLst>
              <a:ext uri="{FF2B5EF4-FFF2-40B4-BE49-F238E27FC236}">
                <a16:creationId xmlns:a16="http://schemas.microsoft.com/office/drawing/2014/main" id="{1736B895-AA62-3749-58B2-0A25F735F009}"/>
              </a:ext>
            </a:extLst>
          </p:cNvPr>
          <p:cNvSpPr/>
          <p:nvPr/>
        </p:nvSpPr>
        <p:spPr>
          <a:xfrm rot="10800000">
            <a:off x="3904556" y="5558835"/>
            <a:ext cx="538480" cy="345440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064C0906-B53F-B3A5-CF38-5338BDCF4B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3216" y="5345475"/>
            <a:ext cx="739140" cy="73914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7E0039A-EB3E-4E83-3158-D1EE85C24F85}"/>
              </a:ext>
            </a:extLst>
          </p:cNvPr>
          <p:cNvSpPr txBox="1"/>
          <p:nvPr/>
        </p:nvSpPr>
        <p:spPr bwMode="auto">
          <a:xfrm>
            <a:off x="490796" y="3638595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演算機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E54D7C-EEF8-958D-B85B-0609F51800A6}"/>
              </a:ext>
            </a:extLst>
          </p:cNvPr>
          <p:cNvSpPr txBox="1"/>
          <p:nvPr/>
        </p:nvSpPr>
        <p:spPr bwMode="auto">
          <a:xfrm>
            <a:off x="2360236" y="4095795"/>
            <a:ext cx="8066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データ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1106362-3437-81E4-BC85-8A89070D49A3}"/>
              </a:ext>
            </a:extLst>
          </p:cNvPr>
          <p:cNvSpPr txBox="1"/>
          <p:nvPr/>
        </p:nvSpPr>
        <p:spPr bwMode="auto">
          <a:xfrm>
            <a:off x="4382076" y="4959395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演算結果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25F54E18-93E5-19DB-57EC-59E07EFBFA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7196" y="4055155"/>
            <a:ext cx="2390877" cy="185293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B561641A-E348-5C3F-9284-2FE998CA52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4476" y="4989875"/>
            <a:ext cx="823478" cy="646430"/>
          </a:xfrm>
          <a:prstGeom prst="rect">
            <a:avLst/>
          </a:prstGeom>
        </p:spPr>
      </p:pic>
      <p:sp>
        <p:nvSpPr>
          <p:cNvPr id="23" name="Text Box 46">
            <a:extLst>
              <a:ext uri="{FF2B5EF4-FFF2-40B4-BE49-F238E27FC236}">
                <a16:creationId xmlns:a16="http://schemas.microsoft.com/office/drawing/2014/main" id="{5E32F9F8-8984-C4E4-DE30-37DC7F1EB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796" y="6284700"/>
            <a:ext cx="67056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3200" dirty="0"/>
              <a:t>近年の計算機はメモリ転送がボトルネック</a:t>
            </a:r>
            <a:endParaRPr lang="en-US" altLang="ja-JP" sz="32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472AC8E-E9B8-966F-1577-74D57C2F1FC6}"/>
              </a:ext>
            </a:extLst>
          </p:cNvPr>
          <p:cNvSpPr txBox="1"/>
          <p:nvPr/>
        </p:nvSpPr>
        <p:spPr bwMode="auto">
          <a:xfrm>
            <a:off x="4097596" y="3689395"/>
            <a:ext cx="12202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メモリ転送</a:t>
            </a:r>
          </a:p>
        </p:txBody>
      </p:sp>
    </p:spTree>
    <p:extLst>
      <p:ext uri="{BB962C8B-B14F-4D97-AF65-F5344CB8AC3E}">
        <p14:creationId xmlns:p14="http://schemas.microsoft.com/office/powerpoint/2010/main" val="1986855414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8371</TotalTime>
  <Words>116</Words>
  <Application>Microsoft Office PowerPoint</Application>
  <PresentationFormat>画面に合わせる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HGｺﾞｼｯｸE</vt:lpstr>
      <vt:lpstr>游ゴシック</vt:lpstr>
      <vt:lpstr>Arial</vt:lpstr>
      <vt:lpstr>Cambria Math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1049</cp:revision>
  <dcterms:created xsi:type="dcterms:W3CDTF">2019-01-02T05:23:01Z</dcterms:created>
  <dcterms:modified xsi:type="dcterms:W3CDTF">2022-05-12T10:22:18Z</dcterms:modified>
</cp:coreProperties>
</file>