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8"/>
  </p:normalViewPr>
  <p:slideViewPr>
    <p:cSldViewPr snapToObjects="1">
      <p:cViewPr varScale="1">
        <p:scale>
          <a:sx n="119" d="100"/>
          <a:sy n="119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4A53-9700-C242-8E25-09684EE626D9}" type="datetimeFigureOut">
              <a:t>2019/7/2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3E87-3693-EB48-8B37-5E7F37D8052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8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3E87-3693-EB48-8B37-5E7F37D8052F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61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5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0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B647F27-D0A5-4747-AA61-5806EAA2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20" y="3284984"/>
            <a:ext cx="2033174" cy="19416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0A15DA5-8049-AE45-B981-7109D2FE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88" y="3645024"/>
            <a:ext cx="1363084" cy="13630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8E9B81-C796-D24F-A83C-B2026B12C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3647283" y="3885488"/>
            <a:ext cx="487729" cy="380429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382F74-3714-3E47-B68D-F435EEEE3574}"/>
              </a:ext>
            </a:extLst>
          </p:cNvPr>
          <p:cNvGrpSpPr/>
          <p:nvPr/>
        </p:nvGrpSpPr>
        <p:grpSpPr>
          <a:xfrm>
            <a:off x="272480" y="1700808"/>
            <a:ext cx="3240360" cy="3240360"/>
            <a:chOff x="1064569" y="3140968"/>
            <a:chExt cx="3240360" cy="32403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E146FFB-3830-1F40-8368-C784C945F7BA}"/>
                </a:ext>
              </a:extLst>
            </p:cNvPr>
            <p:cNvSpPr/>
            <p:nvPr/>
          </p:nvSpPr>
          <p:spPr>
            <a:xfrm>
              <a:off x="2680523" y="3140968"/>
              <a:ext cx="1624405" cy="1624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パイ 7">
              <a:extLst>
                <a:ext uri="{FF2B5EF4-FFF2-40B4-BE49-F238E27FC236}">
                  <a16:creationId xmlns:a16="http://schemas.microsoft.com/office/drawing/2014/main" id="{BB7D873A-F790-974C-B005-12124815144B}"/>
                </a:ext>
              </a:extLst>
            </p:cNvPr>
            <p:cNvSpPr/>
            <p:nvPr/>
          </p:nvSpPr>
          <p:spPr>
            <a:xfrm rot="16200000">
              <a:off x="1064569" y="3140968"/>
              <a:ext cx="3240360" cy="3240360"/>
            </a:xfrm>
            <a:prstGeom prst="pie">
              <a:avLst>
                <a:gd name="adj1" fmla="val 0"/>
                <a:gd name="adj2" fmla="val 54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10C99D68-A136-704C-B3DC-289DC67C53F7}"/>
              </a:ext>
            </a:extLst>
          </p:cNvPr>
          <p:cNvSpPr/>
          <p:nvPr/>
        </p:nvSpPr>
        <p:spPr>
          <a:xfrm>
            <a:off x="2072680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FD6E3D1-1F43-3F45-9AC6-7F2CBFE9F803}"/>
              </a:ext>
            </a:extLst>
          </p:cNvPr>
          <p:cNvSpPr/>
          <p:nvPr/>
        </p:nvSpPr>
        <p:spPr>
          <a:xfrm>
            <a:off x="3080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9100018B-918D-0D43-A8C7-0B29CC72FF8B}"/>
              </a:ext>
            </a:extLst>
          </p:cNvPr>
          <p:cNvSpPr/>
          <p:nvPr/>
        </p:nvSpPr>
        <p:spPr>
          <a:xfrm>
            <a:off x="3296816" y="17728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F30660E-D2D7-BE40-BF89-9EA41E3E285E}"/>
              </a:ext>
            </a:extLst>
          </p:cNvPr>
          <p:cNvSpPr/>
          <p:nvPr/>
        </p:nvSpPr>
        <p:spPr>
          <a:xfrm>
            <a:off x="257673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D7C65AF-A855-664A-A8DA-4C955A7F3FBC}"/>
              </a:ext>
            </a:extLst>
          </p:cNvPr>
          <p:cNvSpPr/>
          <p:nvPr/>
        </p:nvSpPr>
        <p:spPr>
          <a:xfrm>
            <a:off x="2936776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2B21A31-EEBE-C648-9FAA-6A6777F0A47D}"/>
              </a:ext>
            </a:extLst>
          </p:cNvPr>
          <p:cNvSpPr/>
          <p:nvPr/>
        </p:nvSpPr>
        <p:spPr>
          <a:xfrm>
            <a:off x="2864768" y="17728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19DDAFA-A401-7F48-85B6-C9F130E5FF8C}"/>
              </a:ext>
            </a:extLst>
          </p:cNvPr>
          <p:cNvSpPr/>
          <p:nvPr/>
        </p:nvSpPr>
        <p:spPr>
          <a:xfrm>
            <a:off x="2072680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0709DDA-AF0B-954B-8D16-D5C764410CEE}"/>
              </a:ext>
            </a:extLst>
          </p:cNvPr>
          <p:cNvSpPr/>
          <p:nvPr/>
        </p:nvSpPr>
        <p:spPr>
          <a:xfrm>
            <a:off x="2432720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ADD239E-57B1-9140-BF5C-15BB1F8D04FC}"/>
              </a:ext>
            </a:extLst>
          </p:cNvPr>
          <p:cNvSpPr/>
          <p:nvPr/>
        </p:nvSpPr>
        <p:spPr>
          <a:xfrm>
            <a:off x="2432720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2E84B36-D264-E843-9D14-79589EEF6224}"/>
              </a:ext>
            </a:extLst>
          </p:cNvPr>
          <p:cNvSpPr/>
          <p:nvPr/>
        </p:nvSpPr>
        <p:spPr>
          <a:xfrm>
            <a:off x="2432720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5FD690-90DE-5A49-8736-DCF3BF9EF2C7}"/>
              </a:ext>
            </a:extLst>
          </p:cNvPr>
          <p:cNvSpPr/>
          <p:nvPr/>
        </p:nvSpPr>
        <p:spPr>
          <a:xfrm>
            <a:off x="3296816" y="2276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E0B207-BD07-C342-929A-B681E0841EA1}"/>
              </a:ext>
            </a:extLst>
          </p:cNvPr>
          <p:cNvSpPr txBox="1"/>
          <p:nvPr/>
        </p:nvSpPr>
        <p:spPr>
          <a:xfrm>
            <a:off x="3872880" y="191683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投げたダーツの総数と</a:t>
            </a:r>
            <a:endParaRPr kumimoji="1" lang="en-US" altLang="ja-JP" sz="2400"/>
          </a:p>
          <a:p>
            <a:r>
              <a:rPr lang="ja-JP" altLang="en-US" sz="2400"/>
              <a:t>赤い点の数の比が</a:t>
            </a:r>
            <a:endParaRPr lang="en-US" altLang="ja-JP" sz="2400"/>
          </a:p>
          <a:p>
            <a:r>
              <a:rPr lang="en-US" altLang="ja-JP" sz="2400"/>
              <a:t>π/4</a:t>
            </a:r>
            <a:r>
              <a:rPr lang="ja-JP" altLang="en-US" sz="2400"/>
              <a:t>に収束する</a:t>
            </a:r>
            <a:endParaRPr kumimoji="1" lang="ja-JP" altLang="en-US" sz="24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E446F28-EE62-4D46-AB71-D34A4B315507}"/>
              </a:ext>
            </a:extLst>
          </p:cNvPr>
          <p:cNvCxnSpPr/>
          <p:nvPr/>
        </p:nvCxnSpPr>
        <p:spPr>
          <a:xfrm>
            <a:off x="4232920" y="400506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CCBB2D-2AE7-7D4E-9CDC-131A905C1F19}"/>
              </a:ext>
            </a:extLst>
          </p:cNvPr>
          <p:cNvCxnSpPr/>
          <p:nvPr/>
        </p:nvCxnSpPr>
        <p:spPr>
          <a:xfrm>
            <a:off x="4232920" y="407707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F25A75-29C7-DF4A-B5FE-325C094D9933}"/>
              </a:ext>
            </a:extLst>
          </p:cNvPr>
          <p:cNvCxnSpPr/>
          <p:nvPr/>
        </p:nvCxnSpPr>
        <p:spPr>
          <a:xfrm>
            <a:off x="4232920" y="414908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72F50EE-609F-FD4B-BCF1-B9AA09E5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1412776"/>
            <a:ext cx="792088" cy="12376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5E29FE-8649-9841-BE7B-7902D1CC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88" y="404664"/>
            <a:ext cx="814414" cy="9099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5F8035-335E-A243-B756-D2B52749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3933056"/>
            <a:ext cx="814414" cy="90996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25DF00-E39D-604C-92B0-6B1A08B409D5}"/>
              </a:ext>
            </a:extLst>
          </p:cNvPr>
          <p:cNvSpPr txBox="1"/>
          <p:nvPr/>
        </p:nvSpPr>
        <p:spPr>
          <a:xfrm>
            <a:off x="1352600" y="188640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1) </a:t>
            </a:r>
            <a:r>
              <a:rPr kumimoji="1" lang="ja-JP" altLang="en-US"/>
              <a:t>次にどこに行くか決める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EC0A35-7D5D-FF4D-92C3-2FBA2199877C}"/>
              </a:ext>
            </a:extLst>
          </p:cNvPr>
          <p:cNvSpPr txBox="1"/>
          <p:nvPr/>
        </p:nvSpPr>
        <p:spPr>
          <a:xfrm>
            <a:off x="1424608" y="3429000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2) </a:t>
            </a:r>
            <a:r>
              <a:rPr kumimoji="1" lang="ja-JP" altLang="en-US"/>
              <a:t>その場所に進む</a:t>
            </a:r>
            <a:r>
              <a:rPr kumimoji="1" lang="en-US" altLang="ja-JP"/>
              <a:t>(accept)</a:t>
            </a:r>
            <a:r>
              <a:rPr kumimoji="1" lang="ja-JP" altLang="en-US"/>
              <a:t>か元の場所に戻る</a:t>
            </a:r>
            <a:r>
              <a:rPr kumimoji="1" lang="en-US" altLang="ja-JP"/>
              <a:t>(reject)</a:t>
            </a:r>
            <a:r>
              <a:rPr kumimoji="1" lang="ja-JP" altLang="en-US"/>
              <a:t>か決める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0A757A-63F6-CC43-B1B6-89C0B6CB1C7E}"/>
              </a:ext>
            </a:extLst>
          </p:cNvPr>
          <p:cNvGrpSpPr/>
          <p:nvPr/>
        </p:nvGrpSpPr>
        <p:grpSpPr>
          <a:xfrm>
            <a:off x="2576736" y="692696"/>
            <a:ext cx="792088" cy="1381654"/>
            <a:chOff x="3944888" y="3933056"/>
            <a:chExt cx="792088" cy="138165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A53BE1EF-EC41-F647-AC65-B2B2EBB28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888" y="4077072"/>
              <a:ext cx="792088" cy="1237638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B65F0CC-CA4B-214B-A2B5-A387FCA933FA}"/>
                </a:ext>
              </a:extLst>
            </p:cNvPr>
            <p:cNvSpPr/>
            <p:nvPr/>
          </p:nvSpPr>
          <p:spPr>
            <a:xfrm>
              <a:off x="4016896" y="3933056"/>
              <a:ext cx="720080" cy="1368152"/>
            </a:xfrm>
            <a:prstGeom prst="rect">
              <a:avLst/>
            </a:prstGeom>
            <a:solidFill>
              <a:srgbClr val="FFFFFF">
                <a:alpha val="7254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CF4E0C6-1A36-4147-9E62-F3EA876C0D7E}"/>
              </a:ext>
            </a:extLst>
          </p:cNvPr>
          <p:cNvGrpSpPr/>
          <p:nvPr/>
        </p:nvGrpSpPr>
        <p:grpSpPr>
          <a:xfrm flipH="1">
            <a:off x="5313040" y="1844824"/>
            <a:ext cx="750807" cy="1309646"/>
            <a:chOff x="3944888" y="3933056"/>
            <a:chExt cx="792088" cy="138165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BDCE1EB6-D813-E04F-803E-C299B53A5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888" y="4077072"/>
              <a:ext cx="792088" cy="123763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7CCFC61-9E1B-B945-B112-7F9E9EA258A3}"/>
                </a:ext>
              </a:extLst>
            </p:cNvPr>
            <p:cNvSpPr/>
            <p:nvPr/>
          </p:nvSpPr>
          <p:spPr>
            <a:xfrm>
              <a:off x="4016896" y="3933056"/>
              <a:ext cx="720080" cy="1368152"/>
            </a:xfrm>
            <a:prstGeom prst="rect">
              <a:avLst/>
            </a:prstGeom>
            <a:solidFill>
              <a:srgbClr val="FFFFFF">
                <a:alpha val="7254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7FFC118F-A5CC-014F-86E3-5503C2E4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5301208"/>
            <a:ext cx="792088" cy="1237638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8062E7-AD35-D142-B7B5-945F5F5D13CE}"/>
              </a:ext>
            </a:extLst>
          </p:cNvPr>
          <p:cNvGrpSpPr/>
          <p:nvPr/>
        </p:nvGrpSpPr>
        <p:grpSpPr>
          <a:xfrm>
            <a:off x="2720752" y="4581128"/>
            <a:ext cx="792088" cy="1381654"/>
            <a:chOff x="3944888" y="3933056"/>
            <a:chExt cx="792088" cy="1381654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FC5012F7-83FC-4840-B8D7-6E459B2E1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888" y="4077072"/>
              <a:ext cx="792088" cy="1237638"/>
            </a:xfrm>
            <a:prstGeom prst="rect">
              <a:avLst/>
            </a:prstGeom>
          </p:spPr>
        </p:pic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09BC569-D970-7547-9258-DD9F6BE8DE0E}"/>
                </a:ext>
              </a:extLst>
            </p:cNvPr>
            <p:cNvSpPr/>
            <p:nvPr/>
          </p:nvSpPr>
          <p:spPr>
            <a:xfrm>
              <a:off x="4016896" y="3933056"/>
              <a:ext cx="720080" cy="1368152"/>
            </a:xfrm>
            <a:prstGeom prst="rect">
              <a:avLst/>
            </a:prstGeom>
            <a:solidFill>
              <a:srgbClr val="FFFFFF">
                <a:alpha val="7254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A49495A-D9DA-C04A-9A14-B0AE00F133E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808984" y="2031595"/>
            <a:ext cx="576064" cy="317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A2E5BDF-1999-4C46-8A17-E1B9E86C1CB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368824" y="1376772"/>
            <a:ext cx="64807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14FB87F-39CB-E747-B44A-A6F3EF47FD4F}"/>
              </a:ext>
            </a:extLst>
          </p:cNvPr>
          <p:cNvCxnSpPr/>
          <p:nvPr/>
        </p:nvCxnSpPr>
        <p:spPr>
          <a:xfrm flipH="1" flipV="1">
            <a:off x="3512840" y="5301208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3495EAB7-0934-4949-864E-202ADE90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56" y="5013176"/>
            <a:ext cx="405904" cy="40590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AA4C254-E1C9-2244-8641-FF333452D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56" y="5661248"/>
            <a:ext cx="432048" cy="43204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3659551-177A-D742-A038-17821022ED71}"/>
              </a:ext>
            </a:extLst>
          </p:cNvPr>
          <p:cNvGrpSpPr/>
          <p:nvPr/>
        </p:nvGrpSpPr>
        <p:grpSpPr>
          <a:xfrm>
            <a:off x="2288704" y="2132856"/>
            <a:ext cx="4320480" cy="1296144"/>
            <a:chOff x="2288704" y="2132856"/>
            <a:chExt cx="4320480" cy="1296144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5DF6A30-07FE-534C-A217-E38E65852F50}"/>
                </a:ext>
              </a:extLst>
            </p:cNvPr>
            <p:cNvCxnSpPr/>
            <p:nvPr/>
          </p:nvCxnSpPr>
          <p:spPr>
            <a:xfrm>
              <a:off x="2288704" y="2132856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FBAFF43-F773-2D40-BF09-F14A73059DA8}"/>
                </a:ext>
              </a:extLst>
            </p:cNvPr>
            <p:cNvCxnSpPr>
              <a:cxnSpLocks/>
            </p:cNvCxnSpPr>
            <p:nvPr/>
          </p:nvCxnSpPr>
          <p:spPr>
            <a:xfrm>
              <a:off x="3728864" y="21328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06C8C46-F236-5B4C-B098-29169A476D62}"/>
                </a:ext>
              </a:extLst>
            </p:cNvPr>
            <p:cNvCxnSpPr/>
            <p:nvPr/>
          </p:nvCxnSpPr>
          <p:spPr>
            <a:xfrm>
              <a:off x="3728864" y="2780928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2ECCC33D-FD1B-1A4F-AC32-D99BFC1D2BB3}"/>
                </a:ext>
              </a:extLst>
            </p:cNvPr>
            <p:cNvCxnSpPr>
              <a:cxnSpLocks/>
            </p:cNvCxnSpPr>
            <p:nvPr/>
          </p:nvCxnSpPr>
          <p:spPr>
            <a:xfrm>
              <a:off x="5169024" y="2780928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06985F1-8D1B-1A41-A0C0-4CAF58F110F5}"/>
                </a:ext>
              </a:extLst>
            </p:cNvPr>
            <p:cNvCxnSpPr/>
            <p:nvPr/>
          </p:nvCxnSpPr>
          <p:spPr>
            <a:xfrm>
              <a:off x="5169024" y="3429000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9351AC0-52AE-3B4F-9D2D-0B3EB34E6843}"/>
              </a:ext>
            </a:extLst>
          </p:cNvPr>
          <p:cNvCxnSpPr/>
          <p:nvPr/>
        </p:nvCxnSpPr>
        <p:spPr>
          <a:xfrm>
            <a:off x="2432720" y="6093296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A9C94969-6F06-614B-B92A-07930280910A}"/>
              </a:ext>
            </a:extLst>
          </p:cNvPr>
          <p:cNvCxnSpPr>
            <a:cxnSpLocks/>
          </p:cNvCxnSpPr>
          <p:nvPr/>
        </p:nvCxnSpPr>
        <p:spPr>
          <a:xfrm>
            <a:off x="3872880" y="6093296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F57FCF3-E363-7944-8386-9FACFDC85E4D}"/>
              </a:ext>
            </a:extLst>
          </p:cNvPr>
          <p:cNvCxnSpPr/>
          <p:nvPr/>
        </p:nvCxnSpPr>
        <p:spPr>
          <a:xfrm>
            <a:off x="3872880" y="6741368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5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D9D9EC9A-7455-B844-AD45-CDFD7CBFB78F}"/>
              </a:ext>
            </a:extLst>
          </p:cNvPr>
          <p:cNvSpPr/>
          <p:nvPr/>
        </p:nvSpPr>
        <p:spPr>
          <a:xfrm>
            <a:off x="1424608" y="1340768"/>
            <a:ext cx="4752528" cy="1470403"/>
          </a:xfrm>
          <a:custGeom>
            <a:avLst/>
            <a:gdLst>
              <a:gd name="connsiteX0" fmla="*/ 0 w 4389120"/>
              <a:gd name="connsiteY0" fmla="*/ 0 h 1830443"/>
              <a:gd name="connsiteX1" fmla="*/ 989703 w 4389120"/>
              <a:gd name="connsiteY1" fmla="*/ 1065007 h 1830443"/>
              <a:gd name="connsiteX2" fmla="*/ 1785769 w 4389120"/>
              <a:gd name="connsiteY2" fmla="*/ 656216 h 1830443"/>
              <a:gd name="connsiteX3" fmla="*/ 3087445 w 4389120"/>
              <a:gd name="connsiteY3" fmla="*/ 1828800 h 1830443"/>
              <a:gd name="connsiteX4" fmla="*/ 4389120 w 4389120"/>
              <a:gd name="connsiteY4" fmla="*/ 860612 h 183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1830443">
                <a:moveTo>
                  <a:pt x="0" y="0"/>
                </a:moveTo>
                <a:cubicBezTo>
                  <a:pt x="346037" y="477819"/>
                  <a:pt x="692075" y="955638"/>
                  <a:pt x="989703" y="1065007"/>
                </a:cubicBezTo>
                <a:cubicBezTo>
                  <a:pt x="1287331" y="1174376"/>
                  <a:pt x="1436145" y="528917"/>
                  <a:pt x="1785769" y="656216"/>
                </a:cubicBezTo>
                <a:cubicBezTo>
                  <a:pt x="2135393" y="783515"/>
                  <a:pt x="2653553" y="1794734"/>
                  <a:pt x="3087445" y="1828800"/>
                </a:cubicBezTo>
                <a:cubicBezTo>
                  <a:pt x="3521337" y="1862866"/>
                  <a:pt x="3955228" y="1361739"/>
                  <a:pt x="4389120" y="8606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E6E240-2E63-1343-9780-660FE4CD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2" y="1556792"/>
            <a:ext cx="377322" cy="5895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12A5DF-B459-6847-9A21-0E7BF39E0D62}"/>
              </a:ext>
            </a:extLst>
          </p:cNvPr>
          <p:cNvSpPr txBox="1"/>
          <p:nvPr/>
        </p:nvSpPr>
        <p:spPr>
          <a:xfrm>
            <a:off x="1136576" y="40466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温度が低すぎると近視眼的になり、より低い地形に気づかない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B2239-65A2-AE41-9827-7140C0CE679E}"/>
              </a:ext>
            </a:extLst>
          </p:cNvPr>
          <p:cNvSpPr txBox="1"/>
          <p:nvPr/>
        </p:nvSpPr>
        <p:spPr>
          <a:xfrm>
            <a:off x="1136576" y="335699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温度が高すぎると視界が粗すぎ、地形を無視してしまう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C60C4C8-8A9E-B844-AC66-525F19BA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80" y="3933056"/>
            <a:ext cx="3528392" cy="1656184"/>
          </a:xfrm>
          <a:prstGeom prst="rect">
            <a:avLst/>
          </a:prstGeom>
        </p:spPr>
      </p:pic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FF16FCEE-0CFE-BF4A-86EF-6E52BAA80B9B}"/>
              </a:ext>
            </a:extLst>
          </p:cNvPr>
          <p:cNvSpPr/>
          <p:nvPr/>
        </p:nvSpPr>
        <p:spPr>
          <a:xfrm>
            <a:off x="1712640" y="4797152"/>
            <a:ext cx="4752528" cy="1470403"/>
          </a:xfrm>
          <a:custGeom>
            <a:avLst/>
            <a:gdLst>
              <a:gd name="connsiteX0" fmla="*/ 0 w 4389120"/>
              <a:gd name="connsiteY0" fmla="*/ 0 h 1830443"/>
              <a:gd name="connsiteX1" fmla="*/ 989703 w 4389120"/>
              <a:gd name="connsiteY1" fmla="*/ 1065007 h 1830443"/>
              <a:gd name="connsiteX2" fmla="*/ 1785769 w 4389120"/>
              <a:gd name="connsiteY2" fmla="*/ 656216 h 1830443"/>
              <a:gd name="connsiteX3" fmla="*/ 3087445 w 4389120"/>
              <a:gd name="connsiteY3" fmla="*/ 1828800 h 1830443"/>
              <a:gd name="connsiteX4" fmla="*/ 4389120 w 4389120"/>
              <a:gd name="connsiteY4" fmla="*/ 860612 h 183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1830443">
                <a:moveTo>
                  <a:pt x="0" y="0"/>
                </a:moveTo>
                <a:cubicBezTo>
                  <a:pt x="346037" y="477819"/>
                  <a:pt x="692075" y="955638"/>
                  <a:pt x="989703" y="1065007"/>
                </a:cubicBezTo>
                <a:cubicBezTo>
                  <a:pt x="1287331" y="1174376"/>
                  <a:pt x="1436145" y="528917"/>
                  <a:pt x="1785769" y="656216"/>
                </a:cubicBezTo>
                <a:cubicBezTo>
                  <a:pt x="2135393" y="783515"/>
                  <a:pt x="2653553" y="1794734"/>
                  <a:pt x="3087445" y="1828800"/>
                </a:cubicBezTo>
                <a:cubicBezTo>
                  <a:pt x="3521337" y="1862866"/>
                  <a:pt x="3955228" y="1361739"/>
                  <a:pt x="4389120" y="8606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2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75</Words>
  <Application>Microsoft Macintosh PowerPoint</Application>
  <PresentationFormat>A4 210 x 297 mm</PresentationFormat>
  <Paragraphs>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dcterms:created xsi:type="dcterms:W3CDTF">2019-07-02T03:37:02Z</dcterms:created>
  <dcterms:modified xsi:type="dcterms:W3CDTF">2019-07-02T09:55:57Z</dcterms:modified>
</cp:coreProperties>
</file>