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8"/>
  </p:normalViewPr>
  <p:slideViewPr>
    <p:cSldViewPr snapToObjects="1">
      <p:cViewPr varScale="1">
        <p:scale>
          <a:sx n="119" d="100"/>
          <a:sy n="119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24A53-9700-C242-8E25-09684EE626D9}" type="datetimeFigureOut">
              <a:t>2019/7/2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3E87-3693-EB48-8B37-5E7F37D8052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8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3E87-3693-EB48-8B37-5E7F37D8052F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61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5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0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7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2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B647F27-D0A5-4747-AA61-5806EAA2D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0" y="3501008"/>
            <a:ext cx="2033174" cy="19416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0A15DA5-8049-AE45-B981-7109D2FEF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111" y="3873491"/>
            <a:ext cx="1363084" cy="13630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E8E9B81-C796-D24F-A83C-B2026B12C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">
            <a:off x="3269433" y="4162203"/>
            <a:ext cx="487729" cy="380429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6382F74-3714-3E47-B68D-F435EEEE3574}"/>
              </a:ext>
            </a:extLst>
          </p:cNvPr>
          <p:cNvGrpSpPr/>
          <p:nvPr/>
        </p:nvGrpSpPr>
        <p:grpSpPr>
          <a:xfrm>
            <a:off x="272480" y="1700808"/>
            <a:ext cx="3240360" cy="3240360"/>
            <a:chOff x="1064569" y="3140968"/>
            <a:chExt cx="3240360" cy="32403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E146FFB-3830-1F40-8368-C784C945F7BA}"/>
                </a:ext>
              </a:extLst>
            </p:cNvPr>
            <p:cNvSpPr/>
            <p:nvPr/>
          </p:nvSpPr>
          <p:spPr>
            <a:xfrm>
              <a:off x="2680523" y="3140968"/>
              <a:ext cx="1624405" cy="16244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パイ 7">
              <a:extLst>
                <a:ext uri="{FF2B5EF4-FFF2-40B4-BE49-F238E27FC236}">
                  <a16:creationId xmlns:a16="http://schemas.microsoft.com/office/drawing/2014/main" id="{BB7D873A-F790-974C-B005-12124815144B}"/>
                </a:ext>
              </a:extLst>
            </p:cNvPr>
            <p:cNvSpPr/>
            <p:nvPr/>
          </p:nvSpPr>
          <p:spPr>
            <a:xfrm rot="16200000">
              <a:off x="1064569" y="3140968"/>
              <a:ext cx="3240360" cy="3240360"/>
            </a:xfrm>
            <a:prstGeom prst="pie">
              <a:avLst>
                <a:gd name="adj1" fmla="val 0"/>
                <a:gd name="adj2" fmla="val 54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10C99D68-A136-704C-B3DC-289DC67C53F7}"/>
              </a:ext>
            </a:extLst>
          </p:cNvPr>
          <p:cNvSpPr/>
          <p:nvPr/>
        </p:nvSpPr>
        <p:spPr>
          <a:xfrm>
            <a:off x="2072680" y="19168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FD6E3D1-1F43-3F45-9AC6-7F2CBFE9F803}"/>
              </a:ext>
            </a:extLst>
          </p:cNvPr>
          <p:cNvSpPr/>
          <p:nvPr/>
        </p:nvSpPr>
        <p:spPr>
          <a:xfrm>
            <a:off x="3080792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9100018B-918D-0D43-A8C7-0B29CC72FF8B}"/>
              </a:ext>
            </a:extLst>
          </p:cNvPr>
          <p:cNvSpPr/>
          <p:nvPr/>
        </p:nvSpPr>
        <p:spPr>
          <a:xfrm>
            <a:off x="3296816" y="17728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F30660E-D2D7-BE40-BF89-9EA41E3E285E}"/>
              </a:ext>
            </a:extLst>
          </p:cNvPr>
          <p:cNvSpPr/>
          <p:nvPr/>
        </p:nvSpPr>
        <p:spPr>
          <a:xfrm>
            <a:off x="2576736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D7C65AF-A855-664A-A8DA-4C955A7F3FBC}"/>
              </a:ext>
            </a:extLst>
          </p:cNvPr>
          <p:cNvSpPr/>
          <p:nvPr/>
        </p:nvSpPr>
        <p:spPr>
          <a:xfrm>
            <a:off x="2936776" y="2420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2B21A31-EEBE-C648-9FAA-6A6777F0A47D}"/>
              </a:ext>
            </a:extLst>
          </p:cNvPr>
          <p:cNvSpPr/>
          <p:nvPr/>
        </p:nvSpPr>
        <p:spPr>
          <a:xfrm>
            <a:off x="2864768" y="17728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19DDAFA-A401-7F48-85B6-C9F130E5FF8C}"/>
              </a:ext>
            </a:extLst>
          </p:cNvPr>
          <p:cNvSpPr/>
          <p:nvPr/>
        </p:nvSpPr>
        <p:spPr>
          <a:xfrm>
            <a:off x="2072680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60709DDA-AF0B-954B-8D16-D5C764410CEE}"/>
              </a:ext>
            </a:extLst>
          </p:cNvPr>
          <p:cNvSpPr/>
          <p:nvPr/>
        </p:nvSpPr>
        <p:spPr>
          <a:xfrm>
            <a:off x="2432720" y="2420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ADD239E-57B1-9140-BF5C-15BB1F8D04FC}"/>
              </a:ext>
            </a:extLst>
          </p:cNvPr>
          <p:cNvSpPr/>
          <p:nvPr/>
        </p:nvSpPr>
        <p:spPr>
          <a:xfrm>
            <a:off x="2432720" y="22048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2E84B36-D264-E843-9D14-79589EEF6224}"/>
              </a:ext>
            </a:extLst>
          </p:cNvPr>
          <p:cNvSpPr/>
          <p:nvPr/>
        </p:nvSpPr>
        <p:spPr>
          <a:xfrm>
            <a:off x="2432720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5FD690-90DE-5A49-8736-DCF3BF9EF2C7}"/>
              </a:ext>
            </a:extLst>
          </p:cNvPr>
          <p:cNvSpPr/>
          <p:nvPr/>
        </p:nvSpPr>
        <p:spPr>
          <a:xfrm>
            <a:off x="3296816" y="2276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E0B207-BD07-C342-929A-B681E0841EA1}"/>
              </a:ext>
            </a:extLst>
          </p:cNvPr>
          <p:cNvSpPr txBox="1"/>
          <p:nvPr/>
        </p:nvSpPr>
        <p:spPr>
          <a:xfrm>
            <a:off x="3872880" y="191683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投げたダーツの総数と</a:t>
            </a:r>
            <a:endParaRPr kumimoji="1" lang="en-US" altLang="ja-JP" sz="2400"/>
          </a:p>
          <a:p>
            <a:r>
              <a:rPr lang="ja-JP" altLang="en-US" sz="2400"/>
              <a:t>赤い点の数の比が</a:t>
            </a:r>
            <a:endParaRPr lang="en-US" altLang="ja-JP" sz="2400"/>
          </a:p>
          <a:p>
            <a:r>
              <a:rPr lang="en-US" altLang="ja-JP" sz="2400"/>
              <a:t>π/4</a:t>
            </a:r>
            <a:r>
              <a:rPr lang="ja-JP" altLang="en-US" sz="2400"/>
              <a:t>に収束する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787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</Words>
  <Application>Microsoft Macintosh PowerPoint</Application>
  <PresentationFormat>A4 210 x 297 mm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2019-07-02T03:37:02Z</dcterms:created>
  <dcterms:modified xsi:type="dcterms:W3CDTF">2019-07-02T03:43:01Z</dcterms:modified>
</cp:coreProperties>
</file>