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8"/>
  </p:normalViewPr>
  <p:slideViewPr>
    <p:cSldViewPr snapToGrid="0" snapToObjects="1">
      <p:cViewPr varScale="1">
        <p:scale>
          <a:sx n="107" d="100"/>
          <a:sy n="107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3190C1-3940-BC46-BBA9-980D17E03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53C0CF-765E-9646-8C1E-7DD0480F7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51820D-763D-2842-8BC0-13C5A1AF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AF5EB-B7B5-4445-BB39-46C525D8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9BC5-CE30-A04B-BC92-783E8377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1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C79D9-91A5-074A-B430-3C197DDB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BAE11-2ED8-3E4A-9FE6-ECE662A63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C9FB5-8C58-C74E-AFA9-66779446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94EF87-356D-564C-A3C5-A74E1B09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791521-A7C3-E54C-BE94-39958E2B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5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0D1060-84C2-824C-90E0-C6E20A176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99639E-50DD-2943-B6E4-4AABD924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461FA3-A8FF-294F-8BD3-9421E517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27993-E6E7-5D48-BED0-34D32A5D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10BBA-20A0-684B-B6EE-C2D7BAC2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21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4AAF3-F586-1A4A-97F9-0BDC6D0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9233E-D455-514C-BC4F-F0F15793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E63985-2D4C-6947-8DD5-2AA21AF4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A9E722-BA87-CA4B-8621-2BAFDB82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48502E-4F4C-8C46-AF85-F62D8636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9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7879B-F40A-C740-9EAA-3FE5A299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943804-2CF8-C24F-9F6E-58FB15EE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6716F-241B-174E-8B27-F2DA59B7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AB9D1-C13C-0542-B835-F66EFBE8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651254-1E5F-6540-8113-28E9DBC1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24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C675E-04B6-724C-B1D1-DF92BCAB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721AA-932E-5C4D-A418-DC9D4BAFE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B648B7-40C7-7048-8EFF-03325134C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9D14C1-C01D-F046-93A7-9682F6EB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7B7600-6083-5641-9EDE-B72FF52D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D4AC2A-C255-5C49-A096-91274C8C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4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B21CB-9EE2-9E44-9720-4F5D6592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398CE1-6C3A-3D44-A7D0-9FFB7995E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353849-4D66-F842-BFC0-F39B4123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BD8E4A-900F-BF45-A585-D749E614E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B93879-AA69-4F40-AD7A-A778BF7FA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77E67C-44A0-0149-837C-30B1B1E0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BDC2CA-C841-A744-AAC9-208178AD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C39249-E4C4-694D-8CD7-15380B71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51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4A880-7FDF-9149-8588-AA9AAFD9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FD8F6A-D5AC-9947-B28E-B406F88B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DCF9AA-6F83-D043-A0BC-A05EAABB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602123-3689-1D4F-8A13-E6B96806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09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5A41F4-2A88-B74E-AC64-5E290879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795C8C-AB95-6B47-97B5-DC319064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AEFBC3-5B74-7041-ABDB-A2CF0279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11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88EB2-ECD9-304A-B61E-F1627AFF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F12D06-8BEC-984D-9CFF-A559DFE5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524767-A0CF-514B-AF12-4E6431F96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76AE2-E715-B243-9D35-7C0BA3A3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99D1F4-AC33-134E-BCF0-EF4060C6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8E9E1B-D936-3446-9187-2130E187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08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D13D5-80F5-484C-9ED2-520C7508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81C9D4-C57C-034D-9FE2-54DDE7341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63F1F3-372B-7244-BDAC-BA8592E1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C9FABF-3D56-A243-B7A8-A0DA40C9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68E244-4EF5-0D44-B313-D8FD22FB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1A43D8-B7A3-E242-882C-438E797E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68B50A-39BE-F940-B1AB-1B68F23F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17E0A7-4DA1-0541-8F9A-333831D4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005EF-E8AC-384D-A507-977987A86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1380-EC0E-914F-B1E6-CF833C6ECF60}" type="datetimeFigureOut"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5BD94-5797-8A4E-8783-0CF72AA10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70D606-390A-754A-B35A-1CCCDC87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67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40881CB-215D-914E-BE8C-95E4A017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66" y="384958"/>
            <a:ext cx="2137559" cy="21375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D5601-E69C-3E43-8873-67D18BA8AF6B}"/>
              </a:ext>
            </a:extLst>
          </p:cNvPr>
          <p:cNvSpPr txBox="1"/>
          <p:nvPr/>
        </p:nvSpPr>
        <p:spPr>
          <a:xfrm>
            <a:off x="1555668" y="5581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AA550C-CB64-CF4B-8E80-304C3E27295E}"/>
              </a:ext>
            </a:extLst>
          </p:cNvPr>
          <p:cNvSpPr txBox="1"/>
          <p:nvPr/>
        </p:nvSpPr>
        <p:spPr>
          <a:xfrm>
            <a:off x="591786" y="56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3BFE31-3280-1A41-9B5C-56E69993F33F}"/>
              </a:ext>
            </a:extLst>
          </p:cNvPr>
          <p:cNvSpPr txBox="1"/>
          <p:nvPr/>
        </p:nvSpPr>
        <p:spPr>
          <a:xfrm>
            <a:off x="1575459" y="1254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7E658135-B8F1-4B40-ABD5-853E2E3B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988" y="406729"/>
            <a:ext cx="2137559" cy="213755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CC12E8-4693-6049-B94A-A39058D0B8EA}"/>
              </a:ext>
            </a:extLst>
          </p:cNvPr>
          <p:cNvSpPr txBox="1"/>
          <p:nvPr/>
        </p:nvSpPr>
        <p:spPr>
          <a:xfrm>
            <a:off x="4344390" y="579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E3401D6-440C-B54D-B6F2-BA201C2FD023}"/>
              </a:ext>
            </a:extLst>
          </p:cNvPr>
          <p:cNvSpPr txBox="1"/>
          <p:nvPr/>
        </p:nvSpPr>
        <p:spPr>
          <a:xfrm>
            <a:off x="3380508" y="589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326E0E-3173-E547-98F7-7801EFFE568C}"/>
              </a:ext>
            </a:extLst>
          </p:cNvPr>
          <p:cNvSpPr txBox="1"/>
          <p:nvPr/>
        </p:nvSpPr>
        <p:spPr>
          <a:xfrm>
            <a:off x="4364181" y="1276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5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42</cp:revision>
  <dcterms:created xsi:type="dcterms:W3CDTF">2018-08-11T16:15:49Z</dcterms:created>
  <dcterms:modified xsi:type="dcterms:W3CDTF">2018-08-22T05:23:05Z</dcterms:modified>
</cp:coreProperties>
</file>