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8"/>
  </p:normalViewPr>
  <p:slideViewPr>
    <p:cSldViewPr snapToGrid="0" snapToObjects="1">
      <p:cViewPr varScale="1">
        <p:scale>
          <a:sx n="107" d="100"/>
          <a:sy n="107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190C1-3940-BC46-BBA9-980D17E03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53C0CF-765E-9646-8C1E-7DD0480F7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51820D-763D-2842-8BC0-13C5A1AF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AF5EB-B7B5-4445-BB39-46C525D8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49BC5-CE30-A04B-BC92-783E8377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1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C79D9-91A5-074A-B430-3C197DDB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BAE11-2ED8-3E4A-9FE6-ECE662A63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C9FB5-8C58-C74E-AFA9-66779446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94EF87-356D-564C-A3C5-A74E1B09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91521-A7C3-E54C-BE94-39958E2B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5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0D1060-84C2-824C-90E0-C6E20A176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99639E-50DD-2943-B6E4-4AABD924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461FA3-A8FF-294F-8BD3-9421E517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27993-E6E7-5D48-BED0-34D32A5D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10BBA-20A0-684B-B6EE-C2D7BAC2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21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4AAF3-F586-1A4A-97F9-0BDC6D0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9233E-D455-514C-BC4F-F0F15793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E63985-2D4C-6947-8DD5-2AA21AF4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9E722-BA87-CA4B-8621-2BAFDB82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48502E-4F4C-8C46-AF85-F62D8636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9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7879B-F40A-C740-9EAA-3FE5A299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943804-2CF8-C24F-9F6E-58FB15EE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6716F-241B-174E-8B27-F2DA59B7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AB9D1-C13C-0542-B835-F66EFBE8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51254-1E5F-6540-8113-28E9DBC1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24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C675E-04B6-724C-B1D1-DF92BCAB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C721AA-932E-5C4D-A418-DC9D4BAFE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648B7-40C7-7048-8EFF-03325134C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9D14C1-C01D-F046-93A7-9682F6EB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7B7600-6083-5641-9EDE-B72FF52D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D4AC2A-C255-5C49-A096-91274C8C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4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B21CB-9EE2-9E44-9720-4F5D6592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398CE1-6C3A-3D44-A7D0-9FFB7995E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53849-4D66-F842-BFC0-F39B4123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BD8E4A-900F-BF45-A585-D749E614E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B93879-AA69-4F40-AD7A-A778BF7FA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77E67C-44A0-0149-837C-30B1B1E0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BDC2CA-C841-A744-AAC9-208178AD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C39249-E4C4-694D-8CD7-15380B71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1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4A880-7FDF-9149-8588-AA9AAFD9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FD8F6A-D5AC-9947-B28E-B406F88B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DCF9AA-6F83-D043-A0BC-A05EAABB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602123-3689-1D4F-8A13-E6B96806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9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5A41F4-2A88-B74E-AC64-5E290879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795C8C-AB95-6B47-97B5-DC319064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AEFBC3-5B74-7041-ABDB-A2CF0279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11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88EB2-ECD9-304A-B61E-F1627AFF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F12D06-8BEC-984D-9CFF-A559DFE5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524767-A0CF-514B-AF12-4E6431F96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76AE2-E715-B243-9D35-7C0BA3A3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99D1F4-AC33-134E-BCF0-EF4060C6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8E9E1B-D936-3446-9187-2130E187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08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D13D5-80F5-484C-9ED2-520C7508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81C9D4-C57C-034D-9FE2-54DDE7341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63F1F3-372B-7244-BDAC-BA8592E1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C9FABF-3D56-A243-B7A8-A0DA40C9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68E244-4EF5-0D44-B313-D8FD22FB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A43D8-B7A3-E242-882C-438E797E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68B50A-39BE-F940-B1AB-1B68F23F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17E0A7-4DA1-0541-8F9A-333831D4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005EF-E8AC-384D-A507-977987A86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1380-EC0E-914F-B1E6-CF833C6ECF60}" type="datetimeFigureOut"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5BD94-5797-8A4E-8783-0CF72AA10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0D606-390A-754A-B35A-1CCCDC87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3F14-C109-C749-849F-16347F054ED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67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D9DE2E9-3FE7-ED45-A74A-99F9637F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9" y="990600"/>
            <a:ext cx="1219200" cy="1219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8926944-8B3D-0C4E-B7B9-DA000D364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978725"/>
            <a:ext cx="1219200" cy="12192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0F2F5B-45B3-EB4D-8E09-E7CEE4EFFE1A}"/>
              </a:ext>
            </a:extLst>
          </p:cNvPr>
          <p:cNvSpPr txBox="1"/>
          <p:nvPr/>
        </p:nvSpPr>
        <p:spPr>
          <a:xfrm>
            <a:off x="843148" y="427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現在の盤面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58D310-6728-4140-8894-BA1BE4664EBA}"/>
              </a:ext>
            </a:extLst>
          </p:cNvPr>
          <p:cNvSpPr txBox="1"/>
          <p:nvPr/>
        </p:nvSpPr>
        <p:spPr>
          <a:xfrm>
            <a:off x="5472546" y="4492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評価値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E766ED3-597B-1F49-A272-5DE647AE5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948" y="878774"/>
            <a:ext cx="1498634" cy="1303812"/>
          </a:xfrm>
          <a:prstGeom prst="rect">
            <a:avLst/>
          </a:prstGeom>
        </p:spPr>
      </p:pic>
      <p:sp>
        <p:nvSpPr>
          <p:cNvPr id="11" name="右矢印 10">
            <a:extLst>
              <a:ext uri="{FF2B5EF4-FFF2-40B4-BE49-F238E27FC236}">
                <a16:creationId xmlns:a16="http://schemas.microsoft.com/office/drawing/2014/main" id="{FC4C20DD-578C-7749-B025-E73441DEC0BC}"/>
              </a:ext>
            </a:extLst>
          </p:cNvPr>
          <p:cNvSpPr/>
          <p:nvPr/>
        </p:nvSpPr>
        <p:spPr>
          <a:xfrm>
            <a:off x="2327564" y="1401288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6A29C861-4BED-1A4F-9E63-8F5AEDC3CA8F}"/>
              </a:ext>
            </a:extLst>
          </p:cNvPr>
          <p:cNvSpPr/>
          <p:nvPr/>
        </p:nvSpPr>
        <p:spPr>
          <a:xfrm>
            <a:off x="4581896" y="1351808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4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DCC624-E2EB-7F45-8345-DB240C2E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025" y="871847"/>
            <a:ext cx="1219200" cy="1219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577F72C-8A81-2040-AA0A-8F5B6AE6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8" y="836220"/>
            <a:ext cx="1219200" cy="12192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5FBDC0-F459-D940-9584-8F5F5560EDBE}"/>
              </a:ext>
            </a:extLst>
          </p:cNvPr>
          <p:cNvSpPr txBox="1"/>
          <p:nvPr/>
        </p:nvSpPr>
        <p:spPr>
          <a:xfrm>
            <a:off x="1104405" y="29688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厳密な</a:t>
            </a:r>
            <a:r>
              <a:rPr kumimoji="1" lang="en-US" altLang="ja-JP"/>
              <a:t>Q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48F602-50AB-8A46-B33A-7EFD68E18418}"/>
              </a:ext>
            </a:extLst>
          </p:cNvPr>
          <p:cNvSpPr txBox="1"/>
          <p:nvPr/>
        </p:nvSpPr>
        <p:spPr>
          <a:xfrm>
            <a:off x="5306293" y="33053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近似された</a:t>
            </a:r>
            <a:r>
              <a:rPr kumimoji="1" lang="en-US" altLang="ja-JP"/>
              <a:t>Q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C05E343-C5DD-5C42-A7AE-6201E3783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439" y="850570"/>
            <a:ext cx="1143000" cy="1143000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67989BF2-71F2-D846-AAD4-7DF39B4E072C}"/>
              </a:ext>
            </a:extLst>
          </p:cNvPr>
          <p:cNvSpPr/>
          <p:nvPr/>
        </p:nvSpPr>
        <p:spPr>
          <a:xfrm>
            <a:off x="2600697" y="1151906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86C65EC-9D59-1F41-BC6A-DD5D17BFC230}"/>
              </a:ext>
            </a:extLst>
          </p:cNvPr>
          <p:cNvSpPr/>
          <p:nvPr/>
        </p:nvSpPr>
        <p:spPr>
          <a:xfrm>
            <a:off x="4619502" y="1128156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5BF101-5DAD-054F-9902-F0040BF3EED4}"/>
              </a:ext>
            </a:extLst>
          </p:cNvPr>
          <p:cNvSpPr/>
          <p:nvPr/>
        </p:nvSpPr>
        <p:spPr>
          <a:xfrm>
            <a:off x="2054432" y="4857008"/>
            <a:ext cx="593766" cy="593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06FF220-5F0A-984D-A973-5621C51F30F3}"/>
              </a:ext>
            </a:extLst>
          </p:cNvPr>
          <p:cNvSpPr/>
          <p:nvPr/>
        </p:nvSpPr>
        <p:spPr>
          <a:xfrm>
            <a:off x="2972790" y="4857008"/>
            <a:ext cx="593766" cy="593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CCE61B-475C-C840-9B06-8F513DF933D5}"/>
              </a:ext>
            </a:extLst>
          </p:cNvPr>
          <p:cNvSpPr/>
          <p:nvPr/>
        </p:nvSpPr>
        <p:spPr>
          <a:xfrm>
            <a:off x="2014847" y="3924794"/>
            <a:ext cx="593766" cy="593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2C88166-00CC-B54B-8BCE-FF8C5185D7D9}"/>
              </a:ext>
            </a:extLst>
          </p:cNvPr>
          <p:cNvSpPr/>
          <p:nvPr/>
        </p:nvSpPr>
        <p:spPr>
          <a:xfrm>
            <a:off x="2963883" y="3924794"/>
            <a:ext cx="593766" cy="593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47F997B-3F15-F24D-A0F5-06DA0BE80E06}"/>
              </a:ext>
            </a:extLst>
          </p:cNvPr>
          <p:cNvSpPr/>
          <p:nvPr/>
        </p:nvSpPr>
        <p:spPr>
          <a:xfrm>
            <a:off x="3926773" y="4857008"/>
            <a:ext cx="593766" cy="593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515C1C6-EAC1-5C4F-AF28-B47FBEB9D494}"/>
              </a:ext>
            </a:extLst>
          </p:cNvPr>
          <p:cNvSpPr/>
          <p:nvPr/>
        </p:nvSpPr>
        <p:spPr>
          <a:xfrm>
            <a:off x="3912920" y="3924794"/>
            <a:ext cx="593766" cy="593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A1C84AE-A231-4E4D-8290-7FAED611C74E}"/>
              </a:ext>
            </a:extLst>
          </p:cNvPr>
          <p:cNvSpPr/>
          <p:nvPr/>
        </p:nvSpPr>
        <p:spPr>
          <a:xfrm>
            <a:off x="2012867" y="2972789"/>
            <a:ext cx="593766" cy="593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C2EBED6-3062-E648-8DFD-F6B5A2640A52}"/>
              </a:ext>
            </a:extLst>
          </p:cNvPr>
          <p:cNvSpPr/>
          <p:nvPr/>
        </p:nvSpPr>
        <p:spPr>
          <a:xfrm>
            <a:off x="2961904" y="2972789"/>
            <a:ext cx="593766" cy="593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5D8B334-5BC3-DF47-91B4-DA5DE08563B6}"/>
              </a:ext>
            </a:extLst>
          </p:cNvPr>
          <p:cNvSpPr/>
          <p:nvPr/>
        </p:nvSpPr>
        <p:spPr>
          <a:xfrm>
            <a:off x="3910940" y="2972789"/>
            <a:ext cx="593766" cy="593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1BAF48C-7788-D346-9941-64A5334161AB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2606633" y="3269672"/>
            <a:ext cx="3552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B2DEB62-8E97-8342-AFC9-8C27E9623CD3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3555670" y="3269672"/>
            <a:ext cx="355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2A48030-60CB-DB4F-B77A-276AE90AF5AE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H="1" flipV="1">
            <a:off x="3258787" y="3566555"/>
            <a:ext cx="1979" cy="358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82B317-1D93-C947-B77B-0BDB0C90EE1E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H="1" flipV="1">
            <a:off x="2309750" y="3566555"/>
            <a:ext cx="1980" cy="358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C24D01E-9774-9744-B040-10B0A370900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608613" y="4221677"/>
            <a:ext cx="355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1A88BF4-8D57-F543-82CF-CE8BF5252453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4207823" y="3566555"/>
            <a:ext cx="1980" cy="358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E852B1D-5A04-6540-B5D8-A54C2FAB7B9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209803" y="4518560"/>
            <a:ext cx="13853" cy="338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F958823-5D6E-1C47-8E5E-E0B56DCCAC21}"/>
              </a:ext>
            </a:extLst>
          </p:cNvPr>
          <p:cNvCxnSpPr>
            <a:cxnSpLocks/>
          </p:cNvCxnSpPr>
          <p:nvPr/>
        </p:nvCxnSpPr>
        <p:spPr>
          <a:xfrm>
            <a:off x="3556660" y="4231573"/>
            <a:ext cx="355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5DE69D8-6059-8640-9134-D2E3F3F6BF8D}"/>
              </a:ext>
            </a:extLst>
          </p:cNvPr>
          <p:cNvCxnSpPr>
            <a:cxnSpLocks/>
          </p:cNvCxnSpPr>
          <p:nvPr/>
        </p:nvCxnSpPr>
        <p:spPr>
          <a:xfrm flipH="1" flipV="1">
            <a:off x="3268683" y="4514602"/>
            <a:ext cx="1979" cy="358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6AE5990-C812-DD44-850E-052F763B8F55}"/>
              </a:ext>
            </a:extLst>
          </p:cNvPr>
          <p:cNvCxnSpPr>
            <a:cxnSpLocks/>
          </p:cNvCxnSpPr>
          <p:nvPr/>
        </p:nvCxnSpPr>
        <p:spPr>
          <a:xfrm flipH="1" flipV="1">
            <a:off x="2319646" y="4514602"/>
            <a:ext cx="1980" cy="358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4289DCE-FB90-7C4B-9C72-6FAF741E64E6}"/>
              </a:ext>
            </a:extLst>
          </p:cNvPr>
          <p:cNvCxnSpPr>
            <a:cxnSpLocks/>
          </p:cNvCxnSpPr>
          <p:nvPr/>
        </p:nvCxnSpPr>
        <p:spPr>
          <a:xfrm>
            <a:off x="2630385" y="5169724"/>
            <a:ext cx="355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CC2C03C-97FE-9547-8E4D-9421A567EB86}"/>
              </a:ext>
            </a:extLst>
          </p:cNvPr>
          <p:cNvCxnSpPr>
            <a:cxnSpLocks/>
          </p:cNvCxnSpPr>
          <p:nvPr/>
        </p:nvCxnSpPr>
        <p:spPr>
          <a:xfrm>
            <a:off x="3578432" y="5179620"/>
            <a:ext cx="355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143F796-702F-0B42-8F54-FE4A8FECB334}"/>
              </a:ext>
            </a:extLst>
          </p:cNvPr>
          <p:cNvCxnSpPr/>
          <p:nvPr/>
        </p:nvCxnSpPr>
        <p:spPr>
          <a:xfrm flipH="1">
            <a:off x="1852551" y="3562597"/>
            <a:ext cx="261257" cy="261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A924633-6BC2-364B-9A7E-1BA52FDB5C1B}"/>
              </a:ext>
            </a:extLst>
          </p:cNvPr>
          <p:cNvCxnSpPr/>
          <p:nvPr/>
        </p:nvCxnSpPr>
        <p:spPr>
          <a:xfrm flipH="1">
            <a:off x="1862447" y="4498768"/>
            <a:ext cx="261257" cy="261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F9DEE34-71C3-4548-9B94-F0D53325D1E5}"/>
              </a:ext>
            </a:extLst>
          </p:cNvPr>
          <p:cNvCxnSpPr/>
          <p:nvPr/>
        </p:nvCxnSpPr>
        <p:spPr>
          <a:xfrm flipH="1">
            <a:off x="1921824" y="5448794"/>
            <a:ext cx="261257" cy="261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382D6B8-BB8D-844F-A5C9-E3CE5D311B13}"/>
              </a:ext>
            </a:extLst>
          </p:cNvPr>
          <p:cNvCxnSpPr/>
          <p:nvPr/>
        </p:nvCxnSpPr>
        <p:spPr>
          <a:xfrm flipH="1">
            <a:off x="2824348" y="3560618"/>
            <a:ext cx="261257" cy="261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C0013118-6592-B845-9859-01D7CB41CFFB}"/>
              </a:ext>
            </a:extLst>
          </p:cNvPr>
          <p:cNvCxnSpPr/>
          <p:nvPr/>
        </p:nvCxnSpPr>
        <p:spPr>
          <a:xfrm flipH="1">
            <a:off x="2834244" y="4496789"/>
            <a:ext cx="261257" cy="261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2687E07-8E42-8043-A846-4153E41C9FB5}"/>
              </a:ext>
            </a:extLst>
          </p:cNvPr>
          <p:cNvCxnSpPr/>
          <p:nvPr/>
        </p:nvCxnSpPr>
        <p:spPr>
          <a:xfrm flipH="1">
            <a:off x="2893621" y="5446815"/>
            <a:ext cx="261257" cy="261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A6767FD-3E35-DF42-B16C-2BF648C9CDC8}"/>
              </a:ext>
            </a:extLst>
          </p:cNvPr>
          <p:cNvCxnSpPr/>
          <p:nvPr/>
        </p:nvCxnSpPr>
        <p:spPr>
          <a:xfrm flipH="1">
            <a:off x="3784270" y="3558638"/>
            <a:ext cx="261257" cy="261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FCF1A56-1598-434E-8F89-58653B6E06A7}"/>
              </a:ext>
            </a:extLst>
          </p:cNvPr>
          <p:cNvCxnSpPr/>
          <p:nvPr/>
        </p:nvCxnSpPr>
        <p:spPr>
          <a:xfrm flipH="1">
            <a:off x="3794166" y="4494809"/>
            <a:ext cx="261257" cy="261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E57EFD7-476E-0049-84A4-A0026F3D3667}"/>
              </a:ext>
            </a:extLst>
          </p:cNvPr>
          <p:cNvCxnSpPr/>
          <p:nvPr/>
        </p:nvCxnSpPr>
        <p:spPr>
          <a:xfrm flipH="1">
            <a:off x="3853543" y="5444835"/>
            <a:ext cx="261257" cy="261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12590FE-8207-6246-A071-C5D7623259CA}"/>
              </a:ext>
            </a:extLst>
          </p:cNvPr>
          <p:cNvCxnSpPr>
            <a:cxnSpLocks/>
          </p:cNvCxnSpPr>
          <p:nvPr/>
        </p:nvCxnSpPr>
        <p:spPr>
          <a:xfrm flipH="1">
            <a:off x="3283529" y="3942608"/>
            <a:ext cx="362196" cy="290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1F59397-6871-BB42-B568-0F48F0C1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2" y="886196"/>
            <a:ext cx="1143000" cy="1143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FF16E81-5D76-5C41-8C20-6E7E0040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48" y="898071"/>
            <a:ext cx="1143000" cy="1143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CE01C3D-94AB-F047-BE66-805B28485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612" y="850570"/>
            <a:ext cx="1143000" cy="1143000"/>
          </a:xfrm>
          <a:prstGeom prst="rect">
            <a:avLst/>
          </a:prstGeom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id="{EBCFB23D-4C61-2446-9295-B3C2C6D880DE}"/>
              </a:ext>
            </a:extLst>
          </p:cNvPr>
          <p:cNvSpPr/>
          <p:nvPr/>
        </p:nvSpPr>
        <p:spPr>
          <a:xfrm>
            <a:off x="2018806" y="1199407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CB8500EF-5EDA-3F40-BBFE-B13EF07EB3DD}"/>
              </a:ext>
            </a:extLst>
          </p:cNvPr>
          <p:cNvSpPr/>
          <p:nvPr/>
        </p:nvSpPr>
        <p:spPr>
          <a:xfrm>
            <a:off x="4298868" y="1211283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94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A17CDC-D42E-134F-87AF-F3474D29A677}"/>
              </a:ext>
            </a:extLst>
          </p:cNvPr>
          <p:cNvSpPr/>
          <p:nvPr/>
        </p:nvSpPr>
        <p:spPr>
          <a:xfrm>
            <a:off x="1116281" y="641267"/>
            <a:ext cx="819398" cy="593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DAE7417-7C93-404A-A888-7C0D78A83BB6}"/>
              </a:ext>
            </a:extLst>
          </p:cNvPr>
          <p:cNvCxnSpPr>
            <a:cxnSpLocks/>
          </p:cNvCxnSpPr>
          <p:nvPr/>
        </p:nvCxnSpPr>
        <p:spPr>
          <a:xfrm>
            <a:off x="1520042" y="1235034"/>
            <a:ext cx="0" cy="451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F945DC-9D48-7E49-92AE-BAD71CD9F609}"/>
              </a:ext>
            </a:extLst>
          </p:cNvPr>
          <p:cNvSpPr txBox="1"/>
          <p:nvPr/>
        </p:nvSpPr>
        <p:spPr>
          <a:xfrm>
            <a:off x="1104406" y="2256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vector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4BF266-98A1-AF43-9034-16C79E60851D}"/>
              </a:ext>
            </a:extLst>
          </p:cNvPr>
          <p:cNvSpPr txBox="1"/>
          <p:nvPr/>
        </p:nvSpPr>
        <p:spPr>
          <a:xfrm>
            <a:off x="1494312" y="13280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C5479D-FC9E-DC49-AFDC-4128C589D05A}"/>
              </a:ext>
            </a:extLst>
          </p:cNvPr>
          <p:cNvSpPr/>
          <p:nvPr/>
        </p:nvSpPr>
        <p:spPr>
          <a:xfrm>
            <a:off x="3631871" y="651163"/>
            <a:ext cx="819398" cy="593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4FD5A3-C0FF-C246-A879-692C0E799857}"/>
              </a:ext>
            </a:extLst>
          </p:cNvPr>
          <p:cNvSpPr txBox="1"/>
          <p:nvPr/>
        </p:nvSpPr>
        <p:spPr>
          <a:xfrm>
            <a:off x="3619996" y="19990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matrix</a:t>
            </a:r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E58E05D-B7DE-8549-B769-1CEDEC351190}"/>
              </a:ext>
            </a:extLst>
          </p:cNvPr>
          <p:cNvCxnSpPr>
            <a:cxnSpLocks/>
          </p:cNvCxnSpPr>
          <p:nvPr/>
        </p:nvCxnSpPr>
        <p:spPr>
          <a:xfrm flipH="1">
            <a:off x="3146962" y="961901"/>
            <a:ext cx="486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B273CE1-D708-9D4C-B703-4AEAD6F16CDD}"/>
              </a:ext>
            </a:extLst>
          </p:cNvPr>
          <p:cNvCxnSpPr>
            <a:cxnSpLocks/>
          </p:cNvCxnSpPr>
          <p:nvPr/>
        </p:nvCxnSpPr>
        <p:spPr>
          <a:xfrm flipH="1">
            <a:off x="4451268" y="971797"/>
            <a:ext cx="486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57EC12-8220-A342-951F-4DB3AA1D4DA0}"/>
              </a:ext>
            </a:extLst>
          </p:cNvPr>
          <p:cNvSpPr txBox="1"/>
          <p:nvPr/>
        </p:nvSpPr>
        <p:spPr>
          <a:xfrm>
            <a:off x="3202380" y="66106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M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15816EE-38FB-DC4E-AC38-42F91FDD9B4A}"/>
              </a:ext>
            </a:extLst>
          </p:cNvPr>
          <p:cNvSpPr txBox="1"/>
          <p:nvPr/>
        </p:nvSpPr>
        <p:spPr>
          <a:xfrm>
            <a:off x="4518563" y="68283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50D73A-899B-F64B-AC37-67C5FA83E984}"/>
              </a:ext>
            </a:extLst>
          </p:cNvPr>
          <p:cNvSpPr/>
          <p:nvPr/>
        </p:nvSpPr>
        <p:spPr>
          <a:xfrm>
            <a:off x="1114302" y="2515589"/>
            <a:ext cx="819398" cy="593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4CB6FE3-B8EA-A54F-BFF0-61104E884AB7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653143" y="2802577"/>
            <a:ext cx="461159" cy="9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4D29ECE-2AB2-0543-9A52-9831E86786A0}"/>
              </a:ext>
            </a:extLst>
          </p:cNvPr>
          <p:cNvSpPr/>
          <p:nvPr/>
        </p:nvSpPr>
        <p:spPr>
          <a:xfrm>
            <a:off x="3689268" y="2513610"/>
            <a:ext cx="819398" cy="593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3C49547-F987-F34E-B0D5-51EA8EF5738B}"/>
              </a:ext>
            </a:extLst>
          </p:cNvPr>
          <p:cNvCxnSpPr>
            <a:cxnSpLocks/>
          </p:cNvCxnSpPr>
          <p:nvPr/>
        </p:nvCxnSpPr>
        <p:spPr>
          <a:xfrm flipH="1">
            <a:off x="3204360" y="2788722"/>
            <a:ext cx="4769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BE0D1AB-31F9-B841-9156-08087152FC63}"/>
              </a:ext>
            </a:extLst>
          </p:cNvPr>
          <p:cNvCxnSpPr>
            <a:cxnSpLocks/>
          </p:cNvCxnSpPr>
          <p:nvPr/>
        </p:nvCxnSpPr>
        <p:spPr>
          <a:xfrm flipH="1">
            <a:off x="4520542" y="2786743"/>
            <a:ext cx="4769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A609F76-0C0A-C347-905B-7CED48B18762}"/>
              </a:ext>
            </a:extLst>
          </p:cNvPr>
          <p:cNvSpPr/>
          <p:nvPr/>
        </p:nvSpPr>
        <p:spPr>
          <a:xfrm>
            <a:off x="4995554" y="2501735"/>
            <a:ext cx="819398" cy="593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C27253-7C90-234B-8370-2454D9D64B81}"/>
              </a:ext>
            </a:extLst>
          </p:cNvPr>
          <p:cNvSpPr txBox="1"/>
          <p:nvPr/>
        </p:nvSpPr>
        <p:spPr>
          <a:xfrm>
            <a:off x="2339439" y="254132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=</a:t>
            </a:r>
            <a:endParaRPr kumimoji="1" lang="ja-JP" altLang="en-US" sz="3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244FA9D-2D2A-F04E-A350-28E2C9B93BFB}"/>
              </a:ext>
            </a:extLst>
          </p:cNvPr>
          <p:cNvSpPr/>
          <p:nvPr/>
        </p:nvSpPr>
        <p:spPr>
          <a:xfrm>
            <a:off x="1419103" y="4001985"/>
            <a:ext cx="1454726" cy="855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2EC765A-9C64-FC43-9191-6CA8C3F28D7E}"/>
              </a:ext>
            </a:extLst>
          </p:cNvPr>
          <p:cNvCxnSpPr/>
          <p:nvPr/>
        </p:nvCxnSpPr>
        <p:spPr>
          <a:xfrm>
            <a:off x="1626922" y="4857009"/>
            <a:ext cx="0" cy="48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A424859-E552-7C41-B26C-B537557EEA53}"/>
              </a:ext>
            </a:extLst>
          </p:cNvPr>
          <p:cNvCxnSpPr/>
          <p:nvPr/>
        </p:nvCxnSpPr>
        <p:spPr>
          <a:xfrm>
            <a:off x="2147453" y="4855030"/>
            <a:ext cx="0" cy="48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3E210F9-E624-9D4A-8146-467A6EB27E46}"/>
              </a:ext>
            </a:extLst>
          </p:cNvPr>
          <p:cNvCxnSpPr/>
          <p:nvPr/>
        </p:nvCxnSpPr>
        <p:spPr>
          <a:xfrm>
            <a:off x="2691743" y="4853051"/>
            <a:ext cx="0" cy="48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E30F5E8-1CDA-1343-94CB-292FAE765D99}"/>
              </a:ext>
            </a:extLst>
          </p:cNvPr>
          <p:cNvSpPr/>
          <p:nvPr/>
        </p:nvSpPr>
        <p:spPr>
          <a:xfrm>
            <a:off x="3685311" y="4000005"/>
            <a:ext cx="1454726" cy="855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FCD2F77-E4F1-0B46-993E-DFC7942A78FF}"/>
              </a:ext>
            </a:extLst>
          </p:cNvPr>
          <p:cNvCxnSpPr/>
          <p:nvPr/>
        </p:nvCxnSpPr>
        <p:spPr>
          <a:xfrm>
            <a:off x="4128653" y="4853051"/>
            <a:ext cx="0" cy="48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4614EE-5E6C-714F-9BCD-FEA735B7110E}"/>
              </a:ext>
            </a:extLst>
          </p:cNvPr>
          <p:cNvCxnSpPr/>
          <p:nvPr/>
        </p:nvCxnSpPr>
        <p:spPr>
          <a:xfrm>
            <a:off x="4672943" y="4851072"/>
            <a:ext cx="0" cy="48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42773B9-23EC-1640-9B8A-09BFECB5A52A}"/>
              </a:ext>
            </a:extLst>
          </p:cNvPr>
          <p:cNvCxnSpPr>
            <a:cxnSpLocks/>
            <a:stCxn id="33" idx="1"/>
            <a:endCxn id="28" idx="3"/>
          </p:cNvCxnSpPr>
          <p:nvPr/>
        </p:nvCxnSpPr>
        <p:spPr>
          <a:xfrm flipH="1">
            <a:off x="2873829" y="4427517"/>
            <a:ext cx="811482" cy="1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6F34DF-7E7E-6E40-A32E-6316B107B325}"/>
              </a:ext>
            </a:extLst>
          </p:cNvPr>
          <p:cNvSpPr/>
          <p:nvPr/>
        </p:nvSpPr>
        <p:spPr>
          <a:xfrm>
            <a:off x="415636" y="1710047"/>
            <a:ext cx="2256311" cy="1140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M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C6B546-7EE5-EB49-9508-B8D0BEAF8F41}"/>
              </a:ext>
            </a:extLst>
          </p:cNvPr>
          <p:cNvSpPr/>
          <p:nvPr/>
        </p:nvSpPr>
        <p:spPr>
          <a:xfrm>
            <a:off x="3548743" y="1708066"/>
            <a:ext cx="1142009" cy="1142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U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54D8C2-83DB-A843-84E8-67913AB527A3}"/>
              </a:ext>
            </a:extLst>
          </p:cNvPr>
          <p:cNvSpPr/>
          <p:nvPr/>
        </p:nvSpPr>
        <p:spPr>
          <a:xfrm>
            <a:off x="8320645" y="1136071"/>
            <a:ext cx="2260269" cy="226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V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0E1C3A-B424-1043-9C11-69A90DEA5319}"/>
              </a:ext>
            </a:extLst>
          </p:cNvPr>
          <p:cNvSpPr/>
          <p:nvPr/>
        </p:nvSpPr>
        <p:spPr>
          <a:xfrm>
            <a:off x="5353792" y="1696192"/>
            <a:ext cx="2256311" cy="1140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S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1E755D-2077-5A41-9D6C-BDCEE6C52612}"/>
              </a:ext>
            </a:extLst>
          </p:cNvPr>
          <p:cNvSpPr txBox="1"/>
          <p:nvPr/>
        </p:nvSpPr>
        <p:spPr>
          <a:xfrm>
            <a:off x="2909455" y="204255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=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977BE1-6447-7C4A-BFE3-73947870D83D}"/>
              </a:ext>
            </a:extLst>
          </p:cNvPr>
          <p:cNvSpPr txBox="1"/>
          <p:nvPr/>
        </p:nvSpPr>
        <p:spPr>
          <a:xfrm>
            <a:off x="4795653" y="2028701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18C277-7D96-9A48-B7A1-78DA65B53E23}"/>
              </a:ext>
            </a:extLst>
          </p:cNvPr>
          <p:cNvSpPr txBox="1"/>
          <p:nvPr/>
        </p:nvSpPr>
        <p:spPr>
          <a:xfrm>
            <a:off x="7715004" y="201484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</a:t>
            </a:r>
            <a:endParaRPr kumimoji="1" lang="ja-JP" altLang="en-US" sz="3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5A7316-26C2-C549-8DC7-3E086E2603B1}"/>
              </a:ext>
            </a:extLst>
          </p:cNvPr>
          <p:cNvSpPr/>
          <p:nvPr/>
        </p:nvSpPr>
        <p:spPr>
          <a:xfrm>
            <a:off x="3550722" y="1698171"/>
            <a:ext cx="178130" cy="11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2B41CD-1CD6-6A47-9E94-F1FB9CBCE382}"/>
              </a:ext>
            </a:extLst>
          </p:cNvPr>
          <p:cNvSpPr txBox="1"/>
          <p:nvPr/>
        </p:nvSpPr>
        <p:spPr>
          <a:xfrm>
            <a:off x="3299359" y="12568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高←重要度→低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AC83E5-F1F0-B34F-A47E-1BC3A2CDD6C2}"/>
              </a:ext>
            </a:extLst>
          </p:cNvPr>
          <p:cNvSpPr txBox="1"/>
          <p:nvPr/>
        </p:nvSpPr>
        <p:spPr>
          <a:xfrm>
            <a:off x="10724016" y="1516081"/>
            <a:ext cx="8771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高</a:t>
            </a:r>
            <a:endParaRPr kumimoji="1" lang="en-US" altLang="ja-JP"/>
          </a:p>
          <a:p>
            <a:pPr algn="ctr"/>
            <a:r>
              <a:rPr lang="ja-JP" altLang="en-US"/>
              <a:t>↑</a:t>
            </a:r>
            <a:endParaRPr lang="en-US" altLang="ja-JP"/>
          </a:p>
          <a:p>
            <a:pPr algn="ctr"/>
            <a:r>
              <a:rPr kumimoji="1" lang="ja-JP" altLang="en-US"/>
              <a:t>重要度</a:t>
            </a:r>
            <a:endParaRPr kumimoji="1" lang="en-US" altLang="ja-JP"/>
          </a:p>
          <a:p>
            <a:pPr algn="ctr"/>
            <a:r>
              <a:rPr lang="ja-JP" altLang="en-US"/>
              <a:t>↓</a:t>
            </a:r>
            <a:endParaRPr lang="en-US" altLang="ja-JP"/>
          </a:p>
          <a:p>
            <a:pPr algn="ctr"/>
            <a:r>
              <a:rPr kumimoji="1" lang="ja-JP" altLang="en-US"/>
              <a:t>低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6A8F22F-C0BD-8140-8C0F-FE65A49C0434}"/>
              </a:ext>
            </a:extLst>
          </p:cNvPr>
          <p:cNvSpPr/>
          <p:nvPr/>
        </p:nvSpPr>
        <p:spPr>
          <a:xfrm>
            <a:off x="8334498" y="1149927"/>
            <a:ext cx="2246416" cy="2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8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330FA4-1D70-E34C-B65A-F3AC1142EA93}"/>
              </a:ext>
            </a:extLst>
          </p:cNvPr>
          <p:cNvSpPr/>
          <p:nvPr/>
        </p:nvSpPr>
        <p:spPr>
          <a:xfrm>
            <a:off x="1484415" y="1014605"/>
            <a:ext cx="1109704" cy="560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M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903B23E-5EAD-8640-9916-4EF53709CBED}"/>
              </a:ext>
            </a:extLst>
          </p:cNvPr>
          <p:cNvSpPr/>
          <p:nvPr/>
        </p:nvSpPr>
        <p:spPr>
          <a:xfrm>
            <a:off x="3025347" y="1013631"/>
            <a:ext cx="561666" cy="561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U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103877-9022-F94D-9CFA-27EB3224A51A}"/>
              </a:ext>
            </a:extLst>
          </p:cNvPr>
          <p:cNvSpPr/>
          <p:nvPr/>
        </p:nvSpPr>
        <p:spPr>
          <a:xfrm>
            <a:off x="5372276" y="732311"/>
            <a:ext cx="1111651" cy="1111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V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59AA66-C4E3-1F48-B2F8-CBC7E3155A8D}"/>
              </a:ext>
            </a:extLst>
          </p:cNvPr>
          <p:cNvSpPr/>
          <p:nvPr/>
        </p:nvSpPr>
        <p:spPr>
          <a:xfrm>
            <a:off x="3913111" y="1007791"/>
            <a:ext cx="1109704" cy="560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S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9D56EA-BC61-2A4B-80A5-5A8A5F896733}"/>
              </a:ext>
            </a:extLst>
          </p:cNvPr>
          <p:cNvSpPr txBox="1"/>
          <p:nvPr/>
        </p:nvSpPr>
        <p:spPr>
          <a:xfrm>
            <a:off x="2710931" y="117814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=</a:t>
            </a:r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1CAA40-DFCE-6549-974A-2F3C041A2CAD}"/>
              </a:ext>
            </a:extLst>
          </p:cNvPr>
          <p:cNvSpPr txBox="1"/>
          <p:nvPr/>
        </p:nvSpPr>
        <p:spPr>
          <a:xfrm>
            <a:off x="3638606" y="117132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X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04ED2D-AD9C-BE40-A75D-0181D8D784AC}"/>
              </a:ext>
            </a:extLst>
          </p:cNvPr>
          <p:cNvSpPr txBox="1"/>
          <p:nvPr/>
        </p:nvSpPr>
        <p:spPr>
          <a:xfrm>
            <a:off x="5074408" y="1164513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X</a:t>
            </a:r>
            <a:endParaRPr kumimoji="1" lang="ja-JP" altLang="en-US" sz="14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B57B88A-FC34-B342-AFDD-6889A1FDC7A9}"/>
              </a:ext>
            </a:extLst>
          </p:cNvPr>
          <p:cNvSpPr/>
          <p:nvPr/>
        </p:nvSpPr>
        <p:spPr>
          <a:xfrm>
            <a:off x="3011493" y="2424816"/>
            <a:ext cx="561666" cy="561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U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D64D580-4D51-024F-980F-A9C99C37272F}"/>
              </a:ext>
            </a:extLst>
          </p:cNvPr>
          <p:cNvSpPr/>
          <p:nvPr/>
        </p:nvSpPr>
        <p:spPr>
          <a:xfrm>
            <a:off x="5643430" y="2131621"/>
            <a:ext cx="1111651" cy="1111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V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29106B7-8CEF-5243-B152-621406B4D1CF}"/>
              </a:ext>
            </a:extLst>
          </p:cNvPr>
          <p:cNvSpPr/>
          <p:nvPr/>
        </p:nvSpPr>
        <p:spPr>
          <a:xfrm>
            <a:off x="3899257" y="2418976"/>
            <a:ext cx="553990" cy="561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√S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043FA1-DF6A-5546-9D36-13C5EAB0EDB8}"/>
              </a:ext>
            </a:extLst>
          </p:cNvPr>
          <p:cNvSpPr txBox="1"/>
          <p:nvPr/>
        </p:nvSpPr>
        <p:spPr>
          <a:xfrm>
            <a:off x="2697077" y="258932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=</a:t>
            </a:r>
            <a:endParaRPr kumimoji="1" lang="ja-JP" altLang="en-US" sz="1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2E986CC-3241-AE4C-85F2-36F09D57A342}"/>
              </a:ext>
            </a:extLst>
          </p:cNvPr>
          <p:cNvSpPr txBox="1"/>
          <p:nvPr/>
        </p:nvSpPr>
        <p:spPr>
          <a:xfrm>
            <a:off x="3624752" y="2582511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X</a:t>
            </a:r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37A37B5-32A7-A54E-8591-55565A2A00F1}"/>
              </a:ext>
            </a:extLst>
          </p:cNvPr>
          <p:cNvSpPr txBox="1"/>
          <p:nvPr/>
        </p:nvSpPr>
        <p:spPr>
          <a:xfrm>
            <a:off x="5345562" y="2563823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X</a:t>
            </a:r>
            <a:endParaRPr kumimoji="1" lang="ja-JP" altLang="en-US" sz="1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8F634-0761-7F48-8CF8-860F8D3C8B69}"/>
              </a:ext>
            </a:extLst>
          </p:cNvPr>
          <p:cNvSpPr/>
          <p:nvPr/>
        </p:nvSpPr>
        <p:spPr>
          <a:xfrm>
            <a:off x="4752301" y="2405121"/>
            <a:ext cx="553990" cy="561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√S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92AE3FA-30F4-6A4E-AB27-6EA902DD2944}"/>
              </a:ext>
            </a:extLst>
          </p:cNvPr>
          <p:cNvSpPr txBox="1"/>
          <p:nvPr/>
        </p:nvSpPr>
        <p:spPr>
          <a:xfrm>
            <a:off x="4477796" y="256865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X</a:t>
            </a:r>
            <a:endParaRPr kumimoji="1" lang="ja-JP" altLang="en-US" sz="1400"/>
          </a:p>
        </p:txBody>
      </p:sp>
      <p:sp>
        <p:nvSpPr>
          <p:cNvPr id="30" name="右中かっこ 29">
            <a:extLst>
              <a:ext uri="{FF2B5EF4-FFF2-40B4-BE49-F238E27FC236}">
                <a16:creationId xmlns:a16="http://schemas.microsoft.com/office/drawing/2014/main" id="{E2A4054E-A0DF-9F45-87C1-B9C94AB38DB8}"/>
              </a:ext>
            </a:extLst>
          </p:cNvPr>
          <p:cNvSpPr/>
          <p:nvPr/>
        </p:nvSpPr>
        <p:spPr>
          <a:xfrm rot="5400000">
            <a:off x="3526971" y="2998524"/>
            <a:ext cx="374072" cy="14547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93C9AD78-E6C1-8F41-9D5A-B909BD8BD633}"/>
              </a:ext>
            </a:extLst>
          </p:cNvPr>
          <p:cNvSpPr/>
          <p:nvPr/>
        </p:nvSpPr>
        <p:spPr>
          <a:xfrm rot="5400000">
            <a:off x="5551712" y="2764975"/>
            <a:ext cx="348345" cy="19673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616572-DA1D-AB4E-AD83-499E201C880A}"/>
              </a:ext>
            </a:extLst>
          </p:cNvPr>
          <p:cNvSpPr txBox="1"/>
          <p:nvPr/>
        </p:nvSpPr>
        <p:spPr>
          <a:xfrm>
            <a:off x="2635721" y="427364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=</a:t>
            </a:r>
            <a:endParaRPr kumimoji="1" lang="ja-JP" altLang="en-US" sz="140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2CA129-52F3-0245-9A54-C3810ECD5775}"/>
              </a:ext>
            </a:extLst>
          </p:cNvPr>
          <p:cNvSpPr/>
          <p:nvPr/>
        </p:nvSpPr>
        <p:spPr>
          <a:xfrm>
            <a:off x="3033264" y="4168510"/>
            <a:ext cx="561666" cy="561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L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123D741-AAB5-AD4D-987F-8A24E4AD1862}"/>
              </a:ext>
            </a:extLst>
          </p:cNvPr>
          <p:cNvSpPr/>
          <p:nvPr/>
        </p:nvSpPr>
        <p:spPr>
          <a:xfrm>
            <a:off x="4059380" y="4171462"/>
            <a:ext cx="1109704" cy="560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EB9BDD-D0CB-3940-BC81-A0C6BA1C99F4}"/>
              </a:ext>
            </a:extLst>
          </p:cNvPr>
          <p:cNvSpPr txBox="1"/>
          <p:nvPr/>
        </p:nvSpPr>
        <p:spPr>
          <a:xfrm>
            <a:off x="3694025" y="4326204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X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80098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6F5819-F846-5C4B-A15D-0E9E3E2E74B3}"/>
              </a:ext>
            </a:extLst>
          </p:cNvPr>
          <p:cNvSpPr/>
          <p:nvPr/>
        </p:nvSpPr>
        <p:spPr>
          <a:xfrm>
            <a:off x="330530" y="829293"/>
            <a:ext cx="2256311" cy="1140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T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97EB60B-CC8B-2C45-A21D-F5019FF31554}"/>
              </a:ext>
            </a:extLst>
          </p:cNvPr>
          <p:cNvCxnSpPr/>
          <p:nvPr/>
        </p:nvCxnSpPr>
        <p:spPr>
          <a:xfrm>
            <a:off x="617517" y="1971304"/>
            <a:ext cx="0" cy="42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B4141D3-A7A5-1442-AF9A-BD8DBB0BC5E3}"/>
              </a:ext>
            </a:extLst>
          </p:cNvPr>
          <p:cNvCxnSpPr/>
          <p:nvPr/>
        </p:nvCxnSpPr>
        <p:spPr>
          <a:xfrm>
            <a:off x="983673" y="1969325"/>
            <a:ext cx="0" cy="42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993F37B-C414-A54C-88FC-19A46197215A}"/>
              </a:ext>
            </a:extLst>
          </p:cNvPr>
          <p:cNvCxnSpPr/>
          <p:nvPr/>
        </p:nvCxnSpPr>
        <p:spPr>
          <a:xfrm>
            <a:off x="1991096" y="1967345"/>
            <a:ext cx="0" cy="42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F66FBF4-63F5-4C47-A30F-02BA157C9939}"/>
              </a:ext>
            </a:extLst>
          </p:cNvPr>
          <p:cNvCxnSpPr/>
          <p:nvPr/>
        </p:nvCxnSpPr>
        <p:spPr>
          <a:xfrm>
            <a:off x="1502229" y="1977241"/>
            <a:ext cx="0" cy="42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505610A-E0CB-4E4C-B08C-A0C4AE97A9B1}"/>
              </a:ext>
            </a:extLst>
          </p:cNvPr>
          <p:cNvCxnSpPr/>
          <p:nvPr/>
        </p:nvCxnSpPr>
        <p:spPr>
          <a:xfrm>
            <a:off x="2355273" y="1987137"/>
            <a:ext cx="0" cy="42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矢印 10">
            <a:extLst>
              <a:ext uri="{FF2B5EF4-FFF2-40B4-BE49-F238E27FC236}">
                <a16:creationId xmlns:a16="http://schemas.microsoft.com/office/drawing/2014/main" id="{7D854A91-DB70-9740-BC6F-CFF8B2579A49}"/>
              </a:ext>
            </a:extLst>
          </p:cNvPr>
          <p:cNvSpPr/>
          <p:nvPr/>
        </p:nvSpPr>
        <p:spPr>
          <a:xfrm>
            <a:off x="2790701" y="1246908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7D475E-AAB5-9344-AAFC-D794E44694A5}"/>
              </a:ext>
            </a:extLst>
          </p:cNvPr>
          <p:cNvSpPr/>
          <p:nvPr/>
        </p:nvSpPr>
        <p:spPr>
          <a:xfrm>
            <a:off x="3891149" y="886689"/>
            <a:ext cx="2256311" cy="1140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T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99B2666-D06B-5142-BC93-B2FC01760521}"/>
              </a:ext>
            </a:extLst>
          </p:cNvPr>
          <p:cNvCxnSpPr>
            <a:cxnSpLocks/>
          </p:cNvCxnSpPr>
          <p:nvPr/>
        </p:nvCxnSpPr>
        <p:spPr>
          <a:xfrm flipH="1">
            <a:off x="3455720" y="1138051"/>
            <a:ext cx="43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49AA1A7-C287-DE41-A93C-6BA8432186BE}"/>
              </a:ext>
            </a:extLst>
          </p:cNvPr>
          <p:cNvCxnSpPr>
            <a:cxnSpLocks/>
          </p:cNvCxnSpPr>
          <p:nvPr/>
        </p:nvCxnSpPr>
        <p:spPr>
          <a:xfrm flipH="1">
            <a:off x="3453741" y="1468581"/>
            <a:ext cx="43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3A7C7B8-3CA8-1946-80E9-25EB15EE3443}"/>
              </a:ext>
            </a:extLst>
          </p:cNvPr>
          <p:cNvCxnSpPr>
            <a:cxnSpLocks/>
          </p:cNvCxnSpPr>
          <p:nvPr/>
        </p:nvCxnSpPr>
        <p:spPr>
          <a:xfrm flipH="1">
            <a:off x="3463637" y="1787236"/>
            <a:ext cx="43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01EC6DA-EB17-E648-9009-12E62428CFBB}"/>
              </a:ext>
            </a:extLst>
          </p:cNvPr>
          <p:cNvCxnSpPr>
            <a:cxnSpLocks/>
          </p:cNvCxnSpPr>
          <p:nvPr/>
        </p:nvCxnSpPr>
        <p:spPr>
          <a:xfrm flipH="1">
            <a:off x="6149439" y="1278576"/>
            <a:ext cx="43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F45CD31-A3F0-224A-8CEA-AEC0607B60BD}"/>
              </a:ext>
            </a:extLst>
          </p:cNvPr>
          <p:cNvCxnSpPr>
            <a:cxnSpLocks/>
          </p:cNvCxnSpPr>
          <p:nvPr/>
        </p:nvCxnSpPr>
        <p:spPr>
          <a:xfrm flipH="1">
            <a:off x="6147460" y="1609106"/>
            <a:ext cx="43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>
            <a:extLst>
              <a:ext uri="{FF2B5EF4-FFF2-40B4-BE49-F238E27FC236}">
                <a16:creationId xmlns:a16="http://schemas.microsoft.com/office/drawing/2014/main" id="{6223E0D3-0409-DB4A-9032-33D1E9B09E03}"/>
              </a:ext>
            </a:extLst>
          </p:cNvPr>
          <p:cNvSpPr/>
          <p:nvPr/>
        </p:nvSpPr>
        <p:spPr>
          <a:xfrm>
            <a:off x="6755080" y="1244929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82A3C9F-D789-9E4D-A152-1DEC146FB2C8}"/>
              </a:ext>
            </a:extLst>
          </p:cNvPr>
          <p:cNvSpPr/>
          <p:nvPr/>
        </p:nvSpPr>
        <p:spPr>
          <a:xfrm>
            <a:off x="8045535" y="920336"/>
            <a:ext cx="837208" cy="114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L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844621F-28F9-3B4F-AF62-DAE210F1AF70}"/>
              </a:ext>
            </a:extLst>
          </p:cNvPr>
          <p:cNvCxnSpPr>
            <a:cxnSpLocks/>
          </p:cNvCxnSpPr>
          <p:nvPr/>
        </p:nvCxnSpPr>
        <p:spPr>
          <a:xfrm flipH="1">
            <a:off x="7610105" y="1171698"/>
            <a:ext cx="43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C8298F5-C8D0-3340-BA2F-DBB86DF154C5}"/>
              </a:ext>
            </a:extLst>
          </p:cNvPr>
          <p:cNvCxnSpPr>
            <a:cxnSpLocks/>
          </p:cNvCxnSpPr>
          <p:nvPr/>
        </p:nvCxnSpPr>
        <p:spPr>
          <a:xfrm flipH="1">
            <a:off x="7608126" y="1502228"/>
            <a:ext cx="43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30E02A5-3087-E549-A89C-96019B639F09}"/>
              </a:ext>
            </a:extLst>
          </p:cNvPr>
          <p:cNvCxnSpPr>
            <a:cxnSpLocks/>
          </p:cNvCxnSpPr>
          <p:nvPr/>
        </p:nvCxnSpPr>
        <p:spPr>
          <a:xfrm flipH="1">
            <a:off x="7618022" y="1820883"/>
            <a:ext cx="43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C59BFA7-855B-6040-A72E-F56B51E08ED5}"/>
              </a:ext>
            </a:extLst>
          </p:cNvPr>
          <p:cNvCxnSpPr>
            <a:cxnSpLocks/>
          </p:cNvCxnSpPr>
          <p:nvPr/>
        </p:nvCxnSpPr>
        <p:spPr>
          <a:xfrm flipH="1">
            <a:off x="10303824" y="1312223"/>
            <a:ext cx="43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B912F5B-FEDA-854E-A29A-834FF18704E9}"/>
              </a:ext>
            </a:extLst>
          </p:cNvPr>
          <p:cNvCxnSpPr>
            <a:cxnSpLocks/>
          </p:cNvCxnSpPr>
          <p:nvPr/>
        </p:nvCxnSpPr>
        <p:spPr>
          <a:xfrm flipH="1">
            <a:off x="10301845" y="1642753"/>
            <a:ext cx="43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7B055FA-78AF-0E4F-9B6D-0DA8FDEF37E3}"/>
              </a:ext>
            </a:extLst>
          </p:cNvPr>
          <p:cNvSpPr/>
          <p:nvPr/>
        </p:nvSpPr>
        <p:spPr>
          <a:xfrm>
            <a:off x="9456720" y="918357"/>
            <a:ext cx="837208" cy="114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R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9C89116-F914-BE43-ADC7-3BA30AB7564C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8876808" y="1488374"/>
            <a:ext cx="579912" cy="2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4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5E8B4352-1677-F343-A051-5BB08E4C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0" y="1121230"/>
            <a:ext cx="1219200" cy="1219200"/>
          </a:xfrm>
          <a:prstGeom prst="rect">
            <a:avLst/>
          </a:prstGeom>
        </p:spPr>
      </p:pic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64C0EC-A615-E049-9B0C-7E543B6B9697}"/>
              </a:ext>
            </a:extLst>
          </p:cNvPr>
          <p:cNvGrpSpPr/>
          <p:nvPr/>
        </p:nvGrpSpPr>
        <p:grpSpPr>
          <a:xfrm>
            <a:off x="2440381" y="475012"/>
            <a:ext cx="1828798" cy="2505693"/>
            <a:chOff x="2440381" y="475012"/>
            <a:chExt cx="1828798" cy="250569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5D921AB-0571-AE43-A92C-3225F96E8D56}"/>
                </a:ext>
              </a:extLst>
            </p:cNvPr>
            <p:cNvSpPr/>
            <p:nvPr/>
          </p:nvSpPr>
          <p:spPr>
            <a:xfrm>
              <a:off x="2871852" y="475012"/>
              <a:ext cx="952003" cy="25056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>
                  <a:solidFill>
                    <a:schemeClr val="tx1"/>
                  </a:solidFill>
                </a:rPr>
                <a:t>Q</a:t>
              </a:r>
              <a:endParaRPr kumimoji="1" lang="ja-JP" altLang="en-US" sz="3200">
                <a:solidFill>
                  <a:schemeClr val="tx1"/>
                </a:solidFill>
              </a:endParaRP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01851F-5F5E-B247-AB33-E23539176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0381" y="639289"/>
              <a:ext cx="429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8FA1528-AB7F-CD43-AF1F-9A61B27F9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0381" y="886691"/>
              <a:ext cx="429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DACE2324-2B09-0F4E-99A0-1F4577AA67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0381" y="1145969"/>
              <a:ext cx="429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656EEA52-4EE6-5C46-A36F-10FE1D76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0381" y="1432956"/>
              <a:ext cx="429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7E1B746-FE06-4842-80F6-DED612E7D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0381" y="1680358"/>
              <a:ext cx="429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7BE7504-8014-1043-9550-0ADA67C1D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0381" y="1939636"/>
              <a:ext cx="429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5426C1B-447C-4C4B-81F3-13975AE74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0381" y="2238499"/>
              <a:ext cx="429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957300C7-27E4-F748-B5A0-D8B61BFAC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0381" y="2485901"/>
              <a:ext cx="429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7A5ED3E2-9B57-8B4C-B4BC-78A5B88BF0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0381" y="2745179"/>
              <a:ext cx="429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5B4FFCF-E950-BF4A-8509-BAB4462980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9690" y="1678379"/>
              <a:ext cx="429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図 29">
            <a:extLst>
              <a:ext uri="{FF2B5EF4-FFF2-40B4-BE49-F238E27FC236}">
                <a16:creationId xmlns:a16="http://schemas.microsoft.com/office/drawing/2014/main" id="{634D6B92-9281-1D40-A107-85AF6D39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997" y="1061852"/>
            <a:ext cx="1219200" cy="1219200"/>
          </a:xfrm>
          <a:prstGeom prst="rect">
            <a:avLst/>
          </a:prstGeom>
        </p:spPr>
      </p:pic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A915F78-E5DB-EF47-95D0-F6AA03632F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5733" y="58575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F136F1B-8B23-F042-A964-1D9038618A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83135" y="58575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DEDA306-22E5-CB4F-8E0E-EC076D9D02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2413" y="58575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8393439-B6B5-8F41-AC75-9034F94F7C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9400" y="58575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3AB5B8D-7CA7-AA4C-9639-B1B1ECEC5A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6802" y="58575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EB10AF6-46C4-8F4F-BD56-4DA9701B43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6080" y="58575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C585F1D-D5D5-0E40-B0E9-76610146D8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4943" y="58575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6201DC9-03FF-0248-AAB5-DF68DB724C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2345" y="58575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4AD44AB-29C9-F74C-BD57-811CB2A379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1623" y="58575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8258EC1-258A-444C-B6F3-161EF8D2D9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4823" y="4458195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D51132B-7812-1A45-9516-A6A1A4657E4F}"/>
              </a:ext>
            </a:extLst>
          </p:cNvPr>
          <p:cNvSpPr/>
          <p:nvPr/>
        </p:nvSpPr>
        <p:spPr>
          <a:xfrm>
            <a:off x="1721922" y="4678878"/>
            <a:ext cx="2743200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Q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490A123-FC8D-E741-A641-4C862BA1AD47}"/>
              </a:ext>
            </a:extLst>
          </p:cNvPr>
          <p:cNvSpPr/>
          <p:nvPr/>
        </p:nvSpPr>
        <p:spPr>
          <a:xfrm>
            <a:off x="5579424" y="4688774"/>
            <a:ext cx="916379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L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7E8C39A-B530-E04D-923B-7AEE30B5A933}"/>
              </a:ext>
            </a:extLst>
          </p:cNvPr>
          <p:cNvSpPr/>
          <p:nvPr/>
        </p:nvSpPr>
        <p:spPr>
          <a:xfrm>
            <a:off x="6895606" y="4686795"/>
            <a:ext cx="916379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C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A84F0C5-CAF2-A44B-8976-E740E0C9A5B0}"/>
              </a:ext>
            </a:extLst>
          </p:cNvPr>
          <p:cNvSpPr/>
          <p:nvPr/>
        </p:nvSpPr>
        <p:spPr>
          <a:xfrm>
            <a:off x="8152411" y="4684816"/>
            <a:ext cx="916379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R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721F2593-FC9D-B343-8223-8E1F4AFAE2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62607" y="5891150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9413E98-0ADC-7141-89D3-753A51325C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10009" y="5891150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83208E08-655A-F748-BB67-313ED9C719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69287" y="5891150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D1E3935A-A550-8049-8098-E2963D31B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5039" y="5877296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8B5AEC1-1110-D043-B42C-7FF0D95770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02441" y="5877296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E48C11F-5A02-594B-AF12-F7DBC3813C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61719" y="5877296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A45B5669-B0BE-D44A-9ED4-856D242504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7470" y="5875317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76BB4E5-C262-6D44-AE8D-61D9D06107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94872" y="5875317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562A7D5-BA5B-9443-8122-2BAD64F943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4150" y="5875317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EBA4741-0181-6A4E-B2CF-31896872AD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00460" y="4479966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右矢印 78">
            <a:extLst>
              <a:ext uri="{FF2B5EF4-FFF2-40B4-BE49-F238E27FC236}">
                <a16:creationId xmlns:a16="http://schemas.microsoft.com/office/drawing/2014/main" id="{71D6D024-68EF-3245-B939-1FBA6979AF41}"/>
              </a:ext>
            </a:extLst>
          </p:cNvPr>
          <p:cNvSpPr/>
          <p:nvPr/>
        </p:nvSpPr>
        <p:spPr>
          <a:xfrm>
            <a:off x="4797632" y="4904509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E96FC22-241A-5444-A42E-CF6CF532C002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>
            <a:off x="6495803" y="5173684"/>
            <a:ext cx="399803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37F3EA3-B9F7-6B46-94C7-969691D62487}"/>
              </a:ext>
            </a:extLst>
          </p:cNvPr>
          <p:cNvCxnSpPr>
            <a:cxnSpLocks/>
            <a:stCxn id="68" idx="1"/>
            <a:endCxn id="67" idx="3"/>
          </p:cNvCxnSpPr>
          <p:nvPr/>
        </p:nvCxnSpPr>
        <p:spPr>
          <a:xfrm flipH="1">
            <a:off x="7811985" y="5171705"/>
            <a:ext cx="340426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6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A89619-5398-6043-92E9-0B8D7E5F8CB7}"/>
              </a:ext>
            </a:extLst>
          </p:cNvPr>
          <p:cNvSpPr/>
          <p:nvPr/>
        </p:nvSpPr>
        <p:spPr>
          <a:xfrm>
            <a:off x="1187532" y="914400"/>
            <a:ext cx="902525" cy="866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A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F4F5F9-3D39-B44A-BBCF-BFBB320FF9D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38795" y="1781299"/>
            <a:ext cx="0" cy="53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181D394-4CC6-2A42-8A9B-A2031FCACA5E}"/>
              </a:ext>
            </a:extLst>
          </p:cNvPr>
          <p:cNvSpPr/>
          <p:nvPr/>
        </p:nvSpPr>
        <p:spPr>
          <a:xfrm>
            <a:off x="4498769" y="948048"/>
            <a:ext cx="902525" cy="866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B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E1CD24D-8587-E64F-B518-44073AA4C48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013860" y="1381498"/>
            <a:ext cx="484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FCD696D-CE9E-FD4E-A41D-FDE24BFA9D44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401294" y="1381498"/>
            <a:ext cx="4413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矢印 15">
            <a:extLst>
              <a:ext uri="{FF2B5EF4-FFF2-40B4-BE49-F238E27FC236}">
                <a16:creationId xmlns:a16="http://schemas.microsoft.com/office/drawing/2014/main" id="{BBE2B45B-271B-3444-8497-737F8F682A3D}"/>
              </a:ext>
            </a:extLst>
          </p:cNvPr>
          <p:cNvSpPr/>
          <p:nvPr/>
        </p:nvSpPr>
        <p:spPr>
          <a:xfrm>
            <a:off x="2565071" y="1151906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501537-A2C8-C648-9407-CD4904C47CF7}"/>
              </a:ext>
            </a:extLst>
          </p:cNvPr>
          <p:cNvSpPr txBox="1"/>
          <p:nvPr/>
        </p:nvSpPr>
        <p:spPr>
          <a:xfrm>
            <a:off x="2185060" y="60564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reshape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4A1032-72F1-CA48-903E-CBE5F570A409}"/>
              </a:ext>
            </a:extLst>
          </p:cNvPr>
          <p:cNvSpPr txBox="1"/>
          <p:nvPr/>
        </p:nvSpPr>
        <p:spPr>
          <a:xfrm>
            <a:off x="1151906" y="23750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177147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4940C57-E4A9-3B4C-85E7-E88317074B43}"/>
              </a:ext>
            </a:extLst>
          </p:cNvPr>
          <p:cNvSpPr txBox="1"/>
          <p:nvPr/>
        </p:nvSpPr>
        <p:spPr>
          <a:xfrm>
            <a:off x="3940629" y="15418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27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8D907EB-8A8D-814C-8159-5473175A1D6F}"/>
              </a:ext>
            </a:extLst>
          </p:cNvPr>
          <p:cNvSpPr txBox="1"/>
          <p:nvPr/>
        </p:nvSpPr>
        <p:spPr>
          <a:xfrm>
            <a:off x="5565569" y="15279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6561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1EE420D-94B6-6443-AC0D-4EFFAC3B50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5084" y="545374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04C16A-5F88-B542-984B-68FD1AB380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2486" y="545374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A92E936-425C-0F42-B6C2-A59DC43B77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1764" y="545374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BDA3B9A-EB93-F542-9A10-B88533F009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38751" y="545374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C8A5A18-3E56-B243-8B6B-E9688D4FFD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6153" y="545374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9672DC-4ED4-9340-9B7F-EE7CEF69E8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45431" y="545374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5B18F0C-9CD4-8B4D-A03C-405EF3988E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44294" y="545374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A34BE02-F1EA-324E-ABA3-097E6AA9AB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1696" y="545374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0756D47-2DBD-2341-9B7E-FCF79A2D39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50974" y="545374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6823CF1-7CAD-364F-A35A-FA799440AD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4174" y="405443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E162EDF-1E9E-744E-977F-29615D29BAB2}"/>
              </a:ext>
            </a:extLst>
          </p:cNvPr>
          <p:cNvSpPr/>
          <p:nvPr/>
        </p:nvSpPr>
        <p:spPr>
          <a:xfrm>
            <a:off x="831273" y="4275117"/>
            <a:ext cx="2743200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Q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A8EF5D2F-496E-D746-B0C7-6F0D3960CD3A}"/>
              </a:ext>
            </a:extLst>
          </p:cNvPr>
          <p:cNvSpPr/>
          <p:nvPr/>
        </p:nvSpPr>
        <p:spPr>
          <a:xfrm>
            <a:off x="3906983" y="4500748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9A2A053-0931-5440-87B5-3A94DAAB16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4461" y="5439889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95C6404-6AE5-1949-85C3-D4D8190CD4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1863" y="5439889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81C9CF6-E80E-0844-B92A-638ABFC037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1141" y="5439889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BE7BA97-1987-A541-823E-6337BF3E10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90020" y="5487392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C792DC6-738E-2D43-BFC2-547122C12E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7422" y="5487392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42450A8-0688-DD45-8A7E-2C2BEB3673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6700" y="5487392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D25FBCB-3395-9444-A734-AADD1D569A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95563" y="5487392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E4A7223-DB06-0D46-AAA1-A7DCA6F0D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42965" y="5487392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21E7089-CA45-4442-80BD-20A5C53829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2243" y="5487392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A7E9D59-3E52-D84E-86F2-869A7F07CE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74831" y="4052456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F4D51D6-1D5B-1A41-BD65-82CE7822D3AE}"/>
              </a:ext>
            </a:extLst>
          </p:cNvPr>
          <p:cNvSpPr/>
          <p:nvPr/>
        </p:nvSpPr>
        <p:spPr>
          <a:xfrm>
            <a:off x="4700650" y="4261263"/>
            <a:ext cx="975755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L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8C741BE-B041-0E48-B7AF-32755ACD7078}"/>
              </a:ext>
            </a:extLst>
          </p:cNvPr>
          <p:cNvSpPr/>
          <p:nvPr/>
        </p:nvSpPr>
        <p:spPr>
          <a:xfrm>
            <a:off x="6159336" y="4283034"/>
            <a:ext cx="1868384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CR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546D0BC-5AEC-7C40-B464-BCF5DC48F267}"/>
              </a:ext>
            </a:extLst>
          </p:cNvPr>
          <p:cNvCxnSpPr>
            <a:cxnSpLocks/>
          </p:cNvCxnSpPr>
          <p:nvPr/>
        </p:nvCxnSpPr>
        <p:spPr>
          <a:xfrm flipH="1">
            <a:off x="5674426" y="4752111"/>
            <a:ext cx="484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2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8DB45F6-4DA0-7C43-AA58-3C3E585586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1132" y="22573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0B911F-C19E-554A-9ADF-59D3CA1B42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78534" y="22573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A9B2D48-76CE-AA40-BED3-71B79408CC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7812" y="22573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4FC6052-F41E-2449-AFC8-AE556439D7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36675" y="22573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F1C6D1-A9F6-DD4E-9294-F5765C719E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4077" y="22573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56C0C2A-BB31-914B-BA71-8C00AB1150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43355" y="225730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39CF2E5-9C06-4A40-BA02-60A9909AE7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5943" y="822368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1ADB14F-31A8-5E45-B74A-3EF18793BD3F}"/>
              </a:ext>
            </a:extLst>
          </p:cNvPr>
          <p:cNvSpPr/>
          <p:nvPr/>
        </p:nvSpPr>
        <p:spPr>
          <a:xfrm>
            <a:off x="1100448" y="1052946"/>
            <a:ext cx="1868384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CR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1A123E5-0FFD-5D4B-AF5B-1852624FC3DD}"/>
              </a:ext>
            </a:extLst>
          </p:cNvPr>
          <p:cNvCxnSpPr>
            <a:cxnSpLocks/>
          </p:cNvCxnSpPr>
          <p:nvPr/>
        </p:nvCxnSpPr>
        <p:spPr>
          <a:xfrm flipH="1">
            <a:off x="627414" y="1486397"/>
            <a:ext cx="484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>
            <a:extLst>
              <a:ext uri="{FF2B5EF4-FFF2-40B4-BE49-F238E27FC236}">
                <a16:creationId xmlns:a16="http://schemas.microsoft.com/office/drawing/2014/main" id="{5F4DE0AF-C71D-9448-979E-629391CFB715}"/>
              </a:ext>
            </a:extLst>
          </p:cNvPr>
          <p:cNvSpPr/>
          <p:nvPr/>
        </p:nvSpPr>
        <p:spPr>
          <a:xfrm>
            <a:off x="3277591" y="1306286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47AAD2B-A7A3-C14C-ABE2-B9C603400131}"/>
              </a:ext>
            </a:extLst>
          </p:cNvPr>
          <p:cNvSpPr/>
          <p:nvPr/>
        </p:nvSpPr>
        <p:spPr>
          <a:xfrm>
            <a:off x="4413663" y="1076696"/>
            <a:ext cx="916379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C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E7A260-6203-9D46-9165-3E98A854BEAF}"/>
              </a:ext>
            </a:extLst>
          </p:cNvPr>
          <p:cNvSpPr/>
          <p:nvPr/>
        </p:nvSpPr>
        <p:spPr>
          <a:xfrm>
            <a:off x="5670468" y="1074717"/>
            <a:ext cx="916379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R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8B73481-82EE-FE42-B5FA-F67DA696C8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3096" y="2267197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E6409A-0D2C-9440-B13B-0F572DE4C5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20498" y="2267197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CDF8328-6FA9-764B-A4EB-7D36EC634E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9776" y="2267197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376D52B-97C9-834A-9A13-B27B3AF713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5527" y="2265218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ED8AC60-C523-2345-B894-A6E764C3C6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2929" y="2265218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79EFC80-1D3E-A941-85A5-928EBB6DB6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2207" y="2265218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EA105E8-5363-F042-B3EF-3D428FAE67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18517" y="869867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F558D03-E7E6-744C-84A9-38AF01F9526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013860" y="1563585"/>
            <a:ext cx="399803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05FADE2-03AA-5544-9F15-0F73034A77BC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5330042" y="1561606"/>
            <a:ext cx="340426" cy="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8E20320-A208-B945-8185-A5F2AFD2A4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5083" y="5358741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C5742C4-B07A-3B43-8F26-7768EE96D3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2485" y="5358741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385B958-8965-7C40-BF2B-268062AC91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1763" y="5358741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CB09DD3-D6F8-4E4F-BAB8-1596A4AA11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38750" y="5358741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3C7CB97-D6D6-F941-9FDD-9F7F92797D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6152" y="5358741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952E7C1-16E8-BE4B-B1CC-47F8F89BFE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45430" y="5358741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67555A0-269C-3E4F-96F8-C26E13661E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44293" y="5358741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C9DFE4C-D8C9-F44C-AC81-1F25F586AE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1695" y="5358741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FBB1641-C7E0-CE41-BCA9-AAF51A9EB9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50973" y="5358741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4DA9D81-8C80-3649-A3C1-618D70E979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4173" y="3959432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7C0A422-0EB4-E041-A05B-768D4C0E9588}"/>
              </a:ext>
            </a:extLst>
          </p:cNvPr>
          <p:cNvSpPr/>
          <p:nvPr/>
        </p:nvSpPr>
        <p:spPr>
          <a:xfrm>
            <a:off x="831272" y="4180115"/>
            <a:ext cx="2743200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>
                <a:solidFill>
                  <a:schemeClr val="tx1"/>
                </a:solidFill>
              </a:rPr>
              <a:t>Q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F499A7B-3EB3-424D-A5E3-60F1E78A8898}"/>
              </a:ext>
            </a:extLst>
          </p:cNvPr>
          <p:cNvSpPr/>
          <p:nvPr/>
        </p:nvSpPr>
        <p:spPr>
          <a:xfrm>
            <a:off x="4688774" y="4190011"/>
            <a:ext cx="916379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L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6C4419F-1E99-1942-89B1-6F898FD4F810}"/>
              </a:ext>
            </a:extLst>
          </p:cNvPr>
          <p:cNvSpPr/>
          <p:nvPr/>
        </p:nvSpPr>
        <p:spPr>
          <a:xfrm>
            <a:off x="6004956" y="4188032"/>
            <a:ext cx="916379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C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4868639-7CBE-8347-B157-03CE43F89011}"/>
              </a:ext>
            </a:extLst>
          </p:cNvPr>
          <p:cNvSpPr/>
          <p:nvPr/>
        </p:nvSpPr>
        <p:spPr>
          <a:xfrm>
            <a:off x="7261761" y="4186053"/>
            <a:ext cx="916379" cy="97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>
                <a:solidFill>
                  <a:schemeClr val="tx1"/>
                </a:solidFill>
              </a:rPr>
              <a:t>R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5AC442D-E7DD-7844-A1C0-3E15BE7AFE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71957" y="5392387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1AD5E17-42BF-C349-818B-A595C3EEE9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19359" y="5392387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7937E26-675D-444D-B7B9-4E02431E42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8637" y="5392387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DCAAFB5-5C9C-644F-BC47-64778A4D81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64389" y="537853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02C015-A3DF-EE40-998F-8752161435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11791" y="537853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C6261DE-B1E9-C444-8C91-702B75D75A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71069" y="537853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8C3B3A-6DED-6B45-88F8-B316F19E5D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56820" y="537655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5085AFA-84C4-E24C-81E0-B4C696B60A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4222" y="537655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166A00A-FC16-2E4F-88FE-85E4AF8A05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3500" y="5376554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8638C62-0062-D14E-806A-B4803CD2FD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9810" y="3981203"/>
            <a:ext cx="429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矢印 48">
            <a:extLst>
              <a:ext uri="{FF2B5EF4-FFF2-40B4-BE49-F238E27FC236}">
                <a16:creationId xmlns:a16="http://schemas.microsoft.com/office/drawing/2014/main" id="{76C52D16-A53C-8B4F-AF10-8B2FB95D70A8}"/>
              </a:ext>
            </a:extLst>
          </p:cNvPr>
          <p:cNvSpPr/>
          <p:nvPr/>
        </p:nvSpPr>
        <p:spPr>
          <a:xfrm>
            <a:off x="3906982" y="4405746"/>
            <a:ext cx="463137" cy="4275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D800401-7103-064E-AC56-12FEABBA5D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flipH="1">
            <a:off x="5605153" y="4674921"/>
            <a:ext cx="399803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DAC6BA0-F81B-8A44-BBB1-21032714768E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6921335" y="4672942"/>
            <a:ext cx="340426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24F52FD-CCFB-8541-B8B2-24AA5DD757F3}"/>
              </a:ext>
            </a:extLst>
          </p:cNvPr>
          <p:cNvSpPr txBox="1"/>
          <p:nvPr/>
        </p:nvSpPr>
        <p:spPr>
          <a:xfrm>
            <a:off x="1021278" y="56170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3..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C52B4C4-58E4-6549-A229-8E1377859AED}"/>
              </a:ext>
            </a:extLst>
          </p:cNvPr>
          <p:cNvSpPr txBox="1"/>
          <p:nvPr/>
        </p:nvSpPr>
        <p:spPr>
          <a:xfrm>
            <a:off x="3121231" y="5591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A1AC18-02A7-4445-B12A-BAE58898B92E}"/>
              </a:ext>
            </a:extLst>
          </p:cNvPr>
          <p:cNvSpPr txBox="1"/>
          <p:nvPr/>
        </p:nvSpPr>
        <p:spPr>
          <a:xfrm>
            <a:off x="5254832" y="5575464"/>
            <a:ext cx="2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6B92524-4F40-1047-AD43-80C54E29CBC1}"/>
              </a:ext>
            </a:extLst>
          </p:cNvPr>
          <p:cNvSpPr txBox="1"/>
          <p:nvPr/>
        </p:nvSpPr>
        <p:spPr>
          <a:xfrm>
            <a:off x="4718464" y="5585360"/>
            <a:ext cx="2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3348448-08A3-DC4B-8695-7AF55446E26D}"/>
              </a:ext>
            </a:extLst>
          </p:cNvPr>
          <p:cNvSpPr txBox="1"/>
          <p:nvPr/>
        </p:nvSpPr>
        <p:spPr>
          <a:xfrm>
            <a:off x="4989617" y="5583382"/>
            <a:ext cx="2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21C7820-7A2E-A447-96E0-841ABDD591EC}"/>
              </a:ext>
            </a:extLst>
          </p:cNvPr>
          <p:cNvSpPr txBox="1"/>
          <p:nvPr/>
        </p:nvSpPr>
        <p:spPr>
          <a:xfrm>
            <a:off x="6547263" y="5561610"/>
            <a:ext cx="2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78C4483-81B0-F14C-946C-2A2FD089A9E3}"/>
              </a:ext>
            </a:extLst>
          </p:cNvPr>
          <p:cNvSpPr txBox="1"/>
          <p:nvPr/>
        </p:nvSpPr>
        <p:spPr>
          <a:xfrm>
            <a:off x="6010895" y="5571506"/>
            <a:ext cx="2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2386F25-7C38-5046-A670-63DDD531859B}"/>
              </a:ext>
            </a:extLst>
          </p:cNvPr>
          <p:cNvSpPr txBox="1"/>
          <p:nvPr/>
        </p:nvSpPr>
        <p:spPr>
          <a:xfrm>
            <a:off x="6282048" y="5569528"/>
            <a:ext cx="2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85E43C1-AF28-9F4A-A5E4-0B7FB0EFEE0C}"/>
              </a:ext>
            </a:extLst>
          </p:cNvPr>
          <p:cNvSpPr txBox="1"/>
          <p:nvPr/>
        </p:nvSpPr>
        <p:spPr>
          <a:xfrm>
            <a:off x="7827819" y="5595256"/>
            <a:ext cx="2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970B3B2-3270-6C41-B3A3-47CFA1720D75}"/>
              </a:ext>
            </a:extLst>
          </p:cNvPr>
          <p:cNvSpPr txBox="1"/>
          <p:nvPr/>
        </p:nvSpPr>
        <p:spPr>
          <a:xfrm>
            <a:off x="7291451" y="5605152"/>
            <a:ext cx="2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3243203-F050-4F4D-A9C9-794898126547}"/>
              </a:ext>
            </a:extLst>
          </p:cNvPr>
          <p:cNvSpPr txBox="1"/>
          <p:nvPr/>
        </p:nvSpPr>
        <p:spPr>
          <a:xfrm>
            <a:off x="7562604" y="5603174"/>
            <a:ext cx="2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C43D94-404E-774B-89D1-B9F80C5709E1}"/>
              </a:ext>
            </a:extLst>
          </p:cNvPr>
          <p:cNvSpPr txBox="1"/>
          <p:nvPr/>
        </p:nvSpPr>
        <p:spPr>
          <a:xfrm>
            <a:off x="6282048" y="3396342"/>
            <a:ext cx="2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3DF19F0-8215-BC42-82FB-61019C444177}"/>
              </a:ext>
            </a:extLst>
          </p:cNvPr>
          <p:cNvSpPr txBox="1"/>
          <p:nvPr/>
        </p:nvSpPr>
        <p:spPr>
          <a:xfrm>
            <a:off x="2052453" y="3406238"/>
            <a:ext cx="2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2309DBE-24F3-CC45-8431-64516473EA52}"/>
              </a:ext>
            </a:extLst>
          </p:cNvPr>
          <p:cNvSpPr txBox="1"/>
          <p:nvPr/>
        </p:nvSpPr>
        <p:spPr>
          <a:xfrm>
            <a:off x="5648696" y="43424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</a:t>
            </a:r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860B3A8-10B1-2642-B29A-9AE2E45DF457}"/>
              </a:ext>
            </a:extLst>
          </p:cNvPr>
          <p:cNvSpPr txBox="1"/>
          <p:nvPr/>
        </p:nvSpPr>
        <p:spPr>
          <a:xfrm>
            <a:off x="6941126" y="43285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9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98</Words>
  <Application>Microsoft Macintosh PowerPoint</Application>
  <PresentationFormat>ワイド画面</PresentationFormat>
  <Paragraphs>85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40</cp:revision>
  <dcterms:created xsi:type="dcterms:W3CDTF">2018-08-11T16:15:49Z</dcterms:created>
  <dcterms:modified xsi:type="dcterms:W3CDTF">2018-08-11T18:32:38Z</dcterms:modified>
</cp:coreProperties>
</file>