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256" r:id="rId2"/>
    <p:sldId id="33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70" d="100"/>
          <a:sy n="70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7154</TotalTime>
  <Words>90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HGｺﾞｼｯｸE</vt:lpstr>
      <vt:lpstr>游ゴシック</vt:lpstr>
      <vt:lpstr>Arial</vt:lpstr>
      <vt:lpstr>mythema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982</cp:revision>
  <dcterms:created xsi:type="dcterms:W3CDTF">2019-01-02T05:23:01Z</dcterms:created>
  <dcterms:modified xsi:type="dcterms:W3CDTF">2022-08-02T09:58:05Z</dcterms:modified>
</cp:coreProperties>
</file>