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"/>
  </p:notesMasterIdLst>
  <p:sldIdLst>
    <p:sldId id="256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63" d="100"/>
          <a:sy n="63" d="100"/>
        </p:scale>
        <p:origin x="12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</a:t>
            </a:r>
            <a:r>
              <a:rPr lang="ja-JP" altLang="en-US" sz="3200">
                <a:solidFill>
                  <a:srgbClr val="011893"/>
                </a:solidFill>
              </a:rPr>
              <a:t>動力学法</a:t>
            </a:r>
            <a:r>
              <a:rPr lang="en-US" altLang="ja-JP" sz="3200">
                <a:solidFill>
                  <a:srgbClr val="011893"/>
                </a:solidFill>
              </a:rPr>
              <a:t>(2) </a:t>
            </a:r>
            <a:r>
              <a:rPr lang="ja-JP" altLang="en-US" sz="3200">
                <a:solidFill>
                  <a:srgbClr val="011893"/>
                </a:solidFill>
              </a:rPr>
              <a:t>相図の決定とダイナミクス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大規模数値計算が拓く物理学</a:t>
            </a:r>
            <a:endParaRPr kumimoji="1"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036371-17AF-7926-F1F6-B96AA0039E6C}"/>
              </a:ext>
            </a:extLst>
          </p:cNvPr>
          <p:cNvSpPr txBox="1"/>
          <p:nvPr/>
        </p:nvSpPr>
        <p:spPr>
          <a:xfrm>
            <a:off x="323528" y="616530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2022</a:t>
            </a:r>
            <a:r>
              <a:rPr kumimoji="1" lang="ja-JP" altLang="en-US"/>
              <a:t>年集中講義＠山形大学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DD5C7DF-AA4E-029C-529C-23397820ABFD}"/>
              </a:ext>
            </a:extLst>
          </p:cNvPr>
          <p:cNvSpPr txBox="1"/>
          <p:nvPr/>
        </p:nvSpPr>
        <p:spPr>
          <a:xfrm>
            <a:off x="3131840" y="436510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</a:t>
            </a:r>
            <a:r>
              <a:rPr lang="ja-JP" altLang="en-US" sz="2400"/>
              <a:t>義塾大学理工学部物理工学科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相転移や相図の決定方法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相転移を伴うダイナミクスの理論と数値計算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分子動力学法でできること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分子動力学法は原子の位置と速度の時間発展を追う手法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それで何ができるのか？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どんな新しい物理を追えるのか？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B30446-3A88-8762-2F21-CEF374436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686924-B66F-7A42-7698-32B486CA213A}"/>
              </a:ext>
            </a:extLst>
          </p:cNvPr>
          <p:cNvSpPr txBox="1"/>
          <p:nvPr/>
        </p:nvSpPr>
        <p:spPr>
          <a:xfrm>
            <a:off x="179512" y="9807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創薬分野</a:t>
            </a:r>
            <a:endParaRPr kumimoji="1" lang="ja-JP" altLang="en-US" sz="2800"/>
          </a:p>
        </p:txBody>
      </p:sp>
      <p:pic>
        <p:nvPicPr>
          <p:cNvPr id="1026" name="Picture 2" descr="figure1">
            <a:extLst>
              <a:ext uri="{FF2B5EF4-FFF2-40B4-BE49-F238E27FC236}">
                <a16:creationId xmlns:a16="http://schemas.microsoft.com/office/drawing/2014/main" id="{668A0A00-2584-9EC2-5D57-ED756DD9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5724128" cy="374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CD8A01-B474-4D8A-9ECA-3DF3D9F4B02C}"/>
              </a:ext>
            </a:extLst>
          </p:cNvPr>
          <p:cNvSpPr txBox="1"/>
          <p:nvPr/>
        </p:nvSpPr>
        <p:spPr>
          <a:xfrm>
            <a:off x="1259632" y="6309320"/>
            <a:ext cx="58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http://www.scls.riken.jp/newsletter/Vol.14/openup02.html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F14A1A-AFC4-D7C2-33E9-A95CC22E3E26}"/>
              </a:ext>
            </a:extLst>
          </p:cNvPr>
          <p:cNvSpPr txBox="1"/>
          <p:nvPr/>
        </p:nvSpPr>
        <p:spPr>
          <a:xfrm>
            <a:off x="539552" y="1556792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癌標的タンパク質と薬剤候補の結合ー乖離シミュレーション</a:t>
            </a:r>
            <a:endParaRPr kumimoji="1" lang="en-US" altLang="ja-JP" sz="2400"/>
          </a:p>
          <a:p>
            <a:r>
              <a:rPr kumimoji="1" lang="ja-JP" altLang="en-US" sz="2400"/>
              <a:t>東京大学先端技術研究センター　藤谷氏 他</a:t>
            </a:r>
          </a:p>
        </p:txBody>
      </p:sp>
    </p:spTree>
    <p:extLst>
      <p:ext uri="{BB962C8B-B14F-4D97-AF65-F5344CB8AC3E}">
        <p14:creationId xmlns:p14="http://schemas.microsoft.com/office/powerpoint/2010/main" val="170736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9A7575-97AF-1C4E-6F1D-6265878B9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908A71-DFEA-BA66-D5C9-D412D5348496}"/>
              </a:ext>
            </a:extLst>
          </p:cNvPr>
          <p:cNvSpPr txBox="1"/>
          <p:nvPr/>
        </p:nvSpPr>
        <p:spPr>
          <a:xfrm>
            <a:off x="323528" y="9807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デバイス開発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EC9967-841A-29B3-AE12-DE59639AC8B4}"/>
              </a:ext>
            </a:extLst>
          </p:cNvPr>
          <p:cNvSpPr txBox="1"/>
          <p:nvPr/>
        </p:nvSpPr>
        <p:spPr>
          <a:xfrm>
            <a:off x="1115616" y="6093296"/>
            <a:ext cx="6624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https://www.nims.go.jp/news/press/2014/07/p201407030.html</a:t>
            </a:r>
            <a:endParaRPr lang="en-US" altLang="ja-JP"/>
          </a:p>
          <a:p>
            <a:r>
              <a:rPr lang="en-US" altLang="ja-JP" b="0" i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Chem. Mater.</a:t>
            </a:r>
            <a:r>
              <a:rPr lang="en-US" altLang="ja-JP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2014, 26, 14, 4248–4255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9BF58B-6F03-C17A-1F64-8620DF2ECF82}"/>
              </a:ext>
            </a:extLst>
          </p:cNvPr>
          <p:cNvSpPr txBox="1"/>
          <p:nvPr/>
        </p:nvSpPr>
        <p:spPr>
          <a:xfrm>
            <a:off x="755576" y="1628800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高信頼リチウムイオン電池のシミュレーション</a:t>
            </a:r>
            <a:endParaRPr kumimoji="1" lang="en-US" altLang="ja-JP" sz="2400"/>
          </a:p>
          <a:p>
            <a:r>
              <a:rPr kumimoji="1" lang="ja-JP" altLang="en-US" sz="2400"/>
              <a:t>物質・材料研究機構 館山氏 他</a:t>
            </a:r>
          </a:p>
        </p:txBody>
      </p:sp>
      <p:pic>
        <p:nvPicPr>
          <p:cNvPr id="2050" name="Picture 2" descr="「プレス資料中の図 : 酸化物正極−硫化物固体電解質の界面に緩衝層が (1) ない場合と (2) ある場合の高精度計算により得られたリチウムイオン状態 (原子構造 (緑球がリチウムイオン) と濃度分布の充電時の変化) 、と対応する実験結果 (充電曲線と界面抵抗棒グラフ) 。緩衝層がない場合、リチウムイオンの空間電荷層が成長し界面抵抗を増大させるが、緩衝層の導入によりそれが抑制されることが示された。」の画像">
            <a:extLst>
              <a:ext uri="{FF2B5EF4-FFF2-40B4-BE49-F238E27FC236}">
                <a16:creationId xmlns:a16="http://schemas.microsoft.com/office/drawing/2014/main" id="{46DAE963-37CA-D661-5D9A-00C97E2B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688632" cy="34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71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E1967F-5F54-91CF-3A5A-40135EC25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33069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7176</TotalTime>
  <Words>197</Words>
  <Application>Microsoft Office PowerPoint</Application>
  <PresentationFormat>画面に合わせる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HGｺﾞｼｯｸE</vt:lpstr>
      <vt:lpstr>游ゴシック</vt:lpstr>
      <vt:lpstr>Arial</vt:lpstr>
      <vt:lpstr>Roboto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986</cp:revision>
  <dcterms:created xsi:type="dcterms:W3CDTF">2019-01-02T05:23:01Z</dcterms:created>
  <dcterms:modified xsi:type="dcterms:W3CDTF">2022-08-02T14:57:40Z</dcterms:modified>
</cp:coreProperties>
</file>