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 id="383" r:id="rId47"/>
    <p:sldId id="384" r:id="rId48"/>
    <p:sldId id="385" r:id="rId49"/>
    <p:sldId id="394" r:id="rId50"/>
    <p:sldId id="386" r:id="rId51"/>
    <p:sldId id="387" r:id="rId52"/>
    <p:sldId id="388" r:id="rId53"/>
    <p:sldId id="389" r:id="rId54"/>
    <p:sldId id="390" r:id="rId55"/>
    <p:sldId id="391" r:id="rId56"/>
    <p:sldId id="392" r:id="rId57"/>
    <p:sldId id="393"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2022/8/2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a:t>大規模数値計算が拓く物理学</a:t>
            </a:r>
            <a:endParaRPr kumimoji="1" lang="ja-JP" altLang="en-US" sz="36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
        <p:nvSpPr>
          <p:cNvPr id="6" name="テキスト ボックス 5">
            <a:extLst>
              <a:ext uri="{FF2B5EF4-FFF2-40B4-BE49-F238E27FC236}">
                <a16:creationId xmlns:a16="http://schemas.microsoft.com/office/drawing/2014/main" id="{D7CAEB73-F684-C118-7230-F07334EC21B6}"/>
              </a:ext>
            </a:extLst>
          </p:cNvPr>
          <p:cNvSpPr txBox="1"/>
          <p:nvPr/>
        </p:nvSpPr>
        <p:spPr>
          <a:xfrm>
            <a:off x="3131840" y="4365104"/>
            <a:ext cx="4801314" cy="461665"/>
          </a:xfrm>
          <a:prstGeom prst="rect">
            <a:avLst/>
          </a:prstGeom>
          <a:noFill/>
        </p:spPr>
        <p:txBody>
          <a:bodyPr wrap="none" rtlCol="0">
            <a:spAutoFit/>
          </a:bodyPr>
          <a:lstStyle/>
          <a:p>
            <a:r>
              <a:rPr lang="ja-JP" altLang="en-US" sz="2400" dirty="0"/>
              <a:t>慶應</a:t>
            </a:r>
            <a:r>
              <a:rPr lang="ja-JP" altLang="en-US" sz="2400"/>
              <a:t>義塾大学理工学部物理工学科</a:t>
            </a:r>
            <a:endParaRPr lang="en-US" altLang="ja-JP" sz="2400" dirty="0"/>
          </a:p>
        </p:txBody>
      </p:sp>
      <p:sp>
        <p:nvSpPr>
          <p:cNvPr id="11" name="テキスト ボックス 10">
            <a:extLst>
              <a:ext uri="{FF2B5EF4-FFF2-40B4-BE49-F238E27FC236}">
                <a16:creationId xmlns:a16="http://schemas.microsoft.com/office/drawing/2014/main" id="{6C729954-2DC9-26ED-860D-E61375E4CE13}"/>
              </a:ext>
            </a:extLst>
          </p:cNvPr>
          <p:cNvSpPr txBox="1"/>
          <p:nvPr/>
        </p:nvSpPr>
        <p:spPr>
          <a:xfrm>
            <a:off x="323528" y="6165304"/>
            <a:ext cx="3005951" cy="369332"/>
          </a:xfrm>
          <a:prstGeom prst="rect">
            <a:avLst/>
          </a:prstGeom>
          <a:noFill/>
        </p:spPr>
        <p:txBody>
          <a:bodyPr wrap="none" rtlCol="0">
            <a:spAutoFit/>
          </a:bodyPr>
          <a:lstStyle/>
          <a:p>
            <a:r>
              <a:rPr kumimoji="1" lang="en-US" altLang="ja-JP"/>
              <a:t>2022</a:t>
            </a:r>
            <a:r>
              <a:rPr kumimoji="1" lang="ja-JP" altLang="en-US"/>
              <a:t>年集中講義＠山形大学</a:t>
            </a:r>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980728"/>
                <a:ext cx="8568951" cy="569386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980728"/>
                <a:ext cx="8568951" cy="5693866"/>
              </a:xfrm>
              <a:prstGeom prst="rect">
                <a:avLst/>
              </a:prstGeom>
              <a:blipFill>
                <a:blip r:embed="rId2"/>
                <a:stretch>
                  <a:fillRect l="-1281" t="-1178" r="-4413" b="-2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C6F521-3973-45A0-BC78-8466F23DF485}"/>
                  </a:ext>
                </a:extLst>
              </p:cNvPr>
              <p:cNvSpPr txBox="1"/>
              <p:nvPr/>
            </p:nvSpPr>
            <p:spPr>
              <a:xfrm>
                <a:off x="1907704" y="450912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CC6F521-3973-45A0-BC78-8466F23DF485}"/>
                  </a:ext>
                </a:extLst>
              </p:cNvPr>
              <p:cNvSpPr txBox="1">
                <a:spLocks noRot="1" noChangeAspect="1" noMove="1" noResize="1" noEditPoints="1" noAdjustHandles="1" noChangeArrowheads="1" noChangeShapeType="1" noTextEdit="1"/>
              </p:cNvSpPr>
              <p:nvPr/>
            </p:nvSpPr>
            <p:spPr>
              <a:xfrm>
                <a:off x="1907704" y="4509120"/>
                <a:ext cx="4314066" cy="55399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877272"/>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4730</TotalTime>
  <Words>3583</Words>
  <Application>Microsoft Office PowerPoint</Application>
  <PresentationFormat>画面に合わせる (4:3)</PresentationFormat>
  <Paragraphs>508</Paragraphs>
  <Slides>64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64</vt:i4>
      </vt:variant>
    </vt:vector>
  </HeadingPairs>
  <TitlesOfParts>
    <vt:vector size="71"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803</cp:revision>
  <dcterms:created xsi:type="dcterms:W3CDTF">2019-01-02T05:23:01Z</dcterms:created>
  <dcterms:modified xsi:type="dcterms:W3CDTF">2022-08-02T09:38:41Z</dcterms:modified>
</cp:coreProperties>
</file>